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66" r:id="rId2"/>
    <p:sldMasterId id="2147483683" r:id="rId3"/>
  </p:sldMasterIdLst>
  <p:notesMasterIdLst>
    <p:notesMasterId r:id="rId41"/>
  </p:notesMasterIdLst>
  <p:handoutMasterIdLst>
    <p:handoutMasterId r:id="rId42"/>
  </p:handoutMasterIdLst>
  <p:sldIdLst>
    <p:sldId id="376" r:id="rId4"/>
    <p:sldId id="377" r:id="rId5"/>
    <p:sldId id="378" r:id="rId6"/>
    <p:sldId id="379" r:id="rId7"/>
    <p:sldId id="410" r:id="rId8"/>
    <p:sldId id="380" r:id="rId9"/>
    <p:sldId id="382" r:id="rId10"/>
    <p:sldId id="387" r:id="rId11"/>
    <p:sldId id="384" r:id="rId12"/>
    <p:sldId id="385" r:id="rId13"/>
    <p:sldId id="386" r:id="rId14"/>
    <p:sldId id="388" r:id="rId15"/>
    <p:sldId id="390" r:id="rId16"/>
    <p:sldId id="383" r:id="rId17"/>
    <p:sldId id="391" r:id="rId18"/>
    <p:sldId id="392" r:id="rId19"/>
    <p:sldId id="389" r:id="rId20"/>
    <p:sldId id="395" r:id="rId21"/>
    <p:sldId id="396" r:id="rId22"/>
    <p:sldId id="397" r:id="rId23"/>
    <p:sldId id="393" r:id="rId24"/>
    <p:sldId id="406" r:id="rId25"/>
    <p:sldId id="398" r:id="rId26"/>
    <p:sldId id="399" r:id="rId27"/>
    <p:sldId id="400" r:id="rId28"/>
    <p:sldId id="394" r:id="rId29"/>
    <p:sldId id="401" r:id="rId30"/>
    <p:sldId id="402" r:id="rId31"/>
    <p:sldId id="403" r:id="rId32"/>
    <p:sldId id="404" r:id="rId33"/>
    <p:sldId id="407" r:id="rId34"/>
    <p:sldId id="409" r:id="rId35"/>
    <p:sldId id="408" r:id="rId36"/>
    <p:sldId id="405" r:id="rId37"/>
    <p:sldId id="411" r:id="rId38"/>
    <p:sldId id="412" r:id="rId39"/>
    <p:sldId id="41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0455" autoAdjust="0"/>
  </p:normalViewPr>
  <p:slideViewPr>
    <p:cSldViewPr>
      <p:cViewPr varScale="1">
        <p:scale>
          <a:sx n="97" d="100"/>
          <a:sy n="97" d="100"/>
        </p:scale>
        <p:origin x="-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2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the answer in the form of a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“green” or “making the test pass”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pair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</a:t>
            </a:r>
            <a:r>
              <a:rPr lang="en-US" baseline="0" dirty="0" smtClean="0"/>
              <a:t>n optimal pair workstation setup?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ping-pong</a:t>
            </a:r>
            <a:r>
              <a:rPr lang="en-US" baseline="0" dirty="0" smtClean="0"/>
              <a:t> pairing or the pairing game?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Pairing,</a:t>
            </a:r>
            <a:r>
              <a:rPr lang="en-US" baseline="0" dirty="0" smtClean="0"/>
              <a:t> switching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“ball and board” pairing?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thing you start pairing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redesign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</a:t>
            </a:r>
            <a:r>
              <a:rPr lang="en-US" baseline="0" dirty="0" smtClean="0"/>
              <a:t>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not allowed to write any production code unless it is to make a failing unit test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from source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Strangler</a:t>
            </a:r>
            <a:r>
              <a:rPr lang="en-US" baseline="0" dirty="0" smtClean="0"/>
              <a:t>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en-US" baseline="0" dirty="0" smtClean="0"/>
              <a:t>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Acceptance/functional</a:t>
            </a:r>
            <a:r>
              <a:rPr lang="en-US" baseline="0" dirty="0" smtClean="0"/>
              <a:t> tests, story tests, customer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tests, programmer</a:t>
            </a:r>
            <a:r>
              <a:rPr lang="en-US" baseline="0" dirty="0" smtClean="0"/>
              <a:t>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conversation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You are not allowed to write any more of a unit test than is sufficient to fail; and compilation failures are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Long-running, brittle, end-to-end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You are not allowed to write any more production code than is sufficient to pass the one failing unit test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what not to 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Acceptance, customer,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</a:t>
            </a:r>
            <a:r>
              <a:rPr lang="en-US" baseline="0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driven development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</a:t>
            </a:r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Sustainable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D9577-37EB-C14F-891E-FB19693D742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lIns="182880" tIns="91440" rIns="18288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838200"/>
          </a:xfrm>
        </p:spPr>
        <p:txBody>
          <a:bodyPr lIns="182880" tIns="91440" rIns="182880" bIns="91440"/>
          <a:lstStyle>
            <a:lvl1pPr algn="ctr">
              <a:defRPr sz="48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2362200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0" y="4418012"/>
            <a:ext cx="9144000" cy="1588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03574-EC87-E24B-A101-321072E079B5}" type="slidenum">
              <a:rPr lang="en-US" smtClean="0"/>
              <a:pPr/>
              <a:t>‹#›</a:t>
            </a:fld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7DE84-7A92-954B-BDB8-CCAD0FEF7872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30C998-85F0-B046-8085-5ED1D1343CBF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F1D222-DB85-FF46-88AB-15DC26B9F77C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AE3C4C-ADCF-C046-B38E-C811EC3D5BD4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98A76-159F-AA49-A19C-A43F96D1C3E7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204B5B-F190-A445-A5C6-8F960E918BD9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79AED-0546-544E-9D19-D1214CAEAC35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EDC6EE-78D2-8848-8EA6-5252F70E70F1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CC7D53-FD51-B041-A944-050BEF6164FF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7DE84-7A92-954B-BDB8-CCAD0FEF7872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0C998-85F0-B046-8085-5ED1D1343CBF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222-DB85-FF46-88AB-15DC26B9F77C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E3C4C-ADCF-C046-B38E-C811EC3D5BD4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52CB-F8DA-C34A-AA91-2C10369BFC37}" type="slidenum">
              <a:rPr lang="en-US"/>
              <a:pPr/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step of test-driven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6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conversation over 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monitors, spanned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Jack writes </a:t>
            </a:r>
            <a:r>
              <a:rPr lang="en-US" dirty="0"/>
              <a:t>a test</a:t>
            </a:r>
            <a:r>
              <a:rPr lang="en-US" dirty="0" smtClean="0"/>
              <a:t>, Jill </a:t>
            </a:r>
            <a:r>
              <a:rPr lang="en-US" dirty="0"/>
              <a:t>makes it </a:t>
            </a:r>
            <a:r>
              <a:rPr lang="en-US" dirty="0" smtClean="0"/>
              <a:t>green.</a:t>
            </a:r>
          </a:p>
          <a:p>
            <a:pPr marL="400050" lvl="1" indent="0">
              <a:buNone/>
            </a:pPr>
            <a:r>
              <a:rPr lang="en-US" dirty="0" smtClean="0"/>
              <a:t>Next Jill writes a test</a:t>
            </a:r>
            <a:r>
              <a:rPr lang="en-US" dirty="0"/>
              <a:t>, </a:t>
            </a:r>
            <a:r>
              <a:rPr lang="en-US" dirty="0" smtClean="0"/>
              <a:t>Jack </a:t>
            </a:r>
            <a:r>
              <a:rPr lang="en-US" dirty="0"/>
              <a:t>makes it </a:t>
            </a:r>
            <a:r>
              <a:rPr lang="en-US" dirty="0" smtClean="0"/>
              <a:t>green.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5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collective code ownership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person controls the </a:t>
            </a:r>
            <a:r>
              <a:rPr lang="en-US" dirty="0" smtClean="0"/>
              <a:t>mouse.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other person controls the </a:t>
            </a:r>
            <a:r>
              <a:rPr lang="en-US" dirty="0" smtClean="0"/>
              <a:t>keyboard.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3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refactoring that helps describe </a:t>
            </a:r>
            <a:r>
              <a:rPr lang="en-US" dirty="0"/>
              <a:t>a method or variable </a:t>
            </a:r>
            <a:r>
              <a:rPr lang="en-US" dirty="0" smtClean="0"/>
              <a:t>whose name requires you to </a:t>
            </a:r>
            <a:r>
              <a:rPr lang="en-US" dirty="0"/>
              <a:t>read more </a:t>
            </a:r>
            <a:r>
              <a:rPr lang="en-US" dirty="0" smtClean="0"/>
              <a:t>code in order to understand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4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small, well-defined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3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Practice that happens </a:t>
            </a:r>
            <a:r>
              <a:rPr lang="en-US" dirty="0"/>
              <a:t>as normal part of </a:t>
            </a:r>
            <a:r>
              <a:rPr lang="en-US" dirty="0" smtClean="0"/>
              <a:t>development cycle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8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 reworking of the code that potentially takes multiple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8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of two people working </a:t>
            </a:r>
            <a:r>
              <a:rPr lang="en-US" dirty="0" smtClean="0"/>
              <a:t>concurrently on the same task on the same 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Time-boxed investigation or experiment that allows the team just enough knowledge to estimate a related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refactoring that makes it easier to read a method that does so many things that it’s difficult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5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of Uncle Bob’s three </a:t>
            </a:r>
            <a:r>
              <a:rPr lang="en-US" dirty="0" smtClean="0"/>
              <a:t>rules of </a:t>
            </a:r>
            <a:r>
              <a:rPr lang="en-US" dirty="0" smtClean="0"/>
              <a:t>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you do when you start working on a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Pattern to use when test </a:t>
            </a:r>
            <a:r>
              <a:rPr lang="en-US" dirty="0"/>
              <a:t>coverage is not </a:t>
            </a:r>
            <a:r>
              <a:rPr lang="en-US" dirty="0" smtClean="0"/>
              <a:t>sufficient; involves </a:t>
            </a:r>
            <a:r>
              <a:rPr lang="en-US" dirty="0"/>
              <a:t>wrapping the bad portion of the code with a new design that </a:t>
            </a:r>
            <a:r>
              <a:rPr lang="en-US" dirty="0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“safety net” for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refactoring that you use to simplify logic that occurs in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that prove that you built the right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that prove that you built the product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3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 responsible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tests that an agile team should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5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promise of a story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of Uncle Bob’s three </a:t>
            </a:r>
            <a:r>
              <a:rPr lang="en-US" dirty="0" smtClean="0"/>
              <a:t>rules of </a:t>
            </a:r>
            <a:r>
              <a:rPr lang="en-US" dirty="0" smtClean="0"/>
              <a:t>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2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team’s test suite should have relatively few of these kind of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3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third of Uncle Bob’s three </a:t>
            </a:r>
            <a:r>
              <a:rPr lang="en-US" dirty="0" smtClean="0"/>
              <a:t>rules of </a:t>
            </a:r>
            <a:r>
              <a:rPr lang="en-US" dirty="0" smtClean="0"/>
              <a:t>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5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tests comprise the foundational layer of the team’s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38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should keep in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3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in on a broken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 to remove smells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in which the team integrates </a:t>
            </a:r>
            <a:r>
              <a:rPr lang="en-US" dirty="0"/>
              <a:t>their work </a:t>
            </a:r>
            <a:r>
              <a:rPr lang="en-US" dirty="0" smtClean="0"/>
              <a:t>frequently, </a:t>
            </a:r>
            <a:r>
              <a:rPr lang="en-US" dirty="0"/>
              <a:t>verified by an automated build (including </a:t>
            </a:r>
            <a:r>
              <a:rPr lang="en-US" dirty="0" smtClean="0"/>
              <a:t>tests) </a:t>
            </a:r>
            <a:r>
              <a:rPr lang="en-US" dirty="0"/>
              <a:t>to detect </a:t>
            </a:r>
            <a:r>
              <a:rPr lang="en-US" dirty="0" smtClean="0"/>
              <a:t>errors </a:t>
            </a:r>
            <a:r>
              <a:rPr lang="en-US" dirty="0"/>
              <a:t>as quickly as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that are readable from a customer’s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means for confirming that a story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Red-Green-Refactor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2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Improving software readability and design without changing </a:t>
            </a:r>
            <a:r>
              <a:rPr lang="en-US" dirty="0" smtClean="0"/>
              <a:t>external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of building in time to do things right in order to avoid burnout and 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6485"/>
      </p:ext>
    </p:extLst>
  </p:cSld>
  <p:clrMapOvr>
    <a:masterClrMapping/>
  </p:clrMapOvr>
</p:sld>
</file>

<file path=ppt/theme/theme1.xml><?xml version="1.0" encoding="utf-8"?>
<a:theme xmlns:a="http://schemas.openxmlformats.org/drawingml/2006/main" name="TW Studios Templat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6631</TotalTime>
  <Words>651</Words>
  <Application>Microsoft Macintosh PowerPoint</Application>
  <PresentationFormat>On-screen Show (4:3)</PresentationFormat>
  <Paragraphs>113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TW Studios Template</vt:lpstr>
      <vt:lpstr>TWS Doc white marble</vt:lpstr>
      <vt:lpstr>studios-2012-theme</vt:lpstr>
      <vt:lpstr>Jeopardy!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84</cp:revision>
  <dcterms:created xsi:type="dcterms:W3CDTF">2010-05-11T22:16:56Z</dcterms:created>
  <dcterms:modified xsi:type="dcterms:W3CDTF">2012-07-08T04:40:50Z</dcterms:modified>
</cp:coreProperties>
</file>