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embeddings/oleObject1.bin" ContentType="application/vnd.openxmlformats-officedocument.oleObject"/>
  <Override PartName="/ppt/notesSlides/notesSlide15.xml" ContentType="application/vnd.openxmlformats-officedocument.presentationml.notesSlide+xml"/>
  <Override PartName="/ppt/embeddings/oleObject2.bin" ContentType="application/vnd.openxmlformats-officedocument.oleObject"/>
  <Override PartName="/ppt/notesSlides/notesSlide16.xml" ContentType="application/vnd.openxmlformats-officedocument.presentationml.notesSlide+xml"/>
  <Override PartName="/ppt/embeddings/oleObject3.bin" ContentType="application/vnd.openxmlformats-officedocument.oleObject"/>
  <Override PartName="/ppt/notesSlides/notesSlide17.xml" ContentType="application/vnd.openxmlformats-officedocument.presentationml.notesSlide+xml"/>
  <Override PartName="/ppt/embeddings/oleObject4.bin" ContentType="application/vnd.openxmlformats-officedocument.oleObject"/>
  <Override PartName="/ppt/notesSlides/notesSlide18.xml" ContentType="application/vnd.openxmlformats-officedocument.presentationml.notesSlide+xml"/>
  <Override PartName="/ppt/embeddings/oleObject5.bin" ContentType="application/vnd.openxmlformats-officedocument.oleObject"/>
  <Override PartName="/ppt/notesSlides/notesSlide19.xml" ContentType="application/vnd.openxmlformats-officedocument.presentationml.notesSlide+xml"/>
  <Override PartName="/ppt/embeddings/oleObject6.bin" ContentType="application/vnd.openxmlformats-officedocument.oleObject"/>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50" r:id="rId1"/>
    <p:sldMasterId id="2147483666" r:id="rId2"/>
    <p:sldMasterId id="2147483683" r:id="rId3"/>
  </p:sldMasterIdLst>
  <p:notesMasterIdLst>
    <p:notesMasterId r:id="rId44"/>
  </p:notesMasterIdLst>
  <p:handoutMasterIdLst>
    <p:handoutMasterId r:id="rId45"/>
  </p:handoutMasterIdLst>
  <p:sldIdLst>
    <p:sldId id="358" r:id="rId4"/>
    <p:sldId id="414" r:id="rId5"/>
    <p:sldId id="415" r:id="rId6"/>
    <p:sldId id="416" r:id="rId7"/>
    <p:sldId id="417" r:id="rId8"/>
    <p:sldId id="418" r:id="rId9"/>
    <p:sldId id="419" r:id="rId10"/>
    <p:sldId id="420" r:id="rId11"/>
    <p:sldId id="421" r:id="rId12"/>
    <p:sldId id="422" r:id="rId13"/>
    <p:sldId id="423" r:id="rId14"/>
    <p:sldId id="424" r:id="rId15"/>
    <p:sldId id="425" r:id="rId16"/>
    <p:sldId id="426" r:id="rId17"/>
    <p:sldId id="427" r:id="rId18"/>
    <p:sldId id="428" r:id="rId19"/>
    <p:sldId id="429" r:id="rId20"/>
    <p:sldId id="377" r:id="rId21"/>
    <p:sldId id="378" r:id="rId22"/>
    <p:sldId id="379" r:id="rId23"/>
    <p:sldId id="380" r:id="rId24"/>
    <p:sldId id="381" r:id="rId25"/>
    <p:sldId id="412" r:id="rId26"/>
    <p:sldId id="386" r:id="rId27"/>
    <p:sldId id="387" r:id="rId28"/>
    <p:sldId id="388" r:id="rId29"/>
    <p:sldId id="389" r:id="rId30"/>
    <p:sldId id="390" r:id="rId31"/>
    <p:sldId id="391" r:id="rId32"/>
    <p:sldId id="393" r:id="rId33"/>
    <p:sldId id="394" r:id="rId34"/>
    <p:sldId id="395" r:id="rId35"/>
    <p:sldId id="396" r:id="rId36"/>
    <p:sldId id="397" r:id="rId37"/>
    <p:sldId id="398" r:id="rId38"/>
    <p:sldId id="399" r:id="rId39"/>
    <p:sldId id="402" r:id="rId40"/>
    <p:sldId id="403" r:id="rId41"/>
    <p:sldId id="405" r:id="rId42"/>
    <p:sldId id="406" r:id="rId43"/>
  </p:sldIdLst>
  <p:sldSz cx="9144000" cy="6858000" type="screen4x3"/>
  <p:notesSz cx="6858000" cy="9144000"/>
  <p:defaultTextStyle>
    <a:defPPr>
      <a:defRPr lang="en-US"/>
    </a:defPPr>
    <a:lvl1pPr algn="l" rtl="0" fontAlgn="base">
      <a:spcBef>
        <a:spcPct val="20000"/>
      </a:spcBef>
      <a:spcAft>
        <a:spcPct val="0"/>
      </a:spcAft>
      <a:buChar char="•"/>
      <a:defRPr sz="2000" kern="1200">
        <a:solidFill>
          <a:srgbClr val="292929"/>
        </a:solidFill>
        <a:latin typeface="Arial" pitchFamily="21" charset="0"/>
        <a:ea typeface="Arial" pitchFamily="21" charset="0"/>
        <a:cs typeface="Arial" pitchFamily="21" charset="0"/>
      </a:defRPr>
    </a:lvl1pPr>
    <a:lvl2pPr marL="457177" algn="l" rtl="0" fontAlgn="base">
      <a:spcBef>
        <a:spcPct val="20000"/>
      </a:spcBef>
      <a:spcAft>
        <a:spcPct val="0"/>
      </a:spcAft>
      <a:buChar char="•"/>
      <a:defRPr sz="2000" kern="1200">
        <a:solidFill>
          <a:srgbClr val="292929"/>
        </a:solidFill>
        <a:latin typeface="Arial" pitchFamily="21" charset="0"/>
        <a:ea typeface="Arial" pitchFamily="21" charset="0"/>
        <a:cs typeface="Arial" pitchFamily="21" charset="0"/>
      </a:defRPr>
    </a:lvl2pPr>
    <a:lvl3pPr marL="914353" algn="l" rtl="0" fontAlgn="base">
      <a:spcBef>
        <a:spcPct val="20000"/>
      </a:spcBef>
      <a:spcAft>
        <a:spcPct val="0"/>
      </a:spcAft>
      <a:buChar char="•"/>
      <a:defRPr sz="2000" kern="1200">
        <a:solidFill>
          <a:srgbClr val="292929"/>
        </a:solidFill>
        <a:latin typeface="Arial" pitchFamily="21" charset="0"/>
        <a:ea typeface="Arial" pitchFamily="21" charset="0"/>
        <a:cs typeface="Arial" pitchFamily="21" charset="0"/>
      </a:defRPr>
    </a:lvl3pPr>
    <a:lvl4pPr marL="1371530" algn="l" rtl="0" fontAlgn="base">
      <a:spcBef>
        <a:spcPct val="20000"/>
      </a:spcBef>
      <a:spcAft>
        <a:spcPct val="0"/>
      </a:spcAft>
      <a:buChar char="•"/>
      <a:defRPr sz="2000" kern="1200">
        <a:solidFill>
          <a:srgbClr val="292929"/>
        </a:solidFill>
        <a:latin typeface="Arial" pitchFamily="21" charset="0"/>
        <a:ea typeface="Arial" pitchFamily="21" charset="0"/>
        <a:cs typeface="Arial" pitchFamily="21" charset="0"/>
      </a:defRPr>
    </a:lvl4pPr>
    <a:lvl5pPr marL="1828706" algn="l" rtl="0" fontAlgn="base">
      <a:spcBef>
        <a:spcPct val="20000"/>
      </a:spcBef>
      <a:spcAft>
        <a:spcPct val="0"/>
      </a:spcAft>
      <a:buChar char="•"/>
      <a:defRPr sz="2000" kern="1200">
        <a:solidFill>
          <a:srgbClr val="292929"/>
        </a:solidFill>
        <a:latin typeface="Arial" pitchFamily="21" charset="0"/>
        <a:ea typeface="Arial" pitchFamily="21" charset="0"/>
        <a:cs typeface="Arial" pitchFamily="21" charset="0"/>
      </a:defRPr>
    </a:lvl5pPr>
    <a:lvl6pPr marL="2285883" algn="l" defTabSz="457177" rtl="0" eaLnBrk="1" latinLnBrk="0" hangingPunct="1">
      <a:defRPr sz="2000" kern="1200">
        <a:solidFill>
          <a:srgbClr val="292929"/>
        </a:solidFill>
        <a:latin typeface="Arial" pitchFamily="21" charset="0"/>
        <a:ea typeface="Arial" pitchFamily="21" charset="0"/>
        <a:cs typeface="Arial" pitchFamily="21" charset="0"/>
      </a:defRPr>
    </a:lvl6pPr>
    <a:lvl7pPr marL="2743060" algn="l" defTabSz="457177" rtl="0" eaLnBrk="1" latinLnBrk="0" hangingPunct="1">
      <a:defRPr sz="2000" kern="1200">
        <a:solidFill>
          <a:srgbClr val="292929"/>
        </a:solidFill>
        <a:latin typeface="Arial" pitchFamily="21" charset="0"/>
        <a:ea typeface="Arial" pitchFamily="21" charset="0"/>
        <a:cs typeface="Arial" pitchFamily="21" charset="0"/>
      </a:defRPr>
    </a:lvl7pPr>
    <a:lvl8pPr marL="3200236" algn="l" defTabSz="457177" rtl="0" eaLnBrk="1" latinLnBrk="0" hangingPunct="1">
      <a:defRPr sz="2000" kern="1200">
        <a:solidFill>
          <a:srgbClr val="292929"/>
        </a:solidFill>
        <a:latin typeface="Arial" pitchFamily="21" charset="0"/>
        <a:ea typeface="Arial" pitchFamily="21" charset="0"/>
        <a:cs typeface="Arial" pitchFamily="21" charset="0"/>
      </a:defRPr>
    </a:lvl8pPr>
    <a:lvl9pPr marL="3657413" algn="l" defTabSz="457177" rtl="0" eaLnBrk="1" latinLnBrk="0" hangingPunct="1">
      <a:defRPr sz="2000" kern="1200">
        <a:solidFill>
          <a:srgbClr val="292929"/>
        </a:solidFill>
        <a:latin typeface="Arial" pitchFamily="21" charset="0"/>
        <a:ea typeface="Arial" pitchFamily="21" charset="0"/>
        <a:cs typeface="Arial" pitchFamily="21"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15A22"/>
    <a:srgbClr val="F1FAFD"/>
    <a:srgbClr val="E9F7FB"/>
    <a:srgbClr val="E55725"/>
    <a:srgbClr val="BDE6F2"/>
    <a:srgbClr val="292929"/>
    <a:srgbClr val="5F5F5F"/>
    <a:srgbClr val="FA910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2" autoAdjust="0"/>
    <p:restoredTop sz="62329" autoAdjust="0"/>
  </p:normalViewPr>
  <p:slideViewPr>
    <p:cSldViewPr>
      <p:cViewPr varScale="1">
        <p:scale>
          <a:sx n="58" d="100"/>
          <a:sy n="58" d="100"/>
        </p:scale>
        <p:origin x="-1960" y="-10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70" d="100"/>
          <a:sy n="70" d="100"/>
        </p:scale>
        <p:origin x="-2592"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printerSettings" Target="printerSettings/printerSettings1.bin"/><Relationship Id="rId47" Type="http://schemas.openxmlformats.org/officeDocument/2006/relationships/presProps" Target="presProps.xml"/><Relationship Id="rId48" Type="http://schemas.openxmlformats.org/officeDocument/2006/relationships/viewProps" Target="viewProps.xml"/><Relationship Id="rId49" Type="http://schemas.openxmlformats.org/officeDocument/2006/relationships/theme" Target="theme/theme1.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5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9" Type="http://schemas.openxmlformats.org/officeDocument/2006/relationships/slide" Target="slides/slide6.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notesMaster" Target="notesMasters/notesMaster1.xml"/><Relationship Id="rId45"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793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buFontTx/>
              <a:buNone/>
              <a:defRPr sz="1200">
                <a:solidFill>
                  <a:schemeClr val="tx1"/>
                </a:solidFill>
                <a:latin typeface="Arial" charset="0"/>
                <a:ea typeface="+mn-ea"/>
                <a:cs typeface="Arial" charset="0"/>
              </a:defRPr>
            </a:lvl1pPr>
          </a:lstStyle>
          <a:p>
            <a:pPr>
              <a:defRPr/>
            </a:pPr>
            <a:endParaRPr lang="en-IN"/>
          </a:p>
        </p:txBody>
      </p:sp>
      <p:sp>
        <p:nvSpPr>
          <p:cNvPr id="167939"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FontTx/>
              <a:buNone/>
              <a:defRPr sz="1200">
                <a:solidFill>
                  <a:schemeClr val="tx1"/>
                </a:solidFill>
              </a:defRPr>
            </a:lvl1pPr>
          </a:lstStyle>
          <a:p>
            <a:fld id="{3645A85B-5EE2-224D-892B-EBDEE738041D}" type="datetime1">
              <a:rPr lang="en-US"/>
              <a:pPr/>
              <a:t>7/11/12</a:t>
            </a:fld>
            <a:endParaRPr lang="en-US"/>
          </a:p>
        </p:txBody>
      </p:sp>
      <p:sp>
        <p:nvSpPr>
          <p:cNvPr id="167940"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buFontTx/>
              <a:buNone/>
              <a:defRPr sz="1200">
                <a:solidFill>
                  <a:schemeClr val="tx1"/>
                </a:solidFill>
                <a:latin typeface="Arial" charset="0"/>
                <a:ea typeface="+mn-ea"/>
                <a:cs typeface="Arial" charset="0"/>
              </a:defRPr>
            </a:lvl1pPr>
          </a:lstStyle>
          <a:p>
            <a:pPr>
              <a:defRPr/>
            </a:pPr>
            <a:endParaRPr lang="en-IN"/>
          </a:p>
        </p:txBody>
      </p:sp>
      <p:sp>
        <p:nvSpPr>
          <p:cNvPr id="167941"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buFontTx/>
              <a:buNone/>
              <a:defRPr sz="1200">
                <a:solidFill>
                  <a:schemeClr val="tx1"/>
                </a:solidFill>
              </a:defRPr>
            </a:lvl1pPr>
          </a:lstStyle>
          <a:p>
            <a:fld id="{60FD0B95-DBA3-234F-B321-9A64082D11C4}" type="slidenum">
              <a:rPr lang="en-US"/>
              <a:pPr/>
              <a:t>‹#›</a:t>
            </a:fld>
            <a:endParaRPr lang="en-US"/>
          </a:p>
        </p:txBody>
      </p:sp>
    </p:spTree>
    <p:extLst>
      <p:ext uri="{BB962C8B-B14F-4D97-AF65-F5344CB8AC3E}">
        <p14:creationId xmlns:p14="http://schemas.microsoft.com/office/powerpoint/2010/main" val="6399638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spcBef>
                <a:spcPct val="0"/>
              </a:spcBef>
              <a:buFontTx/>
              <a:buNone/>
              <a:defRPr sz="1200">
                <a:solidFill>
                  <a:schemeClr val="tx1"/>
                </a:solidFill>
                <a:latin typeface="Arial" pitchFamily="-65" charset="0"/>
                <a:ea typeface="Arial" pitchFamily="-65" charset="0"/>
                <a:cs typeface="Arial" pitchFamily="-65"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spcBef>
                <a:spcPct val="0"/>
              </a:spcBef>
              <a:buFontTx/>
              <a:buNone/>
              <a:defRPr sz="1200">
                <a:solidFill>
                  <a:schemeClr val="tx1"/>
                </a:solidFill>
              </a:defRPr>
            </a:lvl1pPr>
          </a:lstStyle>
          <a:p>
            <a:fld id="{357A0049-9727-1C49-9F90-B954D42273FA}" type="datetime1">
              <a:rPr lang="en-US"/>
              <a:pPr/>
              <a:t>7/11/12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spcBef>
                <a:spcPct val="0"/>
              </a:spcBef>
              <a:buFontTx/>
              <a:buNone/>
              <a:defRPr sz="1200">
                <a:solidFill>
                  <a:schemeClr val="tx1"/>
                </a:solidFill>
                <a:latin typeface="Arial" pitchFamily="-65" charset="0"/>
                <a:ea typeface="Arial" pitchFamily="-65" charset="0"/>
                <a:cs typeface="Arial" pitchFamily="-65"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spcBef>
                <a:spcPct val="0"/>
              </a:spcBef>
              <a:buFontTx/>
              <a:buNone/>
              <a:defRPr sz="1200">
                <a:solidFill>
                  <a:schemeClr val="tx1"/>
                </a:solidFill>
              </a:defRPr>
            </a:lvl1pPr>
          </a:lstStyle>
          <a:p>
            <a:fld id="{C91E950B-F458-354F-BE3A-215FB82C404C}" type="slidenum">
              <a:rPr lang="en-US"/>
              <a:pPr/>
              <a:t>‹#›</a:t>
            </a:fld>
            <a:endParaRPr lang="en-US"/>
          </a:p>
        </p:txBody>
      </p:sp>
    </p:spTree>
    <p:extLst>
      <p:ext uri="{BB962C8B-B14F-4D97-AF65-F5344CB8AC3E}">
        <p14:creationId xmlns:p14="http://schemas.microsoft.com/office/powerpoint/2010/main" val="2517805469"/>
      </p:ext>
    </p:extLst>
  </p:cSld>
  <p:clrMap bg1="lt1" tx1="dk1" bg2="lt2" tx2="dk2" accent1="accent1" accent2="accent2" accent3="accent3" accent4="accent4" accent5="accent5" accent6="accent6" hlink="hlink" folHlink="folHlink"/>
  <p:notesStyle>
    <a:lvl1pPr algn="l" defTabSz="457177" rtl="0" eaLnBrk="0" fontAlgn="base" hangingPunct="0">
      <a:spcBef>
        <a:spcPct val="30000"/>
      </a:spcBef>
      <a:spcAft>
        <a:spcPct val="0"/>
      </a:spcAft>
      <a:defRPr sz="1200" kern="1200">
        <a:solidFill>
          <a:schemeClr val="tx1"/>
        </a:solidFill>
        <a:latin typeface="+mn-lt"/>
        <a:ea typeface="ＭＳ Ｐゴシック" pitchFamily="-65" charset="-128"/>
        <a:cs typeface="Arial" charset="0"/>
      </a:defRPr>
    </a:lvl1pPr>
    <a:lvl2pPr marL="457177" algn="l" defTabSz="457177" rtl="0" eaLnBrk="0" fontAlgn="base" hangingPunct="0">
      <a:spcBef>
        <a:spcPct val="30000"/>
      </a:spcBef>
      <a:spcAft>
        <a:spcPct val="0"/>
      </a:spcAft>
      <a:defRPr sz="1200" kern="1200">
        <a:solidFill>
          <a:schemeClr val="tx1"/>
        </a:solidFill>
        <a:latin typeface="+mn-lt"/>
        <a:ea typeface="ＭＳ Ｐゴシック" pitchFamily="-65" charset="-128"/>
        <a:cs typeface="Arial" charset="0"/>
      </a:defRPr>
    </a:lvl2pPr>
    <a:lvl3pPr marL="914353" algn="l" defTabSz="457177" rtl="0" eaLnBrk="0" fontAlgn="base" hangingPunct="0">
      <a:spcBef>
        <a:spcPct val="30000"/>
      </a:spcBef>
      <a:spcAft>
        <a:spcPct val="0"/>
      </a:spcAft>
      <a:defRPr sz="1200" kern="1200">
        <a:solidFill>
          <a:schemeClr val="tx1"/>
        </a:solidFill>
        <a:latin typeface="+mn-lt"/>
        <a:ea typeface="ＭＳ Ｐゴシック" pitchFamily="-65" charset="-128"/>
        <a:cs typeface="Arial" charset="0"/>
      </a:defRPr>
    </a:lvl3pPr>
    <a:lvl4pPr marL="1371530" algn="l" defTabSz="457177" rtl="0" eaLnBrk="0" fontAlgn="base" hangingPunct="0">
      <a:spcBef>
        <a:spcPct val="30000"/>
      </a:spcBef>
      <a:spcAft>
        <a:spcPct val="0"/>
      </a:spcAft>
      <a:defRPr sz="1200" kern="1200">
        <a:solidFill>
          <a:schemeClr val="tx1"/>
        </a:solidFill>
        <a:latin typeface="+mn-lt"/>
        <a:ea typeface="ＭＳ Ｐゴシック" pitchFamily="-65" charset="-128"/>
        <a:cs typeface="Arial" charset="0"/>
      </a:defRPr>
    </a:lvl4pPr>
    <a:lvl5pPr marL="1828706" algn="l" defTabSz="457177" rtl="0" eaLnBrk="0" fontAlgn="base" hangingPunct="0">
      <a:spcBef>
        <a:spcPct val="30000"/>
      </a:spcBef>
      <a:spcAft>
        <a:spcPct val="0"/>
      </a:spcAft>
      <a:defRPr sz="1200" kern="1200">
        <a:solidFill>
          <a:schemeClr val="tx1"/>
        </a:solidFill>
        <a:latin typeface="+mn-lt"/>
        <a:ea typeface="ＭＳ Ｐゴシック" pitchFamily="-65" charset="-128"/>
        <a:cs typeface="Arial" charset="0"/>
      </a:defRPr>
    </a:lvl5pPr>
    <a:lvl6pPr marL="2285883" algn="l" defTabSz="457177" rtl="0" eaLnBrk="1" latinLnBrk="0" hangingPunct="1">
      <a:defRPr sz="1200" kern="1200">
        <a:solidFill>
          <a:schemeClr val="tx1"/>
        </a:solidFill>
        <a:latin typeface="+mn-lt"/>
        <a:ea typeface="+mn-ea"/>
        <a:cs typeface="+mn-cs"/>
      </a:defRPr>
    </a:lvl6pPr>
    <a:lvl7pPr marL="2743060" algn="l" defTabSz="457177" rtl="0" eaLnBrk="1" latinLnBrk="0" hangingPunct="1">
      <a:defRPr sz="1200" kern="1200">
        <a:solidFill>
          <a:schemeClr val="tx1"/>
        </a:solidFill>
        <a:latin typeface="+mn-lt"/>
        <a:ea typeface="+mn-ea"/>
        <a:cs typeface="+mn-cs"/>
      </a:defRPr>
    </a:lvl7pPr>
    <a:lvl8pPr marL="3200236" algn="l" defTabSz="457177" rtl="0" eaLnBrk="1" latinLnBrk="0" hangingPunct="1">
      <a:defRPr sz="1200" kern="1200">
        <a:solidFill>
          <a:schemeClr val="tx1"/>
        </a:solidFill>
        <a:latin typeface="+mn-lt"/>
        <a:ea typeface="+mn-ea"/>
        <a:cs typeface="+mn-cs"/>
      </a:defRPr>
    </a:lvl8pPr>
    <a:lvl9pPr marL="3657413" algn="l" defTabSz="45717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en.wikipedia.org/wiki/Collective_wisdom" TargetMode="External"/><Relationship Id="rId4" Type="http://schemas.openxmlformats.org/officeDocument/2006/relationships/hyperlink" Target="http://en.wikipedia.org/wiki/The_Wisdom_of_Crowds" TargetMode="External"/><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blogs.agilefaqs.com/2011/02/01/inverting-the-testing-pyramid/" TargetMode="External"/><Relationship Id="rId4" Type="http://schemas.openxmlformats.org/officeDocument/2006/relationships/hyperlink" Target="http://watirmelon.com/tag/software-testing-pyramid/" TargetMode="External"/><Relationship Id="rId5" Type="http://schemas.openxmlformats.org/officeDocument/2006/relationships/hyperlink" Target="http://fabiopereira.me/blog/2011/12/08/javascript-as-a-first-class-language/" TargetMode="External"/><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1"/>
          <p:cNvSpPr>
            <a:spLocks noGrp="1" noRot="1" noChangeAspect="1" noChangeArrowheads="1"/>
          </p:cNvSpPr>
          <p:nvPr>
            <p:ph type="sldImg"/>
          </p:nvPr>
        </p:nvSpPr>
        <p:spPr>
          <a:solidFill>
            <a:srgbClr val="FFFFFF"/>
          </a:solidFill>
          <a:ln/>
        </p:spPr>
      </p:sp>
      <p:sp>
        <p:nvSpPr>
          <p:cNvPr id="52226" name="Rectangle 2"/>
          <p:cNvSpPr>
            <a:spLocks noGrp="1" noChangeArrowheads="1"/>
          </p:cNvSpPr>
          <p:nvPr>
            <p:ph type="body" idx="1"/>
          </p:nvPr>
        </p:nvSpPr>
        <p:spPr>
          <a:ln/>
        </p:spPr>
        <p:txBody>
          <a:bodyPr/>
          <a:lstStyle/>
          <a:p>
            <a:pPr eaLnBrk="1" hangingPunct="1">
              <a:defRPr/>
            </a:pPr>
            <a:r>
              <a:rPr lang="en-US" sz="2200" smtClean="0">
                <a:latin typeface="Lucida Grande" charset="0"/>
                <a:cs typeface="Lucida Grande" charset="0"/>
                <a:sym typeface="Lucida Grande" charset="0"/>
              </a:rPr>
              <a:t>We want the application to do something. The application doesn</a:t>
            </a:r>
            <a:r>
              <a:rPr lang="ja-JP" altLang="en-US" sz="2200" smtClean="0">
                <a:latin typeface="Arial"/>
                <a:cs typeface="Lucida Grande" charset="0"/>
                <a:sym typeface="Lucida Grande" charset="0"/>
              </a:rPr>
              <a:t>’</a:t>
            </a:r>
            <a:r>
              <a:rPr lang="en-US" sz="2200" smtClean="0">
                <a:latin typeface="Lucida Grande" charset="0"/>
                <a:cs typeface="Lucida Grande" charset="0"/>
                <a:sym typeface="Lucida Grande" charset="0"/>
              </a:rPr>
              <a:t>t store some strings in a hashmap - the code does that. The application helps users perform some task.</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26</a:t>
            </a:fld>
            <a:endParaRPr lang="en-US"/>
          </a:p>
        </p:txBody>
      </p:sp>
    </p:spTree>
    <p:extLst>
      <p:ext uri="{BB962C8B-B14F-4D97-AF65-F5344CB8AC3E}">
        <p14:creationId xmlns:p14="http://schemas.microsoft.com/office/powerpoint/2010/main" val="23100138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60418" name="Rectangle 2"/>
          <p:cNvSpPr>
            <a:spLocks noGrp="1" noChangeArrowheads="1"/>
          </p:cNvSpPr>
          <p:nvPr>
            <p:ph type="body" idx="1"/>
          </p:nvPr>
        </p:nvSpPr>
        <p:spPr bwMode="auto">
          <a:xfrm>
            <a:off x="685800" y="4343400"/>
            <a:ext cx="5486400" cy="4114800"/>
          </a:xfrm>
          <a:prstGeom prst="rect">
            <a:avLst/>
          </a:prstGeom>
          <a:noFill/>
          <a:ln>
            <a:miter lim="800000"/>
            <a:headEnd/>
            <a:tailEnd/>
          </a:ln>
        </p:spPr>
        <p:txBody>
          <a:bodyPr>
            <a:prstTxWarp prst="textNoShape">
              <a:avLst/>
            </a:prstTxWarp>
          </a:bodyPr>
          <a:lstStyle/>
          <a:p>
            <a:pPr>
              <a:spcBef>
                <a:spcPts val="425"/>
              </a:spcBef>
              <a:buClr>
                <a:srgbClr val="000000"/>
              </a:buClr>
              <a:buFont typeface="Arial" pitchFamily="-112" charset="0"/>
              <a:buChar char="•"/>
            </a:pPr>
            <a:r>
              <a:rPr lang="en-US" sz="900" dirty="0">
                <a:solidFill>
                  <a:srgbClr val="000000"/>
                </a:solidFill>
                <a:latin typeface="Arial" pitchFamily="-112" charset="0"/>
                <a:ea typeface="Arial" pitchFamily="-112" charset="0"/>
                <a:cs typeface="Arial" pitchFamily="-112" charset="0"/>
                <a:sym typeface="Arial" pitchFamily="-112" charset="0"/>
              </a:rPr>
              <a:t>Use the Wisdom of Crowds approach to defining.  </a:t>
            </a:r>
          </a:p>
          <a:p>
            <a:pPr>
              <a:spcBef>
                <a:spcPts val="425"/>
              </a:spcBef>
              <a:buClr>
                <a:srgbClr val="000000"/>
              </a:buClr>
              <a:buFont typeface="Arial" pitchFamily="-112" charset="0"/>
              <a:buChar char="•"/>
            </a:pPr>
            <a:r>
              <a:rPr lang="en-US" sz="900" dirty="0">
                <a:solidFill>
                  <a:srgbClr val="000000"/>
                </a:solidFill>
                <a:latin typeface="Arial" pitchFamily="-112" charset="0"/>
                <a:ea typeface="Arial" pitchFamily="-112" charset="0"/>
                <a:cs typeface="Arial" pitchFamily="-112" charset="0"/>
                <a:sym typeface="Arial" pitchFamily="-112" charset="0"/>
              </a:rPr>
              <a:t>Diverse set of independent individuals </a:t>
            </a:r>
          </a:p>
          <a:p>
            <a:pPr>
              <a:spcBef>
                <a:spcPts val="425"/>
              </a:spcBef>
              <a:buClr>
                <a:srgbClr val="000000"/>
              </a:buClr>
              <a:buFont typeface="Arial" pitchFamily="-112" charset="0"/>
              <a:buChar char="•"/>
            </a:pPr>
            <a:r>
              <a:rPr lang="en-US" sz="900" dirty="0" err="1">
                <a:solidFill>
                  <a:srgbClr val="000000"/>
                </a:solidFill>
                <a:latin typeface="Arial" pitchFamily="-112" charset="0"/>
                <a:ea typeface="Arial" pitchFamily="-112" charset="0"/>
                <a:cs typeface="Arial" pitchFamily="-112" charset="0"/>
                <a:sym typeface="Arial" pitchFamily="-112" charset="0"/>
              </a:rPr>
              <a:t>Maximise</a:t>
            </a:r>
            <a:r>
              <a:rPr lang="en-US" sz="900" dirty="0">
                <a:solidFill>
                  <a:srgbClr val="000000"/>
                </a:solidFill>
                <a:latin typeface="Arial" pitchFamily="-112" charset="0"/>
                <a:ea typeface="Arial" pitchFamily="-112" charset="0"/>
                <a:cs typeface="Arial" pitchFamily="-112" charset="0"/>
                <a:sym typeface="Arial" pitchFamily="-112" charset="0"/>
              </a:rPr>
              <a:t> the effectiveness of decision making process</a:t>
            </a:r>
          </a:p>
          <a:p>
            <a:pPr>
              <a:spcBef>
                <a:spcPts val="425"/>
              </a:spcBef>
              <a:buClr>
                <a:srgbClr val="000000"/>
              </a:buClr>
              <a:buFont typeface="Arial" pitchFamily="-112" charset="0"/>
              <a:buChar char="•"/>
            </a:pPr>
            <a:r>
              <a:rPr lang="en-US" sz="900" dirty="0">
                <a:solidFill>
                  <a:srgbClr val="000000"/>
                </a:solidFill>
                <a:latin typeface="Arial" pitchFamily="-112" charset="0"/>
                <a:ea typeface="Arial" pitchFamily="-112" charset="0"/>
                <a:cs typeface="Arial" pitchFamily="-112" charset="0"/>
                <a:sym typeface="Arial" pitchFamily="-112" charset="0"/>
              </a:rPr>
              <a:t>BA, Biz, </a:t>
            </a:r>
            <a:r>
              <a:rPr lang="en-US" sz="900" dirty="0" err="1">
                <a:solidFill>
                  <a:srgbClr val="000000"/>
                </a:solidFill>
                <a:latin typeface="Arial" pitchFamily="-112" charset="0"/>
                <a:ea typeface="Arial" pitchFamily="-112" charset="0"/>
                <a:cs typeface="Arial" pitchFamily="-112" charset="0"/>
                <a:sym typeface="Arial" pitchFamily="-112" charset="0"/>
              </a:rPr>
              <a:t>Devs</a:t>
            </a:r>
            <a:r>
              <a:rPr lang="en-US" sz="900" dirty="0">
                <a:solidFill>
                  <a:srgbClr val="000000"/>
                </a:solidFill>
                <a:latin typeface="Arial" pitchFamily="-112" charset="0"/>
                <a:ea typeface="Arial" pitchFamily="-112" charset="0"/>
                <a:cs typeface="Arial" pitchFamily="-112" charset="0"/>
                <a:sym typeface="Arial" pitchFamily="-112" charset="0"/>
              </a:rPr>
              <a:t>, QA all participate in defining the acceptance criteria</a:t>
            </a:r>
          </a:p>
          <a:p>
            <a:pPr>
              <a:spcBef>
                <a:spcPts val="425"/>
              </a:spcBef>
            </a:pPr>
            <a:endParaRPr lang="en-US" sz="900" dirty="0">
              <a:solidFill>
                <a:srgbClr val="000000"/>
              </a:solidFill>
              <a:latin typeface="Arial" pitchFamily="-112" charset="0"/>
              <a:ea typeface="Arial" pitchFamily="-112" charset="0"/>
              <a:cs typeface="Arial" pitchFamily="-112" charset="0"/>
              <a:sym typeface="Arial" pitchFamily="-112" charset="0"/>
            </a:endParaRPr>
          </a:p>
          <a:p>
            <a:pPr>
              <a:spcBef>
                <a:spcPts val="425"/>
              </a:spcBef>
            </a:pPr>
            <a:r>
              <a:rPr lang="en-US" sz="900" dirty="0">
                <a:solidFill>
                  <a:srgbClr val="000000"/>
                </a:solidFill>
                <a:latin typeface="Arial" pitchFamily="-112" charset="0"/>
                <a:ea typeface="Arial" pitchFamily="-112" charset="0"/>
                <a:cs typeface="Arial" pitchFamily="-112" charset="0"/>
                <a:sym typeface="Arial" pitchFamily="-112" charset="0"/>
              </a:rPr>
              <a:t>----------------------------------------------------------------------------------------------------------------------------------------</a:t>
            </a:r>
          </a:p>
          <a:p>
            <a:pPr>
              <a:spcBef>
                <a:spcPts val="425"/>
              </a:spcBef>
            </a:pPr>
            <a:r>
              <a:rPr lang="en-US" sz="900" dirty="0">
                <a:solidFill>
                  <a:srgbClr val="000000"/>
                </a:solidFill>
                <a:latin typeface="Arial" pitchFamily="-112" charset="0"/>
                <a:ea typeface="Arial" pitchFamily="-112" charset="0"/>
                <a:cs typeface="Arial" pitchFamily="-112" charset="0"/>
                <a:sym typeface="Arial" pitchFamily="-112" charset="0"/>
              </a:rPr>
              <a:t>If you have attended the Leadership or Project Management training, you will recall the concept of Collective Wisdom, or Wisdom of the Crowds.  In short, collective wisdom demands the use of a large, diverse set of independent individuals to </a:t>
            </a:r>
            <a:r>
              <a:rPr lang="en-US" sz="900" dirty="0" err="1">
                <a:solidFill>
                  <a:srgbClr val="000000"/>
                </a:solidFill>
                <a:latin typeface="Arial" pitchFamily="-112" charset="0"/>
                <a:ea typeface="Arial" pitchFamily="-112" charset="0"/>
                <a:cs typeface="Arial" pitchFamily="-112" charset="0"/>
                <a:sym typeface="Arial" pitchFamily="-112" charset="0"/>
              </a:rPr>
              <a:t>maximise</a:t>
            </a:r>
            <a:r>
              <a:rPr lang="en-US" sz="900" dirty="0">
                <a:solidFill>
                  <a:srgbClr val="000000"/>
                </a:solidFill>
                <a:latin typeface="Arial" pitchFamily="-112" charset="0"/>
                <a:ea typeface="Arial" pitchFamily="-112" charset="0"/>
                <a:cs typeface="Arial" pitchFamily="-112" charset="0"/>
                <a:sym typeface="Arial" pitchFamily="-112" charset="0"/>
              </a:rPr>
              <a:t> the effectiveness of decision making processes.  This same approach should be considered for acceptance criteria in order to obtain the best coverage of criteria across the requirement.  Developers, analysts, architects and testers should all be able to provide useful input to generating acceptance criteria.</a:t>
            </a:r>
          </a:p>
          <a:p>
            <a:pPr>
              <a:spcBef>
                <a:spcPts val="425"/>
              </a:spcBef>
            </a:pPr>
            <a:endParaRPr lang="en-US" sz="900" dirty="0">
              <a:solidFill>
                <a:srgbClr val="000000"/>
              </a:solidFill>
              <a:latin typeface="Arial" pitchFamily="-112" charset="0"/>
              <a:ea typeface="Arial" pitchFamily="-112" charset="0"/>
              <a:cs typeface="Arial" pitchFamily="-112" charset="0"/>
              <a:sym typeface="Arial" pitchFamily="-112" charset="0"/>
            </a:endParaRPr>
          </a:p>
          <a:p>
            <a:pPr>
              <a:spcBef>
                <a:spcPts val="425"/>
              </a:spcBef>
            </a:pPr>
            <a:r>
              <a:rPr lang="en-US" sz="900" dirty="0">
                <a:solidFill>
                  <a:srgbClr val="000000"/>
                </a:solidFill>
                <a:latin typeface="Arial" pitchFamily="-112" charset="0"/>
                <a:ea typeface="Arial" pitchFamily="-112" charset="0"/>
                <a:cs typeface="Arial" pitchFamily="-112" charset="0"/>
                <a:sym typeface="Arial" pitchFamily="-112" charset="0"/>
              </a:rPr>
              <a:t>If you don’t have any background information on these topics, try </a:t>
            </a:r>
            <a:r>
              <a:rPr lang="en-US" sz="900" u="sng" dirty="0">
                <a:solidFill>
                  <a:srgbClr val="009999"/>
                </a:solidFill>
                <a:latin typeface="Arial" pitchFamily="-112" charset="0"/>
                <a:ea typeface="Arial" pitchFamily="-112" charset="0"/>
                <a:cs typeface="Arial" pitchFamily="-112" charset="0"/>
                <a:sym typeface="Arial" pitchFamily="-112" charset="0"/>
                <a:hlinkClick r:id="rId3"/>
              </a:rPr>
              <a:t>http://en.wikipedia.org/wiki/Collective_wisdom</a:t>
            </a:r>
            <a:r>
              <a:rPr lang="en-US" sz="900" dirty="0">
                <a:solidFill>
                  <a:srgbClr val="000000"/>
                </a:solidFill>
                <a:latin typeface="Arial" pitchFamily="-112" charset="0"/>
                <a:ea typeface="Arial" pitchFamily="-112" charset="0"/>
                <a:cs typeface="Arial" pitchFamily="-112" charset="0"/>
                <a:sym typeface="Arial" pitchFamily="-112" charset="0"/>
              </a:rPr>
              <a:t>  or </a:t>
            </a:r>
            <a:r>
              <a:rPr lang="en-US" sz="900" u="sng" dirty="0">
                <a:solidFill>
                  <a:srgbClr val="009999"/>
                </a:solidFill>
                <a:latin typeface="Arial" pitchFamily="-112" charset="0"/>
                <a:ea typeface="Arial" pitchFamily="-112" charset="0"/>
                <a:cs typeface="Arial" pitchFamily="-112" charset="0"/>
                <a:sym typeface="Arial" pitchFamily="-112" charset="0"/>
              </a:rPr>
              <a:t>http://</a:t>
            </a:r>
            <a:r>
              <a:rPr lang="en-US" sz="900" u="sng" dirty="0" err="1">
                <a:solidFill>
                  <a:srgbClr val="009999"/>
                </a:solidFill>
                <a:latin typeface="Arial" pitchFamily="-112" charset="0"/>
                <a:ea typeface="Arial" pitchFamily="-112" charset="0"/>
                <a:cs typeface="Arial" pitchFamily="-112" charset="0"/>
                <a:sym typeface="Arial" pitchFamily="-112" charset="0"/>
              </a:rPr>
              <a:t>en.wikipedia.org/wiki/The_Wisdom_of_Cro</a:t>
            </a:r>
            <a:r>
              <a:rPr lang="en-US" sz="900" u="sng" dirty="0" err="1">
                <a:solidFill>
                  <a:srgbClr val="009999"/>
                </a:solidFill>
                <a:latin typeface="Arial" pitchFamily="-112" charset="0"/>
                <a:ea typeface="Arial" pitchFamily="-112" charset="0"/>
                <a:cs typeface="Arial" pitchFamily="-112" charset="0"/>
                <a:sym typeface="Arial" pitchFamily="-112" charset="0"/>
                <a:hlinkClick r:id="rId4"/>
              </a:rPr>
              <a:t>wds</a:t>
            </a:r>
            <a:r>
              <a:rPr lang="en-US" sz="900" dirty="0">
                <a:solidFill>
                  <a:srgbClr val="000000"/>
                </a:solidFill>
                <a:latin typeface="Arial" pitchFamily="-112" charset="0"/>
                <a:ea typeface="Arial" pitchFamily="-112" charset="0"/>
                <a:cs typeface="Arial" pitchFamily="-112" charset="0"/>
                <a:sym typeface="Arial" pitchFamily="-112" charset="0"/>
                <a:hlinkClick r:id=""/>
              </a:rPr>
              <a:t> .</a:t>
            </a:r>
          </a:p>
          <a:p>
            <a:pPr>
              <a:spcBef>
                <a:spcPts val="425"/>
              </a:spcBef>
            </a:pPr>
            <a:endParaRPr lang="en-US" sz="900" dirty="0">
              <a:solidFill>
                <a:srgbClr val="000000"/>
              </a:solidFill>
              <a:latin typeface="Arial" pitchFamily="-112" charset="0"/>
              <a:ea typeface="Arial" pitchFamily="-112" charset="0"/>
              <a:cs typeface="Arial" pitchFamily="-112" charset="0"/>
              <a:sym typeface="Arial" pitchFamily="-112" charset="0"/>
              <a:hlinkClick r:id=""/>
            </a:endParaRPr>
          </a:p>
          <a:p>
            <a:pPr>
              <a:spcBef>
                <a:spcPts val="425"/>
              </a:spcBef>
            </a:pPr>
            <a:r>
              <a:rPr lang="en-US" sz="900" dirty="0">
                <a:solidFill>
                  <a:srgbClr val="000000"/>
                </a:solidFill>
                <a:latin typeface="Arial" pitchFamily="-112" charset="0"/>
                <a:ea typeface="Arial" pitchFamily="-112" charset="0"/>
                <a:cs typeface="Arial" pitchFamily="-112" charset="0"/>
                <a:sym typeface="Arial" pitchFamily="-112" charset="0"/>
                <a:hlinkClick r:id=""/>
              </a:rPr>
              <a:t>REMOVED</a:t>
            </a:r>
          </a:p>
          <a:p>
            <a:pPr>
              <a:spcBef>
                <a:spcPts val="425"/>
              </a:spcBef>
            </a:pPr>
            <a:endParaRPr lang="en-US" sz="900" dirty="0">
              <a:solidFill>
                <a:srgbClr val="000000"/>
              </a:solidFill>
              <a:latin typeface="Arial" pitchFamily="-112" charset="0"/>
              <a:ea typeface="Arial" pitchFamily="-112" charset="0"/>
              <a:cs typeface="Arial" pitchFamily="-112" charset="0"/>
              <a:sym typeface="Arial" pitchFamily="-112" charset="0"/>
              <a:hlinkClick r:id=""/>
            </a:endParaRPr>
          </a:p>
          <a:p>
            <a:pPr>
              <a:spcBef>
                <a:spcPts val="663"/>
              </a:spcBef>
              <a:buClr>
                <a:srgbClr val="00309D"/>
              </a:buClr>
              <a:buSzPct val="150000"/>
              <a:buFont typeface="Arial" pitchFamily="-112" charset="0"/>
              <a:buChar char="•"/>
            </a:pPr>
            <a:r>
              <a:rPr lang="en-US" sz="2600" dirty="0">
                <a:solidFill>
                  <a:srgbClr val="292929"/>
                </a:solidFill>
                <a:latin typeface="Arial" pitchFamily="-112" charset="0"/>
                <a:ea typeface="Arial" pitchFamily="-112" charset="0"/>
                <a:cs typeface="Arial" pitchFamily="-112" charset="0"/>
                <a:sym typeface="Arial" pitchFamily="-112" charset="0"/>
                <a:hlinkClick r:id="rId4"/>
              </a:rPr>
              <a:t>Derived with the customer and som</a:t>
            </a:r>
            <a:r>
              <a:rPr lang="en-US" sz="2600" dirty="0">
                <a:solidFill>
                  <a:srgbClr val="292929"/>
                </a:solidFill>
                <a:latin typeface="Arial" pitchFamily="-112" charset="0"/>
                <a:ea typeface="Arial" pitchFamily="-112" charset="0"/>
                <a:cs typeface="Arial" pitchFamily="-112" charset="0"/>
                <a:sym typeface="Arial" pitchFamily="-112" charset="0"/>
              </a:rPr>
              <a:t>eone technical to provide feasibility</a:t>
            </a:r>
          </a:p>
          <a:p>
            <a:pPr>
              <a:spcBef>
                <a:spcPts val="663"/>
              </a:spcBef>
              <a:buClr>
                <a:srgbClr val="00309D"/>
              </a:buClr>
              <a:buSzPct val="150000"/>
              <a:buFont typeface="Arial" pitchFamily="-112" charset="0"/>
              <a:buChar char="•"/>
            </a:pPr>
            <a:r>
              <a:rPr lang="en-US" sz="2600" dirty="0">
                <a:solidFill>
                  <a:srgbClr val="292929"/>
                </a:solidFill>
                <a:latin typeface="Arial" pitchFamily="-112" charset="0"/>
                <a:ea typeface="Arial" pitchFamily="-112" charset="0"/>
                <a:cs typeface="Arial" pitchFamily="-112" charset="0"/>
                <a:sym typeface="Arial" pitchFamily="-112" charset="0"/>
              </a:rPr>
              <a:t>Ask the customer: What will you observe when the story is successfully complete?</a:t>
            </a:r>
          </a:p>
          <a:p>
            <a:pPr>
              <a:spcBef>
                <a:spcPts val="663"/>
              </a:spcBef>
              <a:buClr>
                <a:srgbClr val="00309D"/>
              </a:buClr>
              <a:buSzPct val="150000"/>
              <a:buFont typeface="Arial" pitchFamily="-112" charset="0"/>
              <a:buChar char="•"/>
            </a:pPr>
            <a:r>
              <a:rPr lang="en-US" sz="2600" dirty="0">
                <a:solidFill>
                  <a:srgbClr val="292929"/>
                </a:solidFill>
                <a:latin typeface="Arial" pitchFamily="-112" charset="0"/>
                <a:ea typeface="Arial" pitchFamily="-112" charset="0"/>
                <a:cs typeface="Arial" pitchFamily="-112" charset="0"/>
                <a:sym typeface="Arial" pitchFamily="-112" charset="0"/>
              </a:rPr>
              <a:t>Use Wisdom of Crowds</a:t>
            </a:r>
          </a:p>
          <a:p>
            <a:pPr>
              <a:spcBef>
                <a:spcPts val="663"/>
              </a:spcBef>
              <a:buClr>
                <a:srgbClr val="00309D"/>
              </a:buClr>
              <a:buSzPct val="150000"/>
              <a:buFont typeface="Arial" pitchFamily="-112" charset="0"/>
              <a:buChar char="•"/>
            </a:pPr>
            <a:r>
              <a:rPr lang="en-US" sz="2600" dirty="0">
                <a:solidFill>
                  <a:srgbClr val="292929"/>
                </a:solidFill>
                <a:latin typeface="Arial" pitchFamily="-112" charset="0"/>
                <a:ea typeface="Arial" pitchFamily="-112" charset="0"/>
                <a:cs typeface="Arial" pitchFamily="-112" charset="0"/>
                <a:sym typeface="Arial" pitchFamily="-112" charset="0"/>
              </a:rPr>
              <a:t>Most stories will generate multiple criteria</a:t>
            </a:r>
          </a:p>
          <a:p>
            <a:pPr>
              <a:spcBef>
                <a:spcPts val="663"/>
              </a:spcBef>
              <a:buClr>
                <a:srgbClr val="00309D"/>
              </a:buClr>
              <a:buSzPct val="150000"/>
              <a:buFont typeface="Arial" pitchFamily="-112" charset="0"/>
              <a:buChar char="•"/>
            </a:pPr>
            <a:r>
              <a:rPr lang="en-US" sz="2600" dirty="0">
                <a:solidFill>
                  <a:srgbClr val="292929"/>
                </a:solidFill>
                <a:latin typeface="Arial" pitchFamily="-112" charset="0"/>
                <a:ea typeface="Arial" pitchFamily="-112" charset="0"/>
                <a:cs typeface="Arial" pitchFamily="-112" charset="0"/>
                <a:sym typeface="Arial" pitchFamily="-112" charset="0"/>
              </a:rPr>
              <a:t>All must be met before the story can be completed</a:t>
            </a:r>
          </a:p>
          <a:p>
            <a:pPr>
              <a:spcBef>
                <a:spcPts val="663"/>
              </a:spcBef>
              <a:buClr>
                <a:srgbClr val="00309D"/>
              </a:buClr>
              <a:buSzPct val="150000"/>
              <a:buFont typeface="Arial" pitchFamily="-112" charset="0"/>
              <a:buChar char="•"/>
            </a:pPr>
            <a:r>
              <a:rPr lang="en-US" sz="2600" dirty="0">
                <a:solidFill>
                  <a:srgbClr val="292929"/>
                </a:solidFill>
                <a:latin typeface="Arial" pitchFamily="-112" charset="0"/>
                <a:ea typeface="Arial" pitchFamily="-112" charset="0"/>
                <a:cs typeface="Arial" pitchFamily="-112" charset="0"/>
                <a:sym typeface="Arial" pitchFamily="-112" charset="0"/>
              </a:rPr>
              <a:t>Consider using a template</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64514" name="Rectangle 2"/>
          <p:cNvSpPr>
            <a:spLocks noGrp="1" noChangeArrowheads="1"/>
          </p:cNvSpPr>
          <p:nvPr>
            <p:ph type="body" idx="1"/>
          </p:nvPr>
        </p:nvSpPr>
        <p:spPr bwMode="auto">
          <a:xfrm>
            <a:off x="685800" y="4343400"/>
            <a:ext cx="5486400" cy="4114800"/>
          </a:xfrm>
          <a:prstGeom prst="rect">
            <a:avLst/>
          </a:prstGeom>
          <a:noFill/>
          <a:ln>
            <a:miter lim="800000"/>
            <a:headEnd/>
            <a:tailEnd/>
          </a:ln>
        </p:spPr>
        <p:txBody>
          <a:bodyPr>
            <a:prstTxWarp prst="textNoShape">
              <a:avLst/>
            </a:prstTxWarp>
          </a:bodyPr>
          <a:lstStyle/>
          <a:p>
            <a:pPr>
              <a:spcBef>
                <a:spcPts val="425"/>
              </a:spcBef>
              <a:buClr>
                <a:srgbClr val="000000"/>
              </a:buClr>
              <a:buFont typeface="Arial" pitchFamily="-112" charset="0"/>
              <a:buChar char="•"/>
            </a:pPr>
            <a:r>
              <a:rPr lang="en-US" sz="900" dirty="0">
                <a:solidFill>
                  <a:srgbClr val="000000"/>
                </a:solidFill>
                <a:latin typeface="Arial" pitchFamily="-112" charset="0"/>
                <a:ea typeface="Arial" pitchFamily="-112" charset="0"/>
                <a:cs typeface="Arial" pitchFamily="-112" charset="0"/>
                <a:sym typeface="Arial" pitchFamily="-112" charset="0"/>
              </a:rPr>
              <a:t>This format is iteration level acceptance criteria vs. Inception level.  </a:t>
            </a:r>
          </a:p>
          <a:p>
            <a:pPr>
              <a:spcBef>
                <a:spcPts val="425"/>
              </a:spcBef>
              <a:buClr>
                <a:srgbClr val="000000"/>
              </a:buClr>
              <a:buFont typeface="Arial" pitchFamily="-112" charset="0"/>
              <a:buChar char="•"/>
            </a:pPr>
            <a:r>
              <a:rPr lang="en-US" sz="900" dirty="0">
                <a:solidFill>
                  <a:srgbClr val="000000"/>
                </a:solidFill>
                <a:latin typeface="Arial" pitchFamily="-112" charset="0"/>
                <a:ea typeface="Arial" pitchFamily="-112" charset="0"/>
                <a:cs typeface="Arial" pitchFamily="-112" charset="0"/>
                <a:sym typeface="Arial" pitchFamily="-112" charset="0"/>
              </a:rPr>
              <a:t>Shows positive, alternate and bad paths.</a:t>
            </a:r>
          </a:p>
          <a:p>
            <a:pPr>
              <a:spcBef>
                <a:spcPts val="425"/>
              </a:spcBef>
              <a:buClr>
                <a:srgbClr val="000000"/>
              </a:buClr>
              <a:buFont typeface="Arial" pitchFamily="-112" charset="0"/>
              <a:buChar char="•"/>
            </a:pPr>
            <a:r>
              <a:rPr lang="en-US" sz="900" dirty="0">
                <a:solidFill>
                  <a:srgbClr val="000000"/>
                </a:solidFill>
                <a:latin typeface="Arial" pitchFamily="-112" charset="0"/>
                <a:ea typeface="Arial" pitchFamily="-112" charset="0"/>
                <a:cs typeface="Arial" pitchFamily="-112" charset="0"/>
                <a:sym typeface="Arial" pitchFamily="-112" charset="0"/>
              </a:rPr>
              <a:t>Talk through each one.</a:t>
            </a:r>
          </a:p>
          <a:p>
            <a:pPr>
              <a:spcBef>
                <a:spcPts val="425"/>
              </a:spcBef>
            </a:pPr>
            <a:endParaRPr lang="en-US" sz="900" dirty="0">
              <a:solidFill>
                <a:srgbClr val="000000"/>
              </a:solidFill>
              <a:latin typeface="Arial" pitchFamily="-112" charset="0"/>
              <a:ea typeface="Arial" pitchFamily="-112" charset="0"/>
              <a:cs typeface="Arial" pitchFamily="-112" charset="0"/>
              <a:sym typeface="Arial" pitchFamily="-112" charset="0"/>
            </a:endParaRPr>
          </a:p>
          <a:p>
            <a:pPr>
              <a:spcBef>
                <a:spcPts val="425"/>
              </a:spcBef>
            </a:pPr>
            <a:endParaRPr lang="en-US" sz="900" dirty="0">
              <a:solidFill>
                <a:srgbClr val="000000"/>
              </a:solidFill>
              <a:latin typeface="Arial" pitchFamily="-112" charset="0"/>
              <a:ea typeface="Arial" pitchFamily="-112" charset="0"/>
              <a:cs typeface="Arial" pitchFamily="-112" charset="0"/>
              <a:sym typeface="Arial" pitchFamily="-112" charset="0"/>
            </a:endParaRPr>
          </a:p>
          <a:p>
            <a:pPr>
              <a:spcBef>
                <a:spcPts val="425"/>
              </a:spcBef>
            </a:pPr>
            <a:r>
              <a:rPr lang="en-US" sz="900" dirty="0">
                <a:solidFill>
                  <a:srgbClr val="000000"/>
                </a:solidFill>
                <a:latin typeface="Arial" pitchFamily="-112" charset="0"/>
                <a:ea typeface="Arial" pitchFamily="-112" charset="0"/>
                <a:cs typeface="Arial" pitchFamily="-112" charset="0"/>
                <a:sym typeface="Arial" pitchFamily="-112" charset="0"/>
              </a:rPr>
              <a:t>-----------------------------------------------------------------------</a:t>
            </a:r>
          </a:p>
          <a:p>
            <a:pPr>
              <a:spcBef>
                <a:spcPts val="425"/>
              </a:spcBef>
            </a:pPr>
            <a:r>
              <a:rPr lang="en-US" sz="900" dirty="0">
                <a:solidFill>
                  <a:srgbClr val="000000"/>
                </a:solidFill>
                <a:latin typeface="Arial" pitchFamily="-112" charset="0"/>
                <a:ea typeface="Arial" pitchFamily="-112" charset="0"/>
                <a:cs typeface="Arial" pitchFamily="-112" charset="0"/>
                <a:sym typeface="Arial" pitchFamily="-112" charset="0"/>
              </a:rPr>
              <a:t>Here we see a set of criteria for an Internet Banking story covering a range of positive, alternate and bad paths through the requirement.  As is expected, the positive paths map directly to the requirements as stated and assume everything is working as expected.</a:t>
            </a:r>
          </a:p>
          <a:p>
            <a:pPr>
              <a:spcBef>
                <a:spcPts val="425"/>
              </a:spcBef>
            </a:pPr>
            <a:endParaRPr lang="en-US" sz="900" dirty="0">
              <a:solidFill>
                <a:srgbClr val="000000"/>
              </a:solidFill>
              <a:latin typeface="Arial" pitchFamily="-112" charset="0"/>
              <a:ea typeface="Arial" pitchFamily="-112" charset="0"/>
              <a:cs typeface="Arial" pitchFamily="-112" charset="0"/>
              <a:sym typeface="Arial" pitchFamily="-112" charset="0"/>
            </a:endParaRPr>
          </a:p>
          <a:p>
            <a:pPr>
              <a:spcBef>
                <a:spcPts val="425"/>
              </a:spcBef>
            </a:pPr>
            <a:r>
              <a:rPr lang="en-US" sz="900" dirty="0">
                <a:solidFill>
                  <a:srgbClr val="000000"/>
                </a:solidFill>
                <a:latin typeface="Arial" pitchFamily="-112" charset="0"/>
                <a:ea typeface="Arial" pitchFamily="-112" charset="0"/>
                <a:cs typeface="Arial" pitchFamily="-112" charset="0"/>
                <a:sym typeface="Arial" pitchFamily="-112" charset="0"/>
              </a:rPr>
              <a:t>The alternate path criteria describe non-standard ways to meet the desired outcome, which although may not be considered within the narrative of the story, are still reasonable to assume as usage patterns for the system.</a:t>
            </a:r>
          </a:p>
          <a:p>
            <a:pPr>
              <a:spcBef>
                <a:spcPts val="425"/>
              </a:spcBef>
            </a:pPr>
            <a:endParaRPr lang="en-US" sz="900" dirty="0">
              <a:solidFill>
                <a:srgbClr val="000000"/>
              </a:solidFill>
              <a:latin typeface="Arial" pitchFamily="-112" charset="0"/>
              <a:ea typeface="Arial" pitchFamily="-112" charset="0"/>
              <a:cs typeface="Arial" pitchFamily="-112" charset="0"/>
              <a:sym typeface="Arial" pitchFamily="-112" charset="0"/>
            </a:endParaRPr>
          </a:p>
          <a:p>
            <a:pPr>
              <a:spcBef>
                <a:spcPts val="425"/>
              </a:spcBef>
            </a:pPr>
            <a:r>
              <a:rPr lang="en-US" sz="900" dirty="0">
                <a:solidFill>
                  <a:srgbClr val="000000"/>
                </a:solidFill>
                <a:latin typeface="Arial" pitchFamily="-112" charset="0"/>
                <a:ea typeface="Arial" pitchFamily="-112" charset="0"/>
                <a:cs typeface="Arial" pitchFamily="-112" charset="0"/>
                <a:sym typeface="Arial" pitchFamily="-112" charset="0"/>
              </a:rPr>
              <a:t>Bad path criteria describe situations in which the outcome cannot be achieved, in this case how the system would behave in the case of an internal error.</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n-US" dirty="0" smtClean="0"/>
              <a:t>Answers important strategic questions: </a:t>
            </a:r>
          </a:p>
          <a:p>
            <a:pPr lvl="1"/>
            <a:r>
              <a:rPr lang="en-US" dirty="0" smtClean="0"/>
              <a:t>How can tests be executed early and often enough to mitigate risk? </a:t>
            </a:r>
          </a:p>
          <a:p>
            <a:pPr lvl="1"/>
            <a:r>
              <a:rPr lang="en-US" dirty="0" smtClean="0"/>
              <a:t>How can tests be maintained as long-lived, evolving, and reusable assets? </a:t>
            </a:r>
          </a:p>
          <a:p>
            <a:pPr lvl="1"/>
            <a:r>
              <a:rPr lang="en-US" dirty="0" smtClean="0"/>
              <a:t>How can testing involve all the stakeholders in the software development process such that requirements are fully understood and tested? </a:t>
            </a:r>
          </a:p>
          <a:p>
            <a:pPr lvl="1"/>
            <a:r>
              <a:rPr lang="en-US" dirty="0" smtClean="0"/>
              <a:t>How can the highest value most essential testing be identified?</a:t>
            </a:r>
          </a:p>
          <a:p>
            <a:r>
              <a:rPr lang="en-US" dirty="0" smtClean="0"/>
              <a:t>Functional test automation is not an end unto itself – it’s a tool and a capability </a:t>
            </a:r>
          </a:p>
          <a:p>
            <a:r>
              <a:rPr lang="en-US" dirty="0" smtClean="0"/>
              <a:t>Automation does a few things very well:</a:t>
            </a:r>
          </a:p>
          <a:p>
            <a:pPr lvl="1"/>
            <a:r>
              <a:rPr lang="en-US" dirty="0" smtClean="0"/>
              <a:t>Makes regressions run faster, freeing testers up to think, not click</a:t>
            </a:r>
          </a:p>
          <a:p>
            <a:pPr lvl="1"/>
            <a:r>
              <a:rPr lang="en-US" dirty="0" smtClean="0"/>
              <a:t>Allows for running tests in different environments and on different platforms</a:t>
            </a:r>
          </a:p>
          <a:p>
            <a:pPr lvl="1"/>
            <a:r>
              <a:rPr lang="en-US" dirty="0" smtClean="0"/>
              <a:t>Shores up the safety net</a:t>
            </a:r>
          </a:p>
          <a:p>
            <a:pPr lvl="1"/>
            <a:r>
              <a:rPr lang="en-US" dirty="0" smtClean="0"/>
              <a:t>Extends your capacity to cover different testing models</a:t>
            </a:r>
          </a:p>
          <a:p>
            <a:pPr lvl="1"/>
            <a:r>
              <a:rPr lang="en-US" dirty="0" smtClean="0"/>
              <a:t>Gives fast feedback to teams </a:t>
            </a:r>
          </a:p>
          <a:p>
            <a:pPr lvl="1"/>
            <a:r>
              <a:rPr lang="en-US" dirty="0" smtClean="0"/>
              <a:t>Reduces the defects that make it to production by providing frequent regression checks </a:t>
            </a:r>
          </a:p>
          <a:p>
            <a:pPr lvl="1"/>
            <a:r>
              <a:rPr lang="en-US" dirty="0" smtClean="0"/>
              <a:t>Makes requirements clearer by giving developers executable acceptance tests  </a:t>
            </a:r>
          </a:p>
          <a:p>
            <a:r>
              <a:rPr lang="en-US" dirty="0" smtClean="0"/>
              <a:t>Automation does not:</a:t>
            </a:r>
          </a:p>
          <a:p>
            <a:pPr lvl="1"/>
            <a:r>
              <a:rPr lang="en-US" dirty="0" smtClean="0"/>
              <a:t>Find all of the bugs a user might encounter</a:t>
            </a:r>
          </a:p>
          <a:p>
            <a:pPr lvl="1"/>
            <a:r>
              <a:rPr lang="en-US" dirty="0" smtClean="0"/>
              <a:t>Find logical inconsistencies, performance, security or UX problems in the application</a:t>
            </a:r>
          </a:p>
          <a:p>
            <a:pPr lvl="1"/>
            <a:r>
              <a:rPr lang="en-US" dirty="0" smtClean="0"/>
              <a:t>Cover all boundary conditions, particularly at higher levels</a:t>
            </a:r>
          </a:p>
          <a:p>
            <a:pPr lvl="1"/>
            <a:endParaRPr lang="en-US" dirty="0" smtClean="0"/>
          </a:p>
          <a:p>
            <a:r>
              <a:rPr lang="en-US" dirty="0" smtClean="0"/>
              <a:t>Many organizations believe that unit tests are a panacea for software quality </a:t>
            </a:r>
          </a:p>
          <a:p>
            <a:r>
              <a:rPr lang="en-US" dirty="0" smtClean="0"/>
              <a:t>Unit tests are good at a few things:</a:t>
            </a:r>
          </a:p>
          <a:p>
            <a:pPr lvl="1"/>
            <a:r>
              <a:rPr lang="en-US" dirty="0" smtClean="0"/>
              <a:t>Preserving developer intention</a:t>
            </a:r>
          </a:p>
          <a:p>
            <a:pPr lvl="1"/>
            <a:r>
              <a:rPr lang="en-US" dirty="0" smtClean="0"/>
              <a:t>Helping developers design code better</a:t>
            </a:r>
          </a:p>
          <a:p>
            <a:pPr lvl="1"/>
            <a:r>
              <a:rPr lang="en-US" dirty="0" smtClean="0"/>
              <a:t>Helping developers think through boundary conditions</a:t>
            </a:r>
          </a:p>
          <a:p>
            <a:r>
              <a:rPr lang="en-US" dirty="0" smtClean="0"/>
              <a:t>Unit tests aren’t good at:</a:t>
            </a:r>
          </a:p>
          <a:p>
            <a:pPr lvl="1"/>
            <a:r>
              <a:rPr lang="en-US" dirty="0" smtClean="0"/>
              <a:t>Checking integration between components</a:t>
            </a:r>
          </a:p>
          <a:p>
            <a:pPr lvl="1"/>
            <a:r>
              <a:rPr lang="en-US" dirty="0" smtClean="0"/>
              <a:t>Validating that software works from a user perspective</a:t>
            </a:r>
          </a:p>
          <a:p>
            <a:pPr lvl="1"/>
            <a:r>
              <a:rPr lang="en-US" dirty="0" smtClean="0"/>
              <a:t>Finding unanticipated errors</a:t>
            </a:r>
          </a:p>
          <a:p>
            <a:pPr lvl="1"/>
            <a:r>
              <a:rPr lang="en-US" dirty="0" smtClean="0"/>
              <a:t>Covering all boundary conditions </a:t>
            </a:r>
          </a:p>
          <a:p>
            <a:pPr lvl="1"/>
            <a:endParaRPr lang="en-US" dirty="0" smtClean="0"/>
          </a:p>
          <a:p>
            <a:r>
              <a:rPr lang="en-US" dirty="0" smtClean="0"/>
              <a:t>Brittleness</a:t>
            </a:r>
          </a:p>
          <a:p>
            <a:r>
              <a:rPr lang="en-US" dirty="0" smtClean="0"/>
              <a:t>Maintainability</a:t>
            </a:r>
          </a:p>
          <a:p>
            <a:r>
              <a:rPr lang="en-US" dirty="0" smtClean="0"/>
              <a:t>Time Required</a:t>
            </a:r>
          </a:p>
          <a:p>
            <a:r>
              <a:rPr lang="en-US" dirty="0" smtClean="0"/>
              <a:t>Not inherently collaborative</a:t>
            </a:r>
          </a:p>
        </p:txBody>
      </p:sp>
      <p:sp>
        <p:nvSpPr>
          <p:cNvPr id="4" name="Slide Number Placeholder 3"/>
          <p:cNvSpPr>
            <a:spLocks noGrp="1"/>
          </p:cNvSpPr>
          <p:nvPr>
            <p:ph type="sldNum" sz="quarter" idx="10"/>
          </p:nvPr>
        </p:nvSpPr>
        <p:spPr/>
        <p:txBody>
          <a:bodyPr/>
          <a:lstStyle/>
          <a:p>
            <a:fld id="{C91E950B-F458-354F-BE3A-215FB82C404C}" type="slidenum">
              <a:rPr lang="en-US" smtClean="0"/>
              <a:pPr/>
              <a:t>30</a:t>
            </a:fld>
            <a:endParaRPr lang="en-US"/>
          </a:p>
        </p:txBody>
      </p:sp>
    </p:spTree>
    <p:extLst>
      <p:ext uri="{BB962C8B-B14F-4D97-AF65-F5344CB8AC3E}">
        <p14:creationId xmlns:p14="http://schemas.microsoft.com/office/powerpoint/2010/main" val="17988076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57DA73C5-A972-CD44-9A9F-7426EA6E557D}" type="slidenum">
              <a:rPr lang="en-AU"/>
              <a:pPr eaLnBrk="1" hangingPunct="1"/>
              <a:t>31</a:t>
            </a:fld>
            <a:endParaRPr lang="en-AU"/>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0C31E982-2825-9D47-B2C2-2BE9DFA8790B}" type="slidenum">
              <a:rPr lang="en-AU"/>
              <a:pPr eaLnBrk="1" hangingPunct="1"/>
              <a:t>32</a:t>
            </a:fld>
            <a:endParaRPr lang="en-AU"/>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961C374F-D9C2-184A-826D-53F1863E99FB}" type="slidenum">
              <a:rPr lang="en-AU"/>
              <a:pPr eaLnBrk="1" hangingPunct="1"/>
              <a:t>33</a:t>
            </a:fld>
            <a:endParaRPr lang="en-AU"/>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E1E3F86D-9259-B047-80C6-A4D45CEE3E39}" type="slidenum">
              <a:rPr lang="en-AU"/>
              <a:pPr eaLnBrk="1" hangingPunct="1"/>
              <a:t>34</a:t>
            </a:fld>
            <a:endParaRPr lang="en-AU"/>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C814A65A-3B48-EC4E-A3D5-03651C8FFC58}" type="slidenum">
              <a:rPr lang="en-AU"/>
              <a:pPr eaLnBrk="1" hangingPunct="1"/>
              <a:t>35</a:t>
            </a:fld>
            <a:endParaRPr lang="en-AU"/>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6022DDEF-881A-6A45-A631-48D466338E72}" type="slidenum">
              <a:rPr lang="en-AU"/>
              <a:pPr eaLnBrk="1" hangingPunct="1"/>
              <a:t>36</a:t>
            </a:fld>
            <a:endParaRPr lang="en-AU"/>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l">
              <a:buFont typeface="Arial"/>
              <a:buChar char="•"/>
            </a:pPr>
            <a:r>
              <a:rPr lang="en-US" dirty="0" smtClean="0"/>
              <a:t>AKA Story tests, customer tests</a:t>
            </a:r>
          </a:p>
          <a:p>
            <a:pPr marL="171450" indent="-171450" algn="l">
              <a:buFont typeface="Arial"/>
              <a:buChar char="•"/>
            </a:pPr>
            <a:r>
              <a:rPr lang="en-US" dirty="0" smtClean="0"/>
              <a:t>End-to-end testing (i.e., does the application work all the way through)</a:t>
            </a:r>
          </a:p>
          <a:p>
            <a:pPr marL="171450" indent="-171450" algn="l">
              <a:buFont typeface="Arial"/>
              <a:buChar char="•"/>
            </a:pPr>
            <a:r>
              <a:rPr lang="en-US" dirty="0" smtClean="0"/>
              <a:t>Regression tests that reflect a particular defect found in production</a:t>
            </a:r>
          </a:p>
          <a:p>
            <a:pPr marL="171450" indent="-171450" algn="l">
              <a:buFont typeface="Arial"/>
              <a:buChar char="•"/>
            </a:pPr>
            <a:r>
              <a:rPr lang="en-US" dirty="0" smtClean="0"/>
              <a:t>Testing "from a user perspective", which includes  acceptance tests</a:t>
            </a:r>
          </a:p>
          <a:p>
            <a:pPr marL="1085850" lvl="2" indent="-171450" algn="l">
              <a:buFont typeface="Arial"/>
              <a:buChar char="•"/>
            </a:pPr>
            <a:r>
              <a:rPr lang="en-US" dirty="0" smtClean="0"/>
              <a:t>Acceptance testing is particularly relevant in Agile</a:t>
            </a:r>
          </a:p>
          <a:p>
            <a:pPr marL="1085850" lvl="2" indent="-171450" algn="l">
              <a:buFont typeface="Arial"/>
              <a:buChar char="•"/>
            </a:pPr>
            <a:r>
              <a:rPr lang="en-US" dirty="0" smtClean="0"/>
              <a:t>Guarantees that the requirement as specified is implemented in the software</a:t>
            </a:r>
          </a:p>
          <a:p>
            <a:pPr marL="1085850" lvl="2" indent="-171450" algn="l">
              <a:buFont typeface="Arial"/>
              <a:buChar char="•"/>
            </a:pPr>
            <a:r>
              <a:rPr lang="en-US" dirty="0" smtClean="0"/>
              <a:t>Some teams use Acceptance test driven development</a:t>
            </a:r>
          </a:p>
          <a:p>
            <a:pPr marL="1085850" lvl="2" indent="-171450" algn="l">
              <a:buFont typeface="Arial"/>
              <a:buChar char="•"/>
            </a:pPr>
            <a:r>
              <a:rPr lang="en-US" dirty="0" smtClean="0"/>
              <a:t>All functional tests are not acceptance tests however  </a:t>
            </a:r>
          </a:p>
          <a:p>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16</a:t>
            </a:fld>
            <a:endParaRPr lang="en-US"/>
          </a:p>
        </p:txBody>
      </p:sp>
    </p:spTree>
    <p:extLst>
      <p:ext uri="{BB962C8B-B14F-4D97-AF65-F5344CB8AC3E}">
        <p14:creationId xmlns:p14="http://schemas.microsoft.com/office/powerpoint/2010/main" val="20063360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a:ln/>
        </p:spPr>
      </p:sp>
      <p:sp>
        <p:nvSpPr>
          <p:cNvPr id="215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0"/>
              </a:spcBef>
              <a:spcAft>
                <a:spcPct val="0"/>
              </a:spcAft>
              <a:buClrTx/>
              <a:buSzTx/>
              <a:buFontTx/>
              <a:buNone/>
              <a:tabLst/>
              <a:defRPr/>
            </a:pPr>
            <a:r>
              <a:rPr lang="en-US" dirty="0" smtClean="0"/>
              <a:t>Abstraction: hide implementation details</a:t>
            </a:r>
          </a:p>
          <a:p>
            <a:pPr marL="0" marR="0" indent="0" algn="l" defTabSz="914400" rtl="0" eaLnBrk="0" fontAlgn="base" latinLnBrk="0" hangingPunct="0">
              <a:lnSpc>
                <a:spcPct val="100000"/>
              </a:lnSpc>
              <a:spcBef>
                <a:spcPct val="0"/>
              </a:spcBef>
              <a:spcAft>
                <a:spcPct val="0"/>
              </a:spcAft>
              <a:buClrTx/>
              <a:buSzTx/>
              <a:buFontTx/>
              <a:buNone/>
              <a:tabLst/>
              <a:defRPr/>
            </a:pPr>
            <a:r>
              <a:rPr lang="en-US" dirty="0" smtClean="0"/>
              <a:t>Encapsulation: </a:t>
            </a:r>
            <a:r>
              <a:rPr lang="en-US" sz="800" b="0" i="0" kern="1200" dirty="0" smtClean="0">
                <a:solidFill>
                  <a:schemeClr val="tx1"/>
                </a:solidFill>
                <a:effectLst/>
                <a:latin typeface="Gill Sans" charset="0"/>
                <a:ea typeface="+mn-ea"/>
                <a:cs typeface="+mn-cs"/>
              </a:rPr>
              <a:t>all of the object's data is contained and hidden in the object and access to it restricted to members of that class.</a:t>
            </a:r>
          </a:p>
          <a:p>
            <a:endParaRPr lang="en-US" dirty="0"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 describe a bit about user journeys:</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The statement about scripts having no more than 10 steps is good for acceptance tests, I'm thinking about the UAT/User Journey/E2E ones and whether it's worth having some description about them included</a:t>
            </a:r>
          </a:p>
          <a:p>
            <a:endParaRPr lang="en-US" dirty="0" smtClean="0"/>
          </a:p>
          <a:p>
            <a:r>
              <a:rPr lang="en-US" dirty="0" smtClean="0"/>
              <a:t>Concept</a:t>
            </a:r>
          </a:p>
          <a:p>
            <a:r>
              <a:rPr lang="en-US" dirty="0" smtClean="0"/>
              <a:t>Logged</a:t>
            </a:r>
            <a:r>
              <a:rPr lang="en-US" baseline="0" dirty="0" smtClean="0"/>
              <a:t> in as admin</a:t>
            </a:r>
          </a:p>
          <a:p>
            <a:endParaRPr lang="en-US" baseline="0" dirty="0" smtClean="0"/>
          </a:p>
          <a:p>
            <a:r>
              <a:rPr lang="en-US" baseline="0" dirty="0" smtClean="0"/>
              <a:t>Go to login page</a:t>
            </a:r>
          </a:p>
          <a:p>
            <a:r>
              <a:rPr lang="en-US" baseline="0" dirty="0" smtClean="0"/>
              <a:t>Type admin/admin</a:t>
            </a:r>
          </a:p>
          <a:p>
            <a:endParaRPr lang="en-US" baseline="0" dirty="0" smtClean="0"/>
          </a:p>
          <a:p>
            <a:r>
              <a:rPr lang="en-US" baseline="0" dirty="0" smtClean="0"/>
              <a:t>****</a:t>
            </a:r>
          </a:p>
          <a:p>
            <a:endParaRPr lang="en-US" baseline="0" dirty="0" smtClean="0"/>
          </a:p>
          <a:p>
            <a:r>
              <a:rPr lang="en-US" baseline="0" dirty="0" smtClean="0"/>
              <a:t>Tests</a:t>
            </a:r>
          </a:p>
          <a:p>
            <a:endParaRPr lang="en-US" baseline="0" dirty="0" smtClean="0"/>
          </a:p>
          <a:p>
            <a:r>
              <a:rPr lang="en-US" baseline="0" dirty="0" smtClean="0"/>
              <a:t>Call Logged in as admin</a:t>
            </a:r>
          </a:p>
          <a:p>
            <a:r>
              <a:rPr lang="en-US" baseline="0" dirty="0" smtClean="0"/>
              <a:t>Asset: On x page/</a:t>
            </a:r>
          </a:p>
        </p:txBody>
      </p:sp>
      <p:sp>
        <p:nvSpPr>
          <p:cNvPr id="4" name="Slide Number Placeholder 3"/>
          <p:cNvSpPr>
            <a:spLocks noGrp="1"/>
          </p:cNvSpPr>
          <p:nvPr>
            <p:ph type="sldNum" sz="quarter" idx="10"/>
          </p:nvPr>
        </p:nvSpPr>
        <p:spPr/>
        <p:txBody>
          <a:bodyPr/>
          <a:lstStyle/>
          <a:p>
            <a:fld id="{C91E950B-F458-354F-BE3A-215FB82C404C}" type="slidenum">
              <a:rPr lang="en-US" smtClean="0"/>
              <a:pPr/>
              <a:t>38</a:t>
            </a:fld>
            <a:endParaRPr lang="en-US"/>
          </a:p>
        </p:txBody>
      </p:sp>
    </p:spTree>
    <p:extLst>
      <p:ext uri="{BB962C8B-B14F-4D97-AF65-F5344CB8AC3E}">
        <p14:creationId xmlns:p14="http://schemas.microsoft.com/office/powerpoint/2010/main" val="9347014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Waits – don’t poll,</a:t>
            </a:r>
            <a:r>
              <a:rPr lang="en-US" baseline="0" dirty="0" smtClean="0"/>
              <a:t> go event based, use an explicit wait (selenium page model)</a:t>
            </a:r>
          </a:p>
          <a:p>
            <a:endParaRPr lang="en-US" baseline="0" dirty="0" smtClean="0"/>
          </a:p>
          <a:p>
            <a:pPr marL="0" indent="0">
              <a:buNone/>
            </a:pPr>
            <a:r>
              <a:rPr lang="en-US" dirty="0" smtClean="0"/>
              <a:t>UI Changes</a:t>
            </a:r>
          </a:p>
          <a:p>
            <a:pPr lvl="1"/>
            <a:r>
              <a:rPr lang="en-US" dirty="0" err="1" smtClean="0"/>
              <a:t>Xpath</a:t>
            </a:r>
            <a:r>
              <a:rPr lang="en-US" dirty="0" smtClean="0"/>
              <a:t> is difficult to maintain</a:t>
            </a:r>
            <a:br>
              <a:rPr lang="en-US" dirty="0" smtClean="0"/>
            </a:br>
            <a:r>
              <a:rPr lang="en-US" dirty="0" smtClean="0"/>
              <a:t>Avoid using </a:t>
            </a:r>
            <a:r>
              <a:rPr lang="en-US" dirty="0" err="1" smtClean="0"/>
              <a:t>xpaths</a:t>
            </a:r>
            <a:endParaRPr lang="en-US" dirty="0" smtClean="0"/>
          </a:p>
          <a:p>
            <a:pPr lvl="1"/>
            <a:r>
              <a:rPr lang="en-US" dirty="0" smtClean="0"/>
              <a:t>ID change</a:t>
            </a:r>
            <a:br>
              <a:rPr lang="en-US" dirty="0" smtClean="0"/>
            </a:br>
            <a:r>
              <a:rPr lang="en-US" dirty="0" smtClean="0"/>
              <a:t>Create constant IDs &amp; reuse</a:t>
            </a:r>
          </a:p>
          <a:p>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39</a:t>
            </a:fld>
            <a:endParaRPr lang="en-US"/>
          </a:p>
        </p:txBody>
      </p:sp>
    </p:spTree>
    <p:extLst>
      <p:ext uri="{BB962C8B-B14F-4D97-AF65-F5344CB8AC3E}">
        <p14:creationId xmlns:p14="http://schemas.microsoft.com/office/powerpoint/2010/main" val="17782908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n-US" dirty="0" smtClean="0"/>
              <a:t>Answers important strategic questions: </a:t>
            </a:r>
          </a:p>
          <a:p>
            <a:pPr lvl="1"/>
            <a:r>
              <a:rPr lang="en-US" dirty="0" smtClean="0"/>
              <a:t>How can tests be executed early and often enough to mitigate risk? </a:t>
            </a:r>
          </a:p>
          <a:p>
            <a:pPr lvl="1"/>
            <a:r>
              <a:rPr lang="en-US" dirty="0" smtClean="0"/>
              <a:t>How can tests be maintained as long-lived, evolving, and reusable assets? </a:t>
            </a:r>
          </a:p>
          <a:p>
            <a:pPr lvl="1"/>
            <a:r>
              <a:rPr lang="en-US" dirty="0" smtClean="0"/>
              <a:t>How can testing involve all the stakeholders in the software development process such that requirements are fully understood and tested? </a:t>
            </a:r>
          </a:p>
          <a:p>
            <a:pPr lvl="1"/>
            <a:r>
              <a:rPr lang="en-US" dirty="0" smtClean="0"/>
              <a:t>How can the highest value most essential testing be identified?</a:t>
            </a:r>
          </a:p>
          <a:p>
            <a:r>
              <a:rPr lang="en-US" dirty="0" smtClean="0"/>
              <a:t>Functional test automation is not an end unto itself – it’s a tool and a capability </a:t>
            </a:r>
          </a:p>
          <a:p>
            <a:r>
              <a:rPr lang="en-US" dirty="0" smtClean="0"/>
              <a:t>Automation does a few things very well:</a:t>
            </a:r>
          </a:p>
          <a:p>
            <a:pPr lvl="1"/>
            <a:r>
              <a:rPr lang="en-US" dirty="0" smtClean="0"/>
              <a:t>Makes regressions run faster, freeing testers up to think, not click</a:t>
            </a:r>
          </a:p>
          <a:p>
            <a:pPr lvl="1"/>
            <a:r>
              <a:rPr lang="en-US" dirty="0" smtClean="0"/>
              <a:t>Allows for running tests in different environments and on different platforms</a:t>
            </a:r>
          </a:p>
          <a:p>
            <a:pPr lvl="1"/>
            <a:r>
              <a:rPr lang="en-US" dirty="0" smtClean="0"/>
              <a:t>Shores up the safety net</a:t>
            </a:r>
          </a:p>
          <a:p>
            <a:pPr lvl="1"/>
            <a:r>
              <a:rPr lang="en-US" dirty="0" smtClean="0"/>
              <a:t>Extends your capacity to cover different testing models</a:t>
            </a:r>
          </a:p>
          <a:p>
            <a:pPr lvl="1"/>
            <a:r>
              <a:rPr lang="en-US" dirty="0" smtClean="0"/>
              <a:t>Gives fast feedback to teams </a:t>
            </a:r>
          </a:p>
          <a:p>
            <a:pPr lvl="1"/>
            <a:r>
              <a:rPr lang="en-US" dirty="0" smtClean="0"/>
              <a:t>Reduces the defects that make it to production by providing frequent regression checks </a:t>
            </a:r>
          </a:p>
          <a:p>
            <a:pPr lvl="1"/>
            <a:r>
              <a:rPr lang="en-US" dirty="0" smtClean="0"/>
              <a:t>Makes requirements clearer by giving developers executable acceptance tests  </a:t>
            </a:r>
          </a:p>
          <a:p>
            <a:r>
              <a:rPr lang="en-US" dirty="0" smtClean="0"/>
              <a:t>Automation does not:</a:t>
            </a:r>
          </a:p>
          <a:p>
            <a:pPr lvl="1"/>
            <a:r>
              <a:rPr lang="en-US" dirty="0" smtClean="0"/>
              <a:t>Find all of the bugs a user might encounter</a:t>
            </a:r>
          </a:p>
          <a:p>
            <a:pPr lvl="1"/>
            <a:r>
              <a:rPr lang="en-US" dirty="0" smtClean="0"/>
              <a:t>Find logical inconsistencies, performance, security or UX problems in the application</a:t>
            </a:r>
          </a:p>
          <a:p>
            <a:pPr lvl="1"/>
            <a:r>
              <a:rPr lang="en-US" dirty="0" smtClean="0"/>
              <a:t>Cover all boundary conditions, particularly at higher levels</a:t>
            </a:r>
          </a:p>
          <a:p>
            <a:pPr lvl="1"/>
            <a:endParaRPr lang="en-US" dirty="0" smtClean="0"/>
          </a:p>
          <a:p>
            <a:r>
              <a:rPr lang="en-US" dirty="0" smtClean="0"/>
              <a:t>Many organizations believe that unit tests are a panacea for software quality </a:t>
            </a:r>
          </a:p>
          <a:p>
            <a:r>
              <a:rPr lang="en-US" dirty="0" smtClean="0"/>
              <a:t>Unit tests are good at a few things:</a:t>
            </a:r>
          </a:p>
          <a:p>
            <a:pPr lvl="1"/>
            <a:r>
              <a:rPr lang="en-US" dirty="0" smtClean="0"/>
              <a:t>Preserving developer intention</a:t>
            </a:r>
          </a:p>
          <a:p>
            <a:pPr lvl="1"/>
            <a:r>
              <a:rPr lang="en-US" dirty="0" smtClean="0"/>
              <a:t>Helping developers design code better</a:t>
            </a:r>
          </a:p>
          <a:p>
            <a:pPr lvl="1"/>
            <a:r>
              <a:rPr lang="en-US" dirty="0" smtClean="0"/>
              <a:t>Helping developers think through boundary conditions</a:t>
            </a:r>
          </a:p>
          <a:p>
            <a:r>
              <a:rPr lang="en-US" dirty="0" smtClean="0"/>
              <a:t>Unit tests aren’t good at:</a:t>
            </a:r>
          </a:p>
          <a:p>
            <a:pPr lvl="1"/>
            <a:r>
              <a:rPr lang="en-US" dirty="0" smtClean="0"/>
              <a:t>Checking integration between components</a:t>
            </a:r>
          </a:p>
          <a:p>
            <a:pPr lvl="1"/>
            <a:r>
              <a:rPr lang="en-US" dirty="0" smtClean="0"/>
              <a:t>Validating that software works from a user perspective</a:t>
            </a:r>
          </a:p>
          <a:p>
            <a:pPr lvl="1"/>
            <a:r>
              <a:rPr lang="en-US" dirty="0" smtClean="0"/>
              <a:t>Finding unanticipated errors</a:t>
            </a:r>
          </a:p>
          <a:p>
            <a:pPr lvl="1"/>
            <a:r>
              <a:rPr lang="en-US" dirty="0" smtClean="0"/>
              <a:t>Covering all boundary conditions </a:t>
            </a:r>
          </a:p>
          <a:p>
            <a:pPr lvl="1"/>
            <a:endParaRPr lang="en-US" dirty="0" smtClean="0"/>
          </a:p>
          <a:p>
            <a:r>
              <a:rPr lang="en-US" dirty="0" smtClean="0"/>
              <a:t>Brittleness</a:t>
            </a:r>
          </a:p>
          <a:p>
            <a:r>
              <a:rPr lang="en-US" dirty="0" smtClean="0"/>
              <a:t>Maintainability</a:t>
            </a:r>
          </a:p>
          <a:p>
            <a:r>
              <a:rPr lang="en-US" dirty="0" smtClean="0"/>
              <a:t>Time Required</a:t>
            </a:r>
          </a:p>
          <a:p>
            <a:r>
              <a:rPr lang="en-US" dirty="0" smtClean="0"/>
              <a:t>Not inherently collaborative</a:t>
            </a:r>
          </a:p>
        </p:txBody>
      </p:sp>
      <p:sp>
        <p:nvSpPr>
          <p:cNvPr id="4" name="Slide Number Placeholder 3"/>
          <p:cNvSpPr>
            <a:spLocks noGrp="1"/>
          </p:cNvSpPr>
          <p:nvPr>
            <p:ph type="sldNum" sz="quarter" idx="10"/>
          </p:nvPr>
        </p:nvSpPr>
        <p:spPr/>
        <p:txBody>
          <a:bodyPr/>
          <a:lstStyle/>
          <a:p>
            <a:fld id="{C91E950B-F458-354F-BE3A-215FB82C404C}" type="slidenum">
              <a:rPr lang="en-US" smtClean="0"/>
              <a:pPr/>
              <a:t>17</a:t>
            </a:fld>
            <a:endParaRPr lang="en-US"/>
          </a:p>
        </p:txBody>
      </p:sp>
    </p:spTree>
    <p:extLst>
      <p:ext uri="{BB962C8B-B14F-4D97-AF65-F5344CB8AC3E}">
        <p14:creationId xmlns:p14="http://schemas.microsoft.com/office/powerpoint/2010/main" val="17988076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Answers important strategic questions: </a:t>
            </a:r>
          </a:p>
          <a:p>
            <a:pPr lvl="1"/>
            <a:r>
              <a:rPr lang="en-US" dirty="0" smtClean="0"/>
              <a:t>How can tests be executed early and often enough to mitigate risk? </a:t>
            </a:r>
          </a:p>
          <a:p>
            <a:pPr lvl="1"/>
            <a:r>
              <a:rPr lang="en-US" dirty="0" smtClean="0"/>
              <a:t>How can tests be maintained as long-lived, evolving, and reusable assets? </a:t>
            </a:r>
          </a:p>
          <a:p>
            <a:pPr lvl="1"/>
            <a:r>
              <a:rPr lang="en-US" dirty="0" smtClean="0"/>
              <a:t>How can testing involve all the stakeholders in the software development process such that requirements are fully understood and tested? </a:t>
            </a:r>
          </a:p>
          <a:p>
            <a:pPr lvl="1"/>
            <a:r>
              <a:rPr lang="en-US" dirty="0" smtClean="0"/>
              <a:t>How can the highest value most essential testing be identified?</a:t>
            </a:r>
          </a:p>
          <a:p>
            <a:r>
              <a:rPr lang="en-US" dirty="0" smtClean="0"/>
              <a:t>Functional test automation is not an end unto itself – it’s a tool and a capability </a:t>
            </a:r>
          </a:p>
          <a:p>
            <a:r>
              <a:rPr lang="en-US" dirty="0" smtClean="0"/>
              <a:t>Automation does a few things very well:</a:t>
            </a:r>
          </a:p>
          <a:p>
            <a:pPr lvl="1"/>
            <a:r>
              <a:rPr lang="en-US" dirty="0" smtClean="0"/>
              <a:t>Makes regressions run faster, freeing testers up to think, not click</a:t>
            </a:r>
          </a:p>
          <a:p>
            <a:pPr lvl="1"/>
            <a:r>
              <a:rPr lang="en-US" dirty="0" smtClean="0"/>
              <a:t>Allows for running tests in different environments and on different platforms</a:t>
            </a:r>
          </a:p>
          <a:p>
            <a:pPr lvl="1"/>
            <a:r>
              <a:rPr lang="en-US" dirty="0" smtClean="0"/>
              <a:t>Shores up the safety net</a:t>
            </a:r>
          </a:p>
          <a:p>
            <a:pPr lvl="1"/>
            <a:r>
              <a:rPr lang="en-US" dirty="0" smtClean="0"/>
              <a:t>Extends your capacity to cover different testing models</a:t>
            </a:r>
          </a:p>
          <a:p>
            <a:pPr lvl="1"/>
            <a:r>
              <a:rPr lang="en-US" dirty="0" smtClean="0"/>
              <a:t>Gives fast feedback to teams </a:t>
            </a:r>
          </a:p>
          <a:p>
            <a:pPr lvl="1"/>
            <a:r>
              <a:rPr lang="en-US" dirty="0" smtClean="0"/>
              <a:t>Reduces the defects that make it to production by providing frequent regression checks </a:t>
            </a:r>
          </a:p>
          <a:p>
            <a:pPr lvl="1"/>
            <a:r>
              <a:rPr lang="en-US" dirty="0" smtClean="0"/>
              <a:t>Makes requirements clearer by giving developers executable acceptance tests  </a:t>
            </a:r>
          </a:p>
          <a:p>
            <a:r>
              <a:rPr lang="en-US" dirty="0" smtClean="0"/>
              <a:t>Automation does not:</a:t>
            </a:r>
          </a:p>
          <a:p>
            <a:pPr lvl="1"/>
            <a:r>
              <a:rPr lang="en-US" dirty="0" smtClean="0"/>
              <a:t>Find all of the bugs a user might encounter</a:t>
            </a:r>
          </a:p>
          <a:p>
            <a:pPr lvl="1"/>
            <a:r>
              <a:rPr lang="en-US" dirty="0" smtClean="0"/>
              <a:t>Find logical inconsistencies, performance, security or UX problems in the application</a:t>
            </a:r>
          </a:p>
          <a:p>
            <a:pPr lvl="1"/>
            <a:r>
              <a:rPr lang="en-US" dirty="0" smtClean="0"/>
              <a:t>Cover all boundary conditions, particularly at higher levels</a:t>
            </a:r>
          </a:p>
          <a:p>
            <a:pPr lvl="1"/>
            <a:endParaRPr lang="en-US" dirty="0" smtClean="0"/>
          </a:p>
          <a:p>
            <a:pPr lvl="1"/>
            <a:endParaRPr lang="en-US" dirty="0" smtClean="0"/>
          </a:p>
          <a:p>
            <a:r>
              <a:rPr lang="en-US" dirty="0" smtClean="0"/>
              <a:t>Brittleness</a:t>
            </a:r>
          </a:p>
          <a:p>
            <a:r>
              <a:rPr lang="en-US" dirty="0" smtClean="0"/>
              <a:t>Maintainability</a:t>
            </a:r>
          </a:p>
          <a:p>
            <a:r>
              <a:rPr lang="en-US" dirty="0" smtClean="0"/>
              <a:t>Time Required</a:t>
            </a:r>
          </a:p>
          <a:p>
            <a:r>
              <a:rPr lang="en-US" dirty="0" smtClean="0"/>
              <a:t>Not inherently collaborative</a:t>
            </a:r>
          </a:p>
          <a:p>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AU" dirty="0" smtClean="0">
                <a:latin typeface="Calibri" charset="0"/>
                <a:ea typeface="ＭＳ Ｐゴシック" charset="0"/>
              </a:rPr>
              <a:t>In order to ensure the quality of your application, it is important to build up good test coverage with different types of testing</a:t>
            </a:r>
          </a:p>
          <a:p>
            <a:pPr eaLnBrk="1" hangingPunct="1"/>
            <a:endParaRPr lang="en-AU" dirty="0" smtClean="0"/>
          </a:p>
          <a:p>
            <a:pPr eaLnBrk="1" hangingPunct="1"/>
            <a:r>
              <a:rPr lang="en-AU" dirty="0" smtClean="0"/>
              <a:t>In order to ensure the quality of your application it is important to build up good test coverage at each of the levels below</a:t>
            </a:r>
          </a:p>
          <a:p>
            <a:pPr eaLnBrk="1" hangingPunct="1"/>
            <a:r>
              <a:rPr lang="en-AU" dirty="0" smtClean="0"/>
              <a:t>Unit tests</a:t>
            </a:r>
          </a:p>
          <a:p>
            <a:pPr lvl="1" eaLnBrk="1" hangingPunct="1"/>
            <a:r>
              <a:rPr lang="en-AU" dirty="0" smtClean="0"/>
              <a:t>Ensure good code quality</a:t>
            </a:r>
          </a:p>
          <a:p>
            <a:pPr eaLnBrk="1" hangingPunct="1"/>
            <a:r>
              <a:rPr lang="en-AU" dirty="0" smtClean="0"/>
              <a:t>Acceptance tests</a:t>
            </a:r>
          </a:p>
          <a:p>
            <a:pPr lvl="1" eaLnBrk="1" hangingPunct="1"/>
            <a:r>
              <a:rPr lang="en-AU" dirty="0" smtClean="0"/>
              <a:t>Ensure that the functionality is implemented correctly</a:t>
            </a:r>
          </a:p>
          <a:p>
            <a:pPr eaLnBrk="1" hangingPunct="1"/>
            <a:r>
              <a:rPr lang="en-AU" dirty="0" smtClean="0"/>
              <a:t>Automated functional tests</a:t>
            </a:r>
          </a:p>
          <a:p>
            <a:pPr lvl="1" eaLnBrk="1" hangingPunct="1"/>
            <a:r>
              <a:rPr lang="en-AU" dirty="0" smtClean="0"/>
              <a:t>Ensure functionality does not regress</a:t>
            </a:r>
          </a:p>
          <a:p>
            <a:pPr eaLnBrk="1" hangingPunct="1"/>
            <a:r>
              <a:rPr lang="en-AU" dirty="0" smtClean="0"/>
              <a:t>Exploratory tests</a:t>
            </a:r>
          </a:p>
          <a:p>
            <a:pPr lvl="1" eaLnBrk="1" hangingPunct="1"/>
            <a:r>
              <a:rPr lang="en-AU" dirty="0" smtClean="0"/>
              <a:t>Used to track down difficult conceptualise test cases</a:t>
            </a:r>
          </a:p>
          <a:p>
            <a:pPr eaLnBrk="1" hangingPunct="1"/>
            <a:r>
              <a:rPr lang="en-AU" dirty="0" smtClean="0"/>
              <a:t>End to end integration tests</a:t>
            </a:r>
          </a:p>
          <a:p>
            <a:pPr lvl="1" eaLnBrk="1" hangingPunct="1"/>
            <a:r>
              <a:rPr lang="en-AU" dirty="0" smtClean="0"/>
              <a:t>Ensure the system works as a whole</a:t>
            </a:r>
          </a:p>
          <a:p>
            <a:pPr eaLnBrk="1" hangingPunct="1"/>
            <a:r>
              <a:rPr lang="en-AU" dirty="0" smtClean="0"/>
              <a:t>Non Functional tests</a:t>
            </a:r>
          </a:p>
          <a:p>
            <a:pPr lvl="1" eaLnBrk="1" hangingPunct="1"/>
            <a:r>
              <a:rPr lang="en-AU" dirty="0" smtClean="0"/>
              <a:t>Ensure that system meets non functional requirements such as performance and security</a:t>
            </a:r>
            <a:endParaRPr lang="en-US" dirty="0" smtClean="0"/>
          </a:p>
          <a:p>
            <a:endParaRPr lang="en-US" dirty="0"/>
          </a:p>
        </p:txBody>
      </p:sp>
    </p:spTree>
    <p:extLst>
      <p:ext uri="{BB962C8B-B14F-4D97-AF65-F5344CB8AC3E}">
        <p14:creationId xmlns:p14="http://schemas.microsoft.com/office/powerpoint/2010/main" val="31556679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Alister</a:t>
            </a:r>
            <a:r>
              <a:rPr lang="en-US" dirty="0" smtClean="0"/>
              <a:t> is a </a:t>
            </a:r>
            <a:r>
              <a:rPr lang="en-US" dirty="0" err="1" smtClean="0"/>
              <a:t>ThoughtWorker</a:t>
            </a:r>
            <a:r>
              <a:rPr lang="en-US" dirty="0" smtClean="0"/>
              <a:t> in Brisbane, Australia.</a:t>
            </a:r>
            <a:endParaRPr lang="en-US" dirty="0"/>
          </a:p>
        </p:txBody>
      </p:sp>
      <p:sp>
        <p:nvSpPr>
          <p:cNvPr id="4" name="Slide Number Placeholder 3"/>
          <p:cNvSpPr>
            <a:spLocks noGrp="1"/>
          </p:cNvSpPr>
          <p:nvPr>
            <p:ph type="sldNum" sz="quarter" idx="10"/>
          </p:nvPr>
        </p:nvSpPr>
        <p:spPr/>
        <p:txBody>
          <a:bodyPr/>
          <a:lstStyle/>
          <a:p>
            <a:fld id="{871133F3-77F4-D646-89DF-60AFD5E8DFDC}" type="slidenum">
              <a:rPr lang="en-US" smtClean="0"/>
              <a:t>19</a:t>
            </a:fld>
            <a:endParaRPr lang="en-US"/>
          </a:p>
        </p:txBody>
      </p:sp>
    </p:spTree>
    <p:extLst>
      <p:ext uri="{BB962C8B-B14F-4D97-AF65-F5344CB8AC3E}">
        <p14:creationId xmlns:p14="http://schemas.microsoft.com/office/powerpoint/2010/main" val="25725942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Test automation is prevalent in the software development community. Practices like TDD and BDD are widespread and applied almost unquestionably. However, several </a:t>
            </a:r>
            <a:r>
              <a:rPr lang="en-US" sz="1200" kern="1200" dirty="0" err="1" smtClean="0">
                <a:solidFill>
                  <a:schemeClr val="tx1"/>
                </a:solidFill>
                <a:latin typeface="+mn-lt"/>
                <a:ea typeface="+mn-ea"/>
                <a:cs typeface="+mn-cs"/>
              </a:rPr>
              <a:t>organisations</a:t>
            </a:r>
            <a:r>
              <a:rPr lang="en-US" sz="1200" kern="1200" dirty="0" smtClean="0">
                <a:solidFill>
                  <a:schemeClr val="tx1"/>
                </a:solidFill>
                <a:latin typeface="+mn-lt"/>
                <a:ea typeface="+mn-ea"/>
                <a:cs typeface="+mn-cs"/>
              </a:rPr>
              <a:t> have struggled in attempting to scale automated test suites, which very often become slow, brittle, non-deterministic, unreliable and difficult to maintain.</a:t>
            </a:r>
          </a:p>
          <a:p>
            <a:r>
              <a:rPr lang="en-US" sz="1200" kern="1200" dirty="0" smtClean="0">
                <a:solidFill>
                  <a:schemeClr val="tx1"/>
                </a:solidFill>
                <a:latin typeface="+mn-lt"/>
                <a:ea typeface="+mn-ea"/>
                <a:cs typeface="+mn-cs"/>
              </a:rPr>
              <a:t>One common issue reported by many teams and that I have also experienced many times is the </a:t>
            </a:r>
            <a:r>
              <a:rPr lang="en-US" sz="1200" kern="1200" dirty="0" smtClean="0">
                <a:solidFill>
                  <a:schemeClr val="tx1"/>
                </a:solidFill>
                <a:latin typeface="+mn-lt"/>
                <a:ea typeface="+mn-ea"/>
                <a:cs typeface="+mn-cs"/>
                <a:hlinkClick r:id="rId3"/>
              </a:rPr>
              <a:t>inverted testing pyramid.</a:t>
            </a:r>
          </a:p>
          <a:p>
            <a:r>
              <a:rPr lang="en-US" sz="1200" kern="1200" dirty="0" smtClean="0">
                <a:solidFill>
                  <a:schemeClr val="tx1"/>
                </a:solidFill>
                <a:latin typeface="+mn-lt"/>
                <a:ea typeface="+mn-ea"/>
                <a:cs typeface="+mn-cs"/>
              </a:rPr>
              <a:t>A year ago I joined a project that was going in that direction. I could see us making the same mistakes again. If we had kept going we would have ended up with the slow and hard to maintain, melting </a:t>
            </a:r>
            <a:r>
              <a:rPr lang="en-US" sz="1200" kern="1200" dirty="0" smtClean="0">
                <a:solidFill>
                  <a:schemeClr val="tx1"/>
                </a:solidFill>
                <a:latin typeface="+mn-lt"/>
                <a:ea typeface="+mn-ea"/>
                <a:cs typeface="+mn-cs"/>
                <a:hlinkClick r:id="rId4"/>
              </a:rPr>
              <a:t>ice-cream cone. However, this time we tried a different approach. Our strategy was to test the code as close as possible to where it was written using preferably either unit or integration tests. We only automated high level test journeys at the UI level.</a:t>
            </a:r>
          </a:p>
          <a:p>
            <a:r>
              <a:rPr lang="en-US" sz="1200" kern="1200" dirty="0" smtClean="0">
                <a:solidFill>
                  <a:schemeClr val="tx1"/>
                </a:solidFill>
                <a:latin typeface="+mn-lt"/>
                <a:ea typeface="+mn-ea"/>
                <a:cs typeface="+mn-cs"/>
              </a:rPr>
              <a:t>Now, one year later, we have a stable and fast build, which gives us an extremely high level of confidence.</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Some observations:</a:t>
            </a:r>
          </a:p>
          <a:p>
            <a:r>
              <a:rPr lang="en-US" sz="1200" kern="1200" dirty="0" smtClean="0">
                <a:solidFill>
                  <a:schemeClr val="tx1"/>
                </a:solidFill>
                <a:latin typeface="+mn-lt"/>
                <a:ea typeface="+mn-ea"/>
                <a:cs typeface="+mn-cs"/>
              </a:rPr>
              <a:t>Only 12 tests through the UI take 13 minutes to run</a:t>
            </a:r>
          </a:p>
          <a:p>
            <a:r>
              <a:rPr lang="en-US" sz="1200" kern="1200" dirty="0" smtClean="0">
                <a:solidFill>
                  <a:schemeClr val="tx1"/>
                </a:solidFill>
                <a:latin typeface="+mn-lt"/>
                <a:ea typeface="+mn-ea"/>
                <a:cs typeface="+mn-cs"/>
              </a:rPr>
              <a:t>1748 unit tests take only 1 minute</a:t>
            </a:r>
          </a:p>
          <a:p>
            <a:r>
              <a:rPr lang="en-US" sz="1200" kern="1200" dirty="0" smtClean="0">
                <a:solidFill>
                  <a:schemeClr val="tx1"/>
                </a:solidFill>
                <a:latin typeface="+mn-lt"/>
                <a:ea typeface="+mn-ea"/>
                <a:cs typeface="+mn-cs"/>
              </a:rPr>
              <a:t>273 JavaScript unit tests take less than 1 second. Treating </a:t>
            </a:r>
            <a:r>
              <a:rPr lang="en-US" sz="1200" kern="1200" dirty="0" smtClean="0">
                <a:solidFill>
                  <a:schemeClr val="tx1"/>
                </a:solidFill>
                <a:latin typeface="+mn-lt"/>
                <a:ea typeface="+mn-ea"/>
                <a:cs typeface="+mn-cs"/>
                <a:hlinkClick r:id="rId5"/>
              </a:rPr>
              <a:t>JS as a 1st class language helped us as well</a:t>
            </a:r>
            <a:endParaRPr lang="en-US" dirty="0"/>
          </a:p>
        </p:txBody>
      </p:sp>
      <p:sp>
        <p:nvSpPr>
          <p:cNvPr id="4" name="Slide Number Placeholder 3"/>
          <p:cNvSpPr>
            <a:spLocks noGrp="1"/>
          </p:cNvSpPr>
          <p:nvPr>
            <p:ph type="sldNum" sz="quarter" idx="10"/>
          </p:nvPr>
        </p:nvSpPr>
        <p:spPr/>
        <p:txBody>
          <a:bodyPr/>
          <a:lstStyle/>
          <a:p>
            <a:fld id="{871133F3-77F4-D646-89DF-60AFD5E8DFDC}" type="slidenum">
              <a:rPr lang="en-US" smtClean="0"/>
              <a:t>20</a:t>
            </a:fld>
            <a:endParaRPr lang="en-US"/>
          </a:p>
        </p:txBody>
      </p:sp>
    </p:spTree>
    <p:extLst>
      <p:ext uri="{BB962C8B-B14F-4D97-AF65-F5344CB8AC3E}">
        <p14:creationId xmlns:p14="http://schemas.microsoft.com/office/powerpoint/2010/main" val="7977279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21</a:t>
            </a:fld>
            <a:endParaRPr lang="en-US"/>
          </a:p>
        </p:txBody>
      </p:sp>
    </p:spTree>
    <p:extLst>
      <p:ext uri="{BB962C8B-B14F-4D97-AF65-F5344CB8AC3E}">
        <p14:creationId xmlns:p14="http://schemas.microsoft.com/office/powerpoint/2010/main" val="30901589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n-US" dirty="0" smtClean="0"/>
              <a:t>Answers important strategic questions: </a:t>
            </a:r>
          </a:p>
          <a:p>
            <a:pPr lvl="1"/>
            <a:r>
              <a:rPr lang="en-US" dirty="0" smtClean="0"/>
              <a:t>How can tests be executed early and often enough to mitigate risk? </a:t>
            </a:r>
          </a:p>
          <a:p>
            <a:pPr lvl="1"/>
            <a:r>
              <a:rPr lang="en-US" dirty="0" smtClean="0"/>
              <a:t>How can tests be maintained as long-lived, evolving, and reusable assets? </a:t>
            </a:r>
          </a:p>
          <a:p>
            <a:pPr lvl="1"/>
            <a:r>
              <a:rPr lang="en-US" dirty="0" smtClean="0"/>
              <a:t>How can testing involve all the stakeholders in the software development process such that requirements are fully understood and tested? </a:t>
            </a:r>
          </a:p>
          <a:p>
            <a:pPr lvl="1"/>
            <a:r>
              <a:rPr lang="en-US" dirty="0" smtClean="0"/>
              <a:t>How can the highest value most essential testing be identified?</a:t>
            </a:r>
          </a:p>
          <a:p>
            <a:r>
              <a:rPr lang="en-US" dirty="0" smtClean="0"/>
              <a:t>Functional test automation is not an end unto itself – it’s a tool and a capability </a:t>
            </a:r>
          </a:p>
          <a:p>
            <a:r>
              <a:rPr lang="en-US" dirty="0" smtClean="0"/>
              <a:t>Automation does a few things very well:</a:t>
            </a:r>
          </a:p>
          <a:p>
            <a:pPr lvl="1"/>
            <a:r>
              <a:rPr lang="en-US" dirty="0" smtClean="0"/>
              <a:t>Makes regressions run faster, freeing testers up to think, not click</a:t>
            </a:r>
          </a:p>
          <a:p>
            <a:pPr lvl="1"/>
            <a:r>
              <a:rPr lang="en-US" dirty="0" smtClean="0"/>
              <a:t>Allows for running tests in different environments and on different platforms</a:t>
            </a:r>
          </a:p>
          <a:p>
            <a:pPr lvl="1"/>
            <a:r>
              <a:rPr lang="en-US" dirty="0" smtClean="0"/>
              <a:t>Shores up the safety net</a:t>
            </a:r>
          </a:p>
          <a:p>
            <a:pPr lvl="1"/>
            <a:r>
              <a:rPr lang="en-US" dirty="0" smtClean="0"/>
              <a:t>Extends your capacity to cover different testing models</a:t>
            </a:r>
          </a:p>
          <a:p>
            <a:pPr lvl="1"/>
            <a:r>
              <a:rPr lang="en-US" dirty="0" smtClean="0"/>
              <a:t>Gives fast feedback to teams </a:t>
            </a:r>
          </a:p>
          <a:p>
            <a:pPr lvl="1"/>
            <a:r>
              <a:rPr lang="en-US" dirty="0" smtClean="0"/>
              <a:t>Reduces the defects that make it to production by providing frequent regression checks </a:t>
            </a:r>
          </a:p>
          <a:p>
            <a:pPr lvl="1"/>
            <a:r>
              <a:rPr lang="en-US" dirty="0" smtClean="0"/>
              <a:t>Makes requirements clearer by giving developers executable acceptance tests  </a:t>
            </a:r>
          </a:p>
          <a:p>
            <a:r>
              <a:rPr lang="en-US" dirty="0" smtClean="0"/>
              <a:t>Automation does not:</a:t>
            </a:r>
          </a:p>
          <a:p>
            <a:pPr lvl="1"/>
            <a:r>
              <a:rPr lang="en-US" dirty="0" smtClean="0"/>
              <a:t>Find all of the bugs a user might encounter</a:t>
            </a:r>
          </a:p>
          <a:p>
            <a:pPr lvl="1"/>
            <a:r>
              <a:rPr lang="en-US" dirty="0" smtClean="0"/>
              <a:t>Find logical inconsistencies, performance, security or UX problems in the application</a:t>
            </a:r>
          </a:p>
          <a:p>
            <a:pPr lvl="1"/>
            <a:r>
              <a:rPr lang="en-US" dirty="0" smtClean="0"/>
              <a:t>Cover all boundary conditions, particularly at higher levels</a:t>
            </a:r>
          </a:p>
          <a:p>
            <a:pPr lvl="1"/>
            <a:endParaRPr lang="en-US" dirty="0" smtClean="0"/>
          </a:p>
          <a:p>
            <a:r>
              <a:rPr lang="en-US" dirty="0" smtClean="0"/>
              <a:t>Many organizations believe that unit tests are a panacea for software quality </a:t>
            </a:r>
          </a:p>
          <a:p>
            <a:r>
              <a:rPr lang="en-US" dirty="0" smtClean="0"/>
              <a:t>Unit tests are good at a few things:</a:t>
            </a:r>
          </a:p>
          <a:p>
            <a:pPr lvl="1"/>
            <a:r>
              <a:rPr lang="en-US" dirty="0" smtClean="0"/>
              <a:t>Preserving developer intention</a:t>
            </a:r>
          </a:p>
          <a:p>
            <a:pPr lvl="1"/>
            <a:r>
              <a:rPr lang="en-US" dirty="0" smtClean="0"/>
              <a:t>Helping developers design code better</a:t>
            </a:r>
          </a:p>
          <a:p>
            <a:pPr lvl="1"/>
            <a:r>
              <a:rPr lang="en-US" dirty="0" smtClean="0"/>
              <a:t>Helping developers think through boundary conditions</a:t>
            </a:r>
          </a:p>
          <a:p>
            <a:r>
              <a:rPr lang="en-US" dirty="0" smtClean="0"/>
              <a:t>Unit tests aren’t good at:</a:t>
            </a:r>
          </a:p>
          <a:p>
            <a:pPr lvl="1"/>
            <a:r>
              <a:rPr lang="en-US" dirty="0" smtClean="0"/>
              <a:t>Checking integration between components</a:t>
            </a:r>
          </a:p>
          <a:p>
            <a:pPr lvl="1"/>
            <a:r>
              <a:rPr lang="en-US" dirty="0" smtClean="0"/>
              <a:t>Validating that software works from a user perspective</a:t>
            </a:r>
          </a:p>
          <a:p>
            <a:pPr lvl="1"/>
            <a:r>
              <a:rPr lang="en-US" dirty="0" smtClean="0"/>
              <a:t>Finding unanticipated errors</a:t>
            </a:r>
          </a:p>
          <a:p>
            <a:pPr lvl="1"/>
            <a:r>
              <a:rPr lang="en-US" dirty="0" smtClean="0"/>
              <a:t>Covering all boundary conditions </a:t>
            </a:r>
          </a:p>
          <a:p>
            <a:pPr lvl="1"/>
            <a:endParaRPr lang="en-US" dirty="0" smtClean="0"/>
          </a:p>
          <a:p>
            <a:r>
              <a:rPr lang="en-US" dirty="0" smtClean="0"/>
              <a:t>Brittleness</a:t>
            </a:r>
          </a:p>
          <a:p>
            <a:r>
              <a:rPr lang="en-US" dirty="0" smtClean="0"/>
              <a:t>Maintainability</a:t>
            </a:r>
          </a:p>
          <a:p>
            <a:r>
              <a:rPr lang="en-US" dirty="0" smtClean="0"/>
              <a:t>Time Required</a:t>
            </a:r>
          </a:p>
          <a:p>
            <a:r>
              <a:rPr lang="en-US" dirty="0" smtClean="0"/>
              <a:t>Not inherently collaborative</a:t>
            </a:r>
          </a:p>
        </p:txBody>
      </p:sp>
      <p:sp>
        <p:nvSpPr>
          <p:cNvPr id="4" name="Slide Number Placeholder 3"/>
          <p:cNvSpPr>
            <a:spLocks noGrp="1"/>
          </p:cNvSpPr>
          <p:nvPr>
            <p:ph type="sldNum" sz="quarter" idx="10"/>
          </p:nvPr>
        </p:nvSpPr>
        <p:spPr/>
        <p:txBody>
          <a:bodyPr/>
          <a:lstStyle/>
          <a:p>
            <a:fld id="{C91E950B-F458-354F-BE3A-215FB82C404C}" type="slidenum">
              <a:rPr lang="en-US" smtClean="0"/>
              <a:pPr/>
              <a:t>22</a:t>
            </a:fld>
            <a:endParaRPr lang="en-US"/>
          </a:p>
        </p:txBody>
      </p:sp>
    </p:spTree>
    <p:extLst>
      <p:ext uri="{BB962C8B-B14F-4D97-AF65-F5344CB8AC3E}">
        <p14:creationId xmlns:p14="http://schemas.microsoft.com/office/powerpoint/2010/main" val="17988076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Story Backlog</a:t>
            </a:r>
          </a:p>
          <a:p>
            <a:pPr lvl="1">
              <a:buFont typeface="Arial" pitchFamily="34" charset="0"/>
              <a:buChar char="•"/>
            </a:pPr>
            <a:r>
              <a:rPr lang="en-GB" dirty="0" smtClean="0"/>
              <a:t>List of stories for the entire project</a:t>
            </a:r>
          </a:p>
          <a:p>
            <a:pPr lvl="0">
              <a:buFont typeface="Arial" pitchFamily="34" charset="0"/>
              <a:buNone/>
            </a:pPr>
            <a:r>
              <a:rPr lang="en-GB" dirty="0" smtClean="0"/>
              <a:t>Prioritized sub</a:t>
            </a:r>
            <a:r>
              <a:rPr lang="en-GB" baseline="0" dirty="0" smtClean="0"/>
              <a:t> set</a:t>
            </a:r>
          </a:p>
          <a:p>
            <a:pPr lvl="1">
              <a:buFont typeface="Arial" pitchFamily="34" charset="0"/>
              <a:buChar char="•"/>
            </a:pPr>
            <a:r>
              <a:rPr lang="en-GB" baseline="0" dirty="0" smtClean="0"/>
              <a:t>Prioritized for the next Iteration</a:t>
            </a:r>
          </a:p>
          <a:p>
            <a:pPr lvl="1">
              <a:buFont typeface="Arial" pitchFamily="34" charset="0"/>
              <a:buChar char="•"/>
            </a:pPr>
            <a:r>
              <a:rPr lang="en-GB" baseline="0" dirty="0" smtClean="0"/>
              <a:t>Whole team</a:t>
            </a:r>
          </a:p>
          <a:p>
            <a:pPr lvl="1">
              <a:buFont typeface="Arial" pitchFamily="34" charset="0"/>
              <a:buChar char="•"/>
            </a:pPr>
            <a:r>
              <a:rPr lang="en-GB" baseline="0" dirty="0" smtClean="0"/>
              <a:t>IPM</a:t>
            </a:r>
          </a:p>
          <a:p>
            <a:pPr lvl="1">
              <a:buFont typeface="Arial" pitchFamily="34" charset="0"/>
              <a:buChar char="•"/>
            </a:pPr>
            <a:r>
              <a:rPr lang="en-GB" baseline="0" dirty="0" smtClean="0"/>
              <a:t>No waste</a:t>
            </a:r>
          </a:p>
          <a:p>
            <a:pPr lvl="0">
              <a:buFont typeface="Arial" pitchFamily="34" charset="0"/>
              <a:buNone/>
            </a:pPr>
            <a:r>
              <a:rPr lang="en-GB" baseline="0" dirty="0" smtClean="0"/>
              <a:t>IKO</a:t>
            </a:r>
          </a:p>
          <a:p>
            <a:pPr lvl="1">
              <a:buFont typeface="Arial" pitchFamily="34" charset="0"/>
              <a:buChar char="•"/>
            </a:pPr>
            <a:r>
              <a:rPr lang="en-GB" dirty="0" smtClean="0"/>
              <a:t>Clarify</a:t>
            </a:r>
          </a:p>
          <a:p>
            <a:pPr marL="457200" marR="0" lvl="1" indent="0" algn="l" defTabSz="914400" rtl="0" eaLnBrk="1" fontAlgn="base" latinLnBrk="0" hangingPunct="1">
              <a:lnSpc>
                <a:spcPct val="100000"/>
              </a:lnSpc>
              <a:spcBef>
                <a:spcPct val="30000"/>
              </a:spcBef>
              <a:spcAft>
                <a:spcPct val="0"/>
              </a:spcAft>
              <a:buClrTx/>
              <a:buSzTx/>
              <a:buFont typeface="Arial" pitchFamily="34" charset="0"/>
              <a:buChar char="•"/>
              <a:tabLst/>
              <a:defRPr/>
            </a:pPr>
            <a:r>
              <a:rPr lang="en-GB" dirty="0" smtClean="0"/>
              <a:t>Task</a:t>
            </a:r>
          </a:p>
          <a:p>
            <a:pPr lvl="1">
              <a:buFont typeface="Arial" pitchFamily="34" charset="0"/>
              <a:buChar char="•"/>
            </a:pPr>
            <a:r>
              <a:rPr lang="en-GB" dirty="0" smtClean="0"/>
              <a:t>Estimate</a:t>
            </a:r>
          </a:p>
          <a:p>
            <a:pPr lvl="0">
              <a:buFont typeface="Arial" pitchFamily="34" charset="0"/>
              <a:buNone/>
            </a:pPr>
            <a:r>
              <a:rPr lang="en-GB" dirty="0" smtClean="0"/>
              <a:t>Stand</a:t>
            </a:r>
            <a:r>
              <a:rPr lang="en-GB" baseline="0" dirty="0" smtClean="0"/>
              <a:t> up</a:t>
            </a:r>
          </a:p>
          <a:p>
            <a:pPr lvl="1">
              <a:buFont typeface="Arial" pitchFamily="34" charset="0"/>
              <a:buChar char="•"/>
            </a:pPr>
            <a:r>
              <a:rPr lang="en-GB" baseline="0" dirty="0" smtClean="0"/>
              <a:t>Short</a:t>
            </a:r>
          </a:p>
          <a:p>
            <a:pPr lvl="1">
              <a:buFont typeface="Arial" pitchFamily="34" charset="0"/>
              <a:buChar char="•"/>
            </a:pPr>
            <a:r>
              <a:rPr lang="en-GB" baseline="0" dirty="0" smtClean="0"/>
              <a:t>Yesterday, today, blockers</a:t>
            </a:r>
          </a:p>
          <a:p>
            <a:pPr lvl="1">
              <a:buFont typeface="Arial" pitchFamily="34" charset="0"/>
              <a:buChar char="•"/>
            </a:pPr>
            <a:r>
              <a:rPr lang="en-GB" baseline="0" dirty="0" smtClean="0"/>
              <a:t>Chickens and pigs</a:t>
            </a:r>
          </a:p>
          <a:p>
            <a:pPr lvl="0">
              <a:buFont typeface="Arial" pitchFamily="34" charset="0"/>
              <a:buNone/>
            </a:pPr>
            <a:r>
              <a:rPr lang="en-GB" baseline="0" dirty="0" smtClean="0"/>
              <a:t>Showcases</a:t>
            </a:r>
          </a:p>
          <a:p>
            <a:pPr lvl="1">
              <a:buFont typeface="Arial" pitchFamily="34" charset="0"/>
              <a:buChar char="•"/>
            </a:pPr>
            <a:r>
              <a:rPr lang="en-GB" baseline="0" dirty="0" smtClean="0"/>
              <a:t>Present working software</a:t>
            </a:r>
          </a:p>
          <a:p>
            <a:pPr lvl="1">
              <a:buFont typeface="Arial" pitchFamily="34" charset="0"/>
              <a:buChar char="•"/>
            </a:pPr>
            <a:r>
              <a:rPr lang="en-GB" baseline="0" dirty="0" smtClean="0"/>
              <a:t>Sometimes give customer a play environment too</a:t>
            </a:r>
          </a:p>
          <a:p>
            <a:pPr lvl="1">
              <a:buFont typeface="Arial" pitchFamily="34" charset="0"/>
              <a:buChar char="•"/>
            </a:pPr>
            <a:r>
              <a:rPr lang="en-GB" baseline="0" dirty="0" smtClean="0"/>
              <a:t>Customer gives feedback</a:t>
            </a:r>
          </a:p>
          <a:p>
            <a:pPr lvl="1">
              <a:buFont typeface="Arial" pitchFamily="34" charset="0"/>
              <a:buChar char="•"/>
            </a:pPr>
            <a:r>
              <a:rPr lang="en-GB" baseline="0" dirty="0" smtClean="0"/>
              <a:t>New stories?</a:t>
            </a:r>
          </a:p>
          <a:p>
            <a:pPr lvl="1">
              <a:buFont typeface="Arial" pitchFamily="34" charset="0"/>
              <a:buChar char="•"/>
            </a:pPr>
            <a:r>
              <a:rPr lang="en-GB" baseline="0" dirty="0" smtClean="0"/>
              <a:t>Re-plan?</a:t>
            </a:r>
          </a:p>
          <a:p>
            <a:pPr lvl="0">
              <a:buFont typeface="Arial" pitchFamily="34" charset="0"/>
              <a:buNone/>
            </a:pPr>
            <a:r>
              <a:rPr lang="en-GB" baseline="0" dirty="0" smtClean="0"/>
              <a:t>Retrospective</a:t>
            </a:r>
          </a:p>
          <a:p>
            <a:pPr lvl="1">
              <a:buFont typeface="Arial" pitchFamily="34" charset="0"/>
              <a:buChar char="•"/>
            </a:pPr>
            <a:r>
              <a:rPr lang="en-GB" baseline="0" dirty="0" smtClean="0"/>
              <a:t>Well, not so well</a:t>
            </a:r>
          </a:p>
          <a:p>
            <a:pPr lvl="1">
              <a:buFont typeface="Arial" pitchFamily="34" charset="0"/>
              <a:buChar char="•"/>
            </a:pPr>
            <a:r>
              <a:rPr lang="en-GB" baseline="0" dirty="0" smtClean="0"/>
              <a:t>Constant improvement</a:t>
            </a:r>
          </a:p>
          <a:p>
            <a:pPr lvl="1">
              <a:buFont typeface="Arial" pitchFamily="34" charset="0"/>
              <a:buNone/>
            </a:pPr>
            <a:endParaRPr lang="en-GB" dirty="0"/>
          </a:p>
        </p:txBody>
      </p:sp>
      <p:sp>
        <p:nvSpPr>
          <p:cNvPr id="4" name="Slide Number Placeholder 3"/>
          <p:cNvSpPr>
            <a:spLocks noGrp="1"/>
          </p:cNvSpPr>
          <p:nvPr>
            <p:ph type="sldNum" sz="quarter" idx="10"/>
          </p:nvPr>
        </p:nvSpPr>
        <p:spPr/>
        <p:txBody>
          <a:bodyPr/>
          <a:lstStyle/>
          <a:p>
            <a:fld id="{5DAA5BAC-51FB-844E-AD6B-CB25B17312AE}" type="slidenum">
              <a:rPr lang="en-US" smtClean="0"/>
              <a:pPr/>
              <a:t>23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e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e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e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lvl1pPr algn="ctr">
              <a:defRPr sz="4000">
                <a:effectLst>
                  <a:outerShdw blurRad="50800" dist="25400" dir="2700000">
                    <a:srgbClr val="000000">
                      <a:alpha val="40000"/>
                    </a:srgbClr>
                  </a:outerShdw>
                </a:effectLst>
              </a:defRPr>
            </a:lvl1pPr>
          </a:lstStyle>
          <a:p>
            <a:r>
              <a:rPr lang="en-US" dirty="0" smtClean="0"/>
              <a:t>Click to edit Master title style</a:t>
            </a:r>
            <a:endParaRPr lang="en-IN"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177" indent="0" algn="ctr">
              <a:buNone/>
              <a:defRPr/>
            </a:lvl2pPr>
            <a:lvl3pPr marL="914353" indent="0" algn="ctr">
              <a:buNone/>
              <a:defRPr/>
            </a:lvl3pPr>
            <a:lvl4pPr marL="1371530" indent="0" algn="ctr">
              <a:buNone/>
              <a:defRPr/>
            </a:lvl4pPr>
            <a:lvl5pPr marL="1828706" indent="0" algn="ctr">
              <a:buNone/>
              <a:defRPr/>
            </a:lvl5pPr>
            <a:lvl6pPr marL="2285883" indent="0" algn="ctr">
              <a:buNone/>
              <a:defRPr/>
            </a:lvl6pPr>
            <a:lvl7pPr marL="2743060" indent="0" algn="ctr">
              <a:buNone/>
              <a:defRPr/>
            </a:lvl7pPr>
            <a:lvl8pPr marL="3200236" indent="0" algn="ctr">
              <a:buNone/>
              <a:defRPr/>
            </a:lvl8pPr>
            <a:lvl9pPr marL="3657413" indent="0" algn="ctr">
              <a:buNone/>
              <a:defRPr/>
            </a:lvl9pPr>
          </a:lstStyle>
          <a:p>
            <a:r>
              <a:rPr lang="en-US" smtClean="0"/>
              <a:t>Click to edit Master subtitle style</a:t>
            </a:r>
            <a:endParaRPr lang="en-IN"/>
          </a:p>
        </p:txBody>
      </p:sp>
      <p:sp>
        <p:nvSpPr>
          <p:cNvPr id="4" name="Rectangle 10"/>
          <p:cNvSpPr>
            <a:spLocks noGrp="1" noChangeArrowheads="1"/>
          </p:cNvSpPr>
          <p:nvPr>
            <p:ph type="sldNum" sz="quarter" idx="10"/>
          </p:nvPr>
        </p:nvSpPr>
        <p:spPr>
          <a:ln/>
        </p:spPr>
        <p:txBody>
          <a:bodyPr/>
          <a:lstStyle>
            <a:lvl1pPr>
              <a:defRPr/>
            </a:lvl1pPr>
          </a:lstStyle>
          <a:p>
            <a:fld id="{A18D9577-37EB-C14F-891E-FB19693D7429}" type="slidenum">
              <a:rPr lang="en-US"/>
              <a:pPr/>
              <a:t>‹#›</a:t>
            </a:fld>
            <a:endParaRPr lang="en-US" sz="100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1"/>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1" y="1435101"/>
            <a:ext cx="3008313" cy="4691063"/>
          </a:xfrm>
        </p:spPr>
        <p:txBody>
          <a:bodyPr/>
          <a:lstStyle>
            <a:lvl1pPr marL="0" indent="0">
              <a:buNone/>
              <a:defRPr sz="1400"/>
            </a:lvl1pPr>
            <a:lvl2pPr marL="457177" indent="0">
              <a:buNone/>
              <a:defRPr sz="1200"/>
            </a:lvl2pPr>
            <a:lvl3pPr marL="914353" indent="0">
              <a:buNone/>
              <a:defRPr sz="1000"/>
            </a:lvl3pPr>
            <a:lvl4pPr marL="1371530" indent="0">
              <a:buNone/>
              <a:defRPr sz="900"/>
            </a:lvl4pPr>
            <a:lvl5pPr marL="1828706" indent="0">
              <a:buNone/>
              <a:defRPr sz="900"/>
            </a:lvl5pPr>
            <a:lvl6pPr marL="2285883" indent="0">
              <a:buNone/>
              <a:defRPr sz="900"/>
            </a:lvl6pPr>
            <a:lvl7pPr marL="2743060" indent="0">
              <a:buNone/>
              <a:defRPr sz="900"/>
            </a:lvl7pPr>
            <a:lvl8pPr marL="3200236" indent="0">
              <a:buNone/>
              <a:defRPr sz="900"/>
            </a:lvl8pPr>
            <a:lvl9pPr marL="3657413" indent="0">
              <a:buNone/>
              <a:defRPr sz="900"/>
            </a:lvl9pPr>
          </a:lstStyle>
          <a:p>
            <a:pPr lvl="0"/>
            <a:r>
              <a:rPr lang="en-US" smtClean="0"/>
              <a:t>Click to edit Master text styles</a:t>
            </a:r>
          </a:p>
        </p:txBody>
      </p:sp>
      <p:sp>
        <p:nvSpPr>
          <p:cNvPr id="5" name="Rectangle 10"/>
          <p:cNvSpPr>
            <a:spLocks noGrp="1" noChangeArrowheads="1"/>
          </p:cNvSpPr>
          <p:nvPr>
            <p:ph type="sldNum" sz="quarter" idx="10"/>
          </p:nvPr>
        </p:nvSpPr>
        <p:spPr>
          <a:ln/>
        </p:spPr>
        <p:txBody>
          <a:bodyPr/>
          <a:lstStyle>
            <a:lvl1pPr>
              <a:defRPr/>
            </a:lvl1pPr>
          </a:lstStyle>
          <a:p>
            <a:fld id="{11398A76-159F-AA49-A19C-A43F96D1C3E7}" type="slidenum">
              <a:rPr lang="en-US"/>
              <a:pPr/>
              <a:t>‹#›</a:t>
            </a:fld>
            <a:endParaRPr lang="en-US" sz="100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177" indent="0">
              <a:buNone/>
              <a:defRPr sz="2800"/>
            </a:lvl2pPr>
            <a:lvl3pPr marL="914353" indent="0">
              <a:buNone/>
              <a:defRPr sz="2400"/>
            </a:lvl3pPr>
            <a:lvl4pPr marL="1371530" indent="0">
              <a:buNone/>
              <a:defRPr sz="2000"/>
            </a:lvl4pPr>
            <a:lvl5pPr marL="1828706" indent="0">
              <a:buNone/>
              <a:defRPr sz="2000"/>
            </a:lvl5pPr>
            <a:lvl6pPr marL="2285883" indent="0">
              <a:buNone/>
              <a:defRPr sz="2000"/>
            </a:lvl6pPr>
            <a:lvl7pPr marL="2743060" indent="0">
              <a:buNone/>
              <a:defRPr sz="2000"/>
            </a:lvl7pPr>
            <a:lvl8pPr marL="3200236" indent="0">
              <a:buNone/>
              <a:defRPr sz="2000"/>
            </a:lvl8pPr>
            <a:lvl9pPr marL="3657413" indent="0">
              <a:buNone/>
              <a:defRPr sz="2000"/>
            </a:lvl9pPr>
          </a:lstStyle>
          <a:p>
            <a:pPr lvl="0"/>
            <a:endParaRPr lang="en-IN"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177" indent="0">
              <a:buNone/>
              <a:defRPr sz="1200"/>
            </a:lvl2pPr>
            <a:lvl3pPr marL="914353" indent="0">
              <a:buNone/>
              <a:defRPr sz="1000"/>
            </a:lvl3pPr>
            <a:lvl4pPr marL="1371530" indent="0">
              <a:buNone/>
              <a:defRPr sz="900"/>
            </a:lvl4pPr>
            <a:lvl5pPr marL="1828706" indent="0">
              <a:buNone/>
              <a:defRPr sz="900"/>
            </a:lvl5pPr>
            <a:lvl6pPr marL="2285883" indent="0">
              <a:buNone/>
              <a:defRPr sz="900"/>
            </a:lvl6pPr>
            <a:lvl7pPr marL="2743060" indent="0">
              <a:buNone/>
              <a:defRPr sz="900"/>
            </a:lvl7pPr>
            <a:lvl8pPr marL="3200236" indent="0">
              <a:buNone/>
              <a:defRPr sz="900"/>
            </a:lvl8pPr>
            <a:lvl9pPr marL="3657413" indent="0">
              <a:buNone/>
              <a:defRPr sz="900"/>
            </a:lvl9pPr>
          </a:lstStyle>
          <a:p>
            <a:pPr lvl="0"/>
            <a:r>
              <a:rPr lang="en-US" smtClean="0"/>
              <a:t>Click to edit Master text styles</a:t>
            </a:r>
          </a:p>
        </p:txBody>
      </p:sp>
      <p:sp>
        <p:nvSpPr>
          <p:cNvPr id="5" name="Rectangle 10"/>
          <p:cNvSpPr>
            <a:spLocks noGrp="1" noChangeArrowheads="1"/>
          </p:cNvSpPr>
          <p:nvPr>
            <p:ph type="sldNum" sz="quarter" idx="10"/>
          </p:nvPr>
        </p:nvSpPr>
        <p:spPr>
          <a:ln/>
        </p:spPr>
        <p:txBody>
          <a:bodyPr/>
          <a:lstStyle>
            <a:lvl1pPr>
              <a:defRPr/>
            </a:lvl1pPr>
          </a:lstStyle>
          <a:p>
            <a:fld id="{BB204B5B-F190-A445-A5C6-8F960E918BD9}" type="slidenum">
              <a:rPr lang="en-US"/>
              <a:pPr/>
              <a:t>‹#›</a:t>
            </a:fld>
            <a:endParaRPr lang="en-US" sz="100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Rectangle 10"/>
          <p:cNvSpPr>
            <a:spLocks noGrp="1" noChangeArrowheads="1"/>
          </p:cNvSpPr>
          <p:nvPr>
            <p:ph type="sldNum" sz="quarter" idx="10"/>
          </p:nvPr>
        </p:nvSpPr>
        <p:spPr>
          <a:ln/>
        </p:spPr>
        <p:txBody>
          <a:bodyPr/>
          <a:lstStyle>
            <a:lvl1pPr>
              <a:defRPr/>
            </a:lvl1pPr>
          </a:lstStyle>
          <a:p>
            <a:fld id="{93EDC6EE-78D2-8848-8EA6-5252F70E70F1}" type="slidenum">
              <a:rPr lang="en-US"/>
              <a:pPr/>
              <a:t>‹#›</a:t>
            </a:fld>
            <a:endParaRPr lang="en-US" sz="100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6888" y="981076"/>
            <a:ext cx="2057400" cy="5472113"/>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674688" y="981076"/>
            <a:ext cx="6019800" cy="54721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Rectangle 10"/>
          <p:cNvSpPr>
            <a:spLocks noGrp="1" noChangeArrowheads="1"/>
          </p:cNvSpPr>
          <p:nvPr>
            <p:ph type="sldNum" sz="quarter" idx="10"/>
          </p:nvPr>
        </p:nvSpPr>
        <p:spPr>
          <a:ln/>
        </p:spPr>
        <p:txBody>
          <a:bodyPr/>
          <a:lstStyle>
            <a:lvl1pPr>
              <a:defRPr/>
            </a:lvl1pPr>
          </a:lstStyle>
          <a:p>
            <a:fld id="{D4CC7D53-FD51-B041-A944-050BEF6164FF}" type="slidenum">
              <a:rPr lang="en-US"/>
              <a:pPr/>
              <a:t>‹#›</a:t>
            </a:fld>
            <a:endParaRPr lang="en-US" sz="100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74688" y="981075"/>
            <a:ext cx="8229600" cy="1143000"/>
          </a:xfrm>
        </p:spPr>
        <p:txBody>
          <a:bodyPr/>
          <a:lstStyle/>
          <a:p>
            <a:r>
              <a:rPr lang="en-US" dirty="0" smtClean="0"/>
              <a:t>Click to edit Master title style</a:t>
            </a:r>
            <a:endParaRPr lang="en-IN" dirty="0"/>
          </a:p>
        </p:txBody>
      </p:sp>
      <p:sp>
        <p:nvSpPr>
          <p:cNvPr id="3" name="Text Placeholder 2"/>
          <p:cNvSpPr>
            <a:spLocks noGrp="1"/>
          </p:cNvSpPr>
          <p:nvPr>
            <p:ph type="body" sz="half" idx="1"/>
          </p:nvPr>
        </p:nvSpPr>
        <p:spPr>
          <a:xfrm>
            <a:off x="674688" y="2216150"/>
            <a:ext cx="4038600" cy="42370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865688" y="2216150"/>
            <a:ext cx="4038600" cy="42370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Rectangle 10"/>
          <p:cNvSpPr>
            <a:spLocks noGrp="1" noChangeArrowheads="1"/>
          </p:cNvSpPr>
          <p:nvPr>
            <p:ph type="sldNum" sz="quarter" idx="10"/>
          </p:nvPr>
        </p:nvSpPr>
        <p:spPr>
          <a:ln/>
        </p:spPr>
        <p:txBody>
          <a:bodyPr/>
          <a:lstStyle>
            <a:lvl1pPr>
              <a:defRPr/>
            </a:lvl1pPr>
          </a:lstStyle>
          <a:p>
            <a:fld id="{36D03574-EC87-E24B-A101-321072E079B5}" type="slidenum">
              <a:rPr lang="en-US"/>
              <a:pPr/>
              <a:t>‹#›</a:t>
            </a:fld>
            <a:endParaRPr lang="en-US" sz="100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lvl1pPr algn="ctr">
              <a:defRPr sz="4000">
                <a:effectLst>
                  <a:outerShdw blurRad="50800" dist="25400" dir="2700000">
                    <a:srgbClr val="000000">
                      <a:alpha val="40000"/>
                    </a:srgbClr>
                  </a:outerShdw>
                </a:effectLst>
              </a:defRPr>
            </a:lvl1pPr>
          </a:lstStyle>
          <a:p>
            <a:r>
              <a:rPr lang="en-US" smtClean="0"/>
              <a:t>Click to edit Master title style</a:t>
            </a:r>
            <a:endParaRPr lang="en-IN"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177" indent="0" algn="ctr">
              <a:buNone/>
              <a:defRPr/>
            </a:lvl2pPr>
            <a:lvl3pPr marL="914353" indent="0" algn="ctr">
              <a:buNone/>
              <a:defRPr/>
            </a:lvl3pPr>
            <a:lvl4pPr marL="1371530" indent="0" algn="ctr">
              <a:buNone/>
              <a:defRPr/>
            </a:lvl4pPr>
            <a:lvl5pPr marL="1828706" indent="0" algn="ctr">
              <a:buNone/>
              <a:defRPr/>
            </a:lvl5pPr>
            <a:lvl6pPr marL="2285883" indent="0" algn="ctr">
              <a:buNone/>
              <a:defRPr/>
            </a:lvl6pPr>
            <a:lvl7pPr marL="2743060" indent="0" algn="ctr">
              <a:buNone/>
              <a:defRPr/>
            </a:lvl7pPr>
            <a:lvl8pPr marL="3200236" indent="0" algn="ctr">
              <a:buNone/>
              <a:defRPr/>
            </a:lvl8pPr>
            <a:lvl9pPr marL="3657413" indent="0" algn="ctr">
              <a:buNone/>
              <a:defRPr/>
            </a:lvl9pPr>
          </a:lstStyle>
          <a:p>
            <a:r>
              <a:rPr lang="en-US" smtClean="0"/>
              <a:t>Click to edit Master subtitle style</a:t>
            </a:r>
            <a:endParaRPr lang="en-IN"/>
          </a:p>
        </p:txBody>
      </p:sp>
      <p:sp>
        <p:nvSpPr>
          <p:cNvPr id="4" name="Rectangle 10"/>
          <p:cNvSpPr>
            <a:spLocks noGrp="1" noChangeArrowheads="1"/>
          </p:cNvSpPr>
          <p:nvPr>
            <p:ph type="sldNum" sz="quarter" idx="10"/>
          </p:nvPr>
        </p:nvSpPr>
        <p:spPr>
          <a:ln/>
        </p:spPr>
        <p:txBody>
          <a:bodyPr/>
          <a:lstStyle>
            <a:lvl1pPr>
              <a:defRPr/>
            </a:lvl1pPr>
          </a:lstStyle>
          <a:p>
            <a:fld id="{A18D9577-37EB-C14F-891E-FB19693D7429}" type="slidenum">
              <a:rPr lang="en-US" smtClean="0"/>
              <a:pPr/>
              <a:t>‹#›</a:t>
            </a:fld>
            <a:endParaRPr lang="en-US" sz="100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No Background, Title Only">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blipFill rotWithShape="1">
            <a:blip r:embed="rId2"/>
            <a:tile tx="0" ty="0" sx="100000" sy="100000" flip="none" algn="tl"/>
          </a:blipFill>
          <a:ln w="12700" cap="flat" cmpd="sng" algn="ctr">
            <a:solidFill>
              <a:srgbClr val="863413"/>
            </a:solidFill>
            <a:prstDash val="solid"/>
            <a:miter lim="800000"/>
            <a:headEnd type="none" w="med" len="med"/>
            <a:tailEnd type="none" w="med" len="med"/>
          </a:ln>
          <a:effectLst>
            <a:outerShdw blurRad="76200" dist="76200" dir="2700000">
              <a:srgbClr val="000000">
                <a:alpha val="40000"/>
              </a:srgbClr>
            </a:outerShdw>
          </a:effectLst>
        </p:spPr>
        <p:txBody>
          <a:bodyPr lIns="182871" tIns="91435" rIns="182871" bIns="91435"/>
          <a:lstStyle>
            <a:lvl1pPr algn="ctr">
              <a:defRPr b="1">
                <a:effectLst>
                  <a:glow rad="139700">
                    <a:schemeClr val="accent4">
                      <a:alpha val="75000"/>
                    </a:schemeClr>
                  </a:glow>
                </a:effectLst>
              </a:defRPr>
            </a:lvl1pPr>
          </a:lstStyle>
          <a:p>
            <a:r>
              <a:rPr lang="en-US" smtClean="0"/>
              <a:t>Click to edit Master title style</a:t>
            </a:r>
            <a:endParaRPr lang="en-US" dirty="0"/>
          </a:p>
        </p:txBody>
      </p:sp>
      <p:sp>
        <p:nvSpPr>
          <p:cNvPr id="4" name="TextBox 3"/>
          <p:cNvSpPr txBox="1"/>
          <p:nvPr/>
        </p:nvSpPr>
        <p:spPr>
          <a:xfrm>
            <a:off x="228601" y="6459380"/>
            <a:ext cx="1954381" cy="246221"/>
          </a:xfrm>
          <a:prstGeom prst="rect">
            <a:avLst/>
          </a:prstGeom>
          <a:noFill/>
        </p:spPr>
        <p:txBody>
          <a:bodyPr wrap="none" lIns="91435" tIns="45718" rIns="91435" bIns="45718" rtlCol="0" anchor="ctr">
            <a:spAutoFit/>
          </a:bodyPr>
          <a:lstStyle/>
          <a:p>
            <a:pPr algn="ctr">
              <a:buNone/>
            </a:pPr>
            <a:r>
              <a:rPr lang="en-US" sz="1000" dirty="0" smtClean="0">
                <a:solidFill>
                  <a:schemeClr val="tx1">
                    <a:lumMod val="50000"/>
                    <a:lumOff val="50000"/>
                  </a:schemeClr>
                </a:solidFill>
                <a:latin typeface="Helvetica"/>
                <a:cs typeface="Helvetica"/>
              </a:rPr>
              <a:t>Copyright 2009 ThoughtWorks</a:t>
            </a:r>
            <a:endParaRPr lang="en-US" sz="1000" dirty="0">
              <a:solidFill>
                <a:schemeClr val="tx1">
                  <a:lumMod val="50000"/>
                  <a:lumOff val="50000"/>
                </a:schemeClr>
              </a:solidFill>
              <a:latin typeface="Helvetica"/>
              <a:cs typeface="Helvetica"/>
            </a:endParaRPr>
          </a:p>
        </p:txBody>
      </p:sp>
      <p:sp>
        <p:nvSpPr>
          <p:cNvPr id="3" name="Slide Number Placeholder 2"/>
          <p:cNvSpPr>
            <a:spLocks noGrp="1"/>
          </p:cNvSpPr>
          <p:nvPr>
            <p:ph type="sldNum" sz="quarter" idx="10"/>
          </p:nvPr>
        </p:nvSpPr>
        <p:spPr>
          <a:xfrm>
            <a:off x="6781800" y="6472239"/>
            <a:ext cx="2133600" cy="188912"/>
          </a:xfrm>
        </p:spPr>
        <p:txBody>
          <a:bodyPr/>
          <a:lstStyle/>
          <a:p>
            <a:fld id="{DBF93456-1E22-C641-A4C5-062692281B3E}" type="slidenum">
              <a:rPr lang="en-US" smtClean="0"/>
              <a:pPr/>
              <a:t>‹#›</a:t>
            </a:fld>
            <a:endParaRPr lang="en-US" sz="1000"/>
          </a:p>
        </p:txBody>
      </p:sp>
      <p:sp>
        <p:nvSpPr>
          <p:cNvPr id="5" name="TextBox 4"/>
          <p:cNvSpPr txBox="1"/>
          <p:nvPr userDrawn="1"/>
        </p:nvSpPr>
        <p:spPr>
          <a:xfrm>
            <a:off x="228601" y="6459380"/>
            <a:ext cx="1954381" cy="246221"/>
          </a:xfrm>
          <a:prstGeom prst="rect">
            <a:avLst/>
          </a:prstGeom>
          <a:noFill/>
        </p:spPr>
        <p:txBody>
          <a:bodyPr wrap="none" lIns="91435" tIns="45718" rIns="91435" bIns="45718" rtlCol="0" anchor="ctr">
            <a:spAutoFit/>
          </a:bodyPr>
          <a:lstStyle/>
          <a:p>
            <a:pPr algn="ctr">
              <a:buNone/>
            </a:pPr>
            <a:r>
              <a:rPr lang="en-US" sz="1000" dirty="0" smtClean="0">
                <a:solidFill>
                  <a:schemeClr val="tx1">
                    <a:lumMod val="50000"/>
                    <a:lumOff val="50000"/>
                  </a:schemeClr>
                </a:solidFill>
                <a:latin typeface="Helvetica"/>
                <a:cs typeface="Helvetica"/>
              </a:rPr>
              <a:t>Copyright 2009 ThoughtWorks</a:t>
            </a:r>
            <a:endParaRPr lang="en-US" sz="1000" dirty="0">
              <a:solidFill>
                <a:schemeClr val="tx1">
                  <a:lumMod val="50000"/>
                  <a:lumOff val="50000"/>
                </a:schemeClr>
              </a:solidFill>
              <a:latin typeface="Helvetica"/>
              <a:cs typeface="Helvetica"/>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Blank back, text slide">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blipFill rotWithShape="1">
            <a:blip r:embed="rId2"/>
            <a:tile tx="0" ty="0" sx="100000" sy="100000" flip="none" algn="tl"/>
          </a:blipFill>
          <a:ln w="12700" cap="flat" cmpd="sng" algn="ctr">
            <a:solidFill>
              <a:srgbClr val="863413"/>
            </a:solidFill>
            <a:prstDash val="solid"/>
            <a:miter lim="800000"/>
            <a:headEnd type="none" w="med" len="med"/>
            <a:tailEnd type="none" w="med" len="med"/>
          </a:ln>
          <a:effectLst>
            <a:outerShdw blurRad="76200" dist="76200" dir="2700000">
              <a:srgbClr val="000000">
                <a:alpha val="40000"/>
              </a:srgbClr>
            </a:outerShdw>
          </a:effectLst>
        </p:spPr>
        <p:txBody>
          <a:bodyPr vert="horz" wrap="square" lIns="182871" tIns="91435" rIns="182871" bIns="91435" numCol="1" anchor="ctr" anchorCtr="0" compatLnSpc="1">
            <a:prstTxWarp prst="textNoShape">
              <a:avLst/>
            </a:prstTxWarp>
          </a:bodyPr>
          <a:lstStyle>
            <a:lvl1pPr algn="ctr" rtl="0" eaLnBrk="1" fontAlgn="base" hangingPunct="1">
              <a:spcBef>
                <a:spcPct val="0"/>
              </a:spcBef>
              <a:spcAft>
                <a:spcPct val="0"/>
              </a:spcAft>
              <a:defRPr lang="en-US" sz="3200" b="1">
                <a:solidFill>
                  <a:srgbClr val="F15A22"/>
                </a:solidFill>
                <a:effectLst>
                  <a:glow rad="139700">
                    <a:schemeClr val="accent4">
                      <a:alpha val="75000"/>
                    </a:schemeClr>
                  </a:glow>
                </a:effectLst>
                <a:latin typeface="+mj-lt"/>
                <a:ea typeface="Arial" pitchFamily="21" charset="0"/>
                <a:cs typeface="+mj-cs"/>
              </a:defRPr>
            </a:lvl1pPr>
          </a:lstStyle>
          <a:p>
            <a:r>
              <a:rPr lang="en-US" smtClean="0"/>
              <a:t>Click to edit Master title style</a:t>
            </a:r>
            <a:endParaRPr lang="en-US"/>
          </a:p>
        </p:txBody>
      </p:sp>
      <p:sp>
        <p:nvSpPr>
          <p:cNvPr id="4" name="TextBox 3"/>
          <p:cNvSpPr txBox="1"/>
          <p:nvPr/>
        </p:nvSpPr>
        <p:spPr>
          <a:xfrm>
            <a:off x="228601" y="6459380"/>
            <a:ext cx="1954381" cy="246221"/>
          </a:xfrm>
          <a:prstGeom prst="rect">
            <a:avLst/>
          </a:prstGeom>
          <a:noFill/>
        </p:spPr>
        <p:txBody>
          <a:bodyPr wrap="none" lIns="91435" tIns="45718" rIns="91435" bIns="45718" rtlCol="0" anchor="ctr">
            <a:spAutoFit/>
          </a:bodyPr>
          <a:lstStyle/>
          <a:p>
            <a:pPr algn="ctr">
              <a:buNone/>
            </a:pPr>
            <a:r>
              <a:rPr lang="en-US" sz="1000" dirty="0" smtClean="0">
                <a:solidFill>
                  <a:schemeClr val="tx1">
                    <a:lumMod val="50000"/>
                    <a:lumOff val="50000"/>
                  </a:schemeClr>
                </a:solidFill>
                <a:latin typeface="Helvetica"/>
                <a:cs typeface="Helvetica"/>
              </a:rPr>
              <a:t>Copyright 2009 ThoughtWorks</a:t>
            </a:r>
            <a:endParaRPr lang="en-US" sz="1000" dirty="0">
              <a:solidFill>
                <a:schemeClr val="tx1">
                  <a:lumMod val="50000"/>
                  <a:lumOff val="50000"/>
                </a:schemeClr>
              </a:solidFill>
              <a:latin typeface="Helvetica"/>
              <a:cs typeface="Helvetica"/>
            </a:endParaRPr>
          </a:p>
        </p:txBody>
      </p:sp>
      <p:sp>
        <p:nvSpPr>
          <p:cNvPr id="3" name="Slide Number Placeholder 2"/>
          <p:cNvSpPr>
            <a:spLocks noGrp="1"/>
          </p:cNvSpPr>
          <p:nvPr>
            <p:ph type="sldNum" sz="quarter" idx="10"/>
          </p:nvPr>
        </p:nvSpPr>
        <p:spPr>
          <a:xfrm>
            <a:off x="6781800" y="6472239"/>
            <a:ext cx="2133600" cy="188912"/>
          </a:xfrm>
        </p:spPr>
        <p:txBody>
          <a:bodyPr/>
          <a:lstStyle/>
          <a:p>
            <a:fld id="{DBF93456-1E22-C641-A4C5-062692281B3E}" type="slidenum">
              <a:rPr lang="en-US" smtClean="0"/>
              <a:pPr/>
              <a:t>‹#›</a:t>
            </a:fld>
            <a:endParaRPr lang="en-US" sz="1000"/>
          </a:p>
        </p:txBody>
      </p:sp>
      <p:sp>
        <p:nvSpPr>
          <p:cNvPr id="6" name="Text Placeholder 5"/>
          <p:cNvSpPr>
            <a:spLocks noGrp="1"/>
          </p:cNvSpPr>
          <p:nvPr>
            <p:ph type="body" sz="quarter" idx="11"/>
          </p:nvPr>
        </p:nvSpPr>
        <p:spPr>
          <a:xfrm>
            <a:off x="228600" y="1143000"/>
            <a:ext cx="8686800" cy="502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Transition Slide">
    <p:spTree>
      <p:nvGrpSpPr>
        <p:cNvPr id="1" name=""/>
        <p:cNvGrpSpPr/>
        <p:nvPr/>
      </p:nvGrpSpPr>
      <p:grpSpPr>
        <a:xfrm>
          <a:off x="0" y="0"/>
          <a:ext cx="0" cy="0"/>
          <a:chOff x="0" y="0"/>
          <a:chExt cx="0" cy="0"/>
        </a:xfrm>
      </p:grpSpPr>
      <p:sp>
        <p:nvSpPr>
          <p:cNvPr id="2" name="Title 1"/>
          <p:cNvSpPr>
            <a:spLocks noGrp="1"/>
          </p:cNvSpPr>
          <p:nvPr>
            <p:ph type="title"/>
          </p:nvPr>
        </p:nvSpPr>
        <p:spPr>
          <a:xfrm>
            <a:off x="0" y="2362200"/>
            <a:ext cx="9144000" cy="2057400"/>
          </a:xfrm>
          <a:blipFill rotWithShape="1">
            <a:blip r:embed="rId2"/>
            <a:tile tx="0" ty="0" sx="100000" sy="100000" flip="none" algn="tl"/>
          </a:blipFill>
          <a:ln w="12700" cap="flat" cmpd="sng" algn="ctr">
            <a:solidFill>
              <a:srgbClr val="863413"/>
            </a:solidFill>
            <a:prstDash val="solid"/>
            <a:miter lim="800000"/>
            <a:headEnd type="none" w="med" len="med"/>
            <a:tailEnd type="none" w="med" len="med"/>
          </a:ln>
          <a:effectLst>
            <a:outerShdw blurRad="76200" dist="76200" dir="2700000">
              <a:srgbClr val="000000">
                <a:alpha val="40000"/>
              </a:srgbClr>
            </a:outerShdw>
          </a:effectLst>
        </p:spPr>
        <p:txBody>
          <a:bodyPr lIns="182871" tIns="91435" rIns="182871" bIns="91435"/>
          <a:lstStyle>
            <a:lvl1pPr algn="ctr">
              <a:defRPr sz="4800">
                <a:effectLst>
                  <a:glow rad="139700">
                    <a:schemeClr val="accent4">
                      <a:alpha val="75000"/>
                    </a:schemeClr>
                  </a:glow>
                  <a:outerShdw blurRad="50800" dist="25400" dir="2700000">
                    <a:srgbClr val="000000">
                      <a:alpha val="40000"/>
                    </a:srgbClr>
                  </a:outerShdw>
                </a:effectLst>
              </a:defRPr>
            </a:lvl1pPr>
          </a:lstStyle>
          <a:p>
            <a:r>
              <a:rPr lang="en-US" smtClean="0"/>
              <a:t>Click to edit Master title style</a:t>
            </a:r>
            <a:endParaRPr lang="en-US" dirty="0"/>
          </a:p>
        </p:txBody>
      </p:sp>
      <p:sp>
        <p:nvSpPr>
          <p:cNvPr id="4" name="TextBox 3"/>
          <p:cNvSpPr txBox="1"/>
          <p:nvPr/>
        </p:nvSpPr>
        <p:spPr>
          <a:xfrm>
            <a:off x="228601" y="6459380"/>
            <a:ext cx="1954381" cy="246221"/>
          </a:xfrm>
          <a:prstGeom prst="rect">
            <a:avLst/>
          </a:prstGeom>
          <a:noFill/>
        </p:spPr>
        <p:txBody>
          <a:bodyPr wrap="none" lIns="91435" tIns="45718" rIns="91435" bIns="45718" rtlCol="0" anchor="ctr">
            <a:spAutoFit/>
          </a:bodyPr>
          <a:lstStyle/>
          <a:p>
            <a:pPr algn="ctr">
              <a:buNone/>
            </a:pPr>
            <a:r>
              <a:rPr lang="en-US" sz="1000" dirty="0" smtClean="0">
                <a:solidFill>
                  <a:schemeClr val="tx1">
                    <a:lumMod val="50000"/>
                    <a:lumOff val="50000"/>
                  </a:schemeClr>
                </a:solidFill>
                <a:latin typeface="Helvetica"/>
                <a:cs typeface="Helvetica"/>
              </a:rPr>
              <a:t>Copyright 2009 ThoughtWorks</a:t>
            </a:r>
            <a:endParaRPr lang="en-US" sz="1000" dirty="0">
              <a:solidFill>
                <a:schemeClr val="tx1">
                  <a:lumMod val="50000"/>
                  <a:lumOff val="50000"/>
                </a:schemeClr>
              </a:solidFill>
              <a:latin typeface="Helvetica"/>
              <a:cs typeface="Helvetica"/>
            </a:endParaRPr>
          </a:p>
        </p:txBody>
      </p:sp>
      <p:sp>
        <p:nvSpPr>
          <p:cNvPr id="3" name="Slide Number Placeholder 2"/>
          <p:cNvSpPr>
            <a:spLocks noGrp="1"/>
          </p:cNvSpPr>
          <p:nvPr>
            <p:ph type="sldNum" sz="quarter" idx="10"/>
          </p:nvPr>
        </p:nvSpPr>
        <p:spPr>
          <a:xfrm>
            <a:off x="6781800" y="6472239"/>
            <a:ext cx="2133600" cy="188912"/>
          </a:xfrm>
        </p:spPr>
        <p:txBody>
          <a:bodyPr/>
          <a:lstStyle/>
          <a:p>
            <a:fld id="{DBF93456-1E22-C641-A4C5-062692281B3E}" type="slidenum">
              <a:rPr lang="en-US" smtClean="0"/>
              <a:pPr/>
              <a:t>‹#›</a:t>
            </a:fld>
            <a:endParaRPr lang="en-US" sz="1000"/>
          </a:p>
        </p:txBody>
      </p:sp>
      <p:sp>
        <p:nvSpPr>
          <p:cNvPr id="5" name="TextBox 4"/>
          <p:cNvSpPr txBox="1"/>
          <p:nvPr userDrawn="1"/>
        </p:nvSpPr>
        <p:spPr>
          <a:xfrm>
            <a:off x="228601" y="6459380"/>
            <a:ext cx="1954381" cy="246221"/>
          </a:xfrm>
          <a:prstGeom prst="rect">
            <a:avLst/>
          </a:prstGeom>
          <a:noFill/>
        </p:spPr>
        <p:txBody>
          <a:bodyPr wrap="none" lIns="91435" tIns="45718" rIns="91435" bIns="45718" rtlCol="0" anchor="ctr">
            <a:spAutoFit/>
          </a:bodyPr>
          <a:lstStyle/>
          <a:p>
            <a:pPr algn="ctr">
              <a:buNone/>
            </a:pPr>
            <a:r>
              <a:rPr lang="en-US" sz="1000" dirty="0" smtClean="0">
                <a:solidFill>
                  <a:schemeClr val="tx1">
                    <a:lumMod val="50000"/>
                    <a:lumOff val="50000"/>
                  </a:schemeClr>
                </a:solidFill>
                <a:latin typeface="Helvetica"/>
                <a:cs typeface="Helvetica"/>
              </a:rPr>
              <a:t>Copyright 2009 ThoughtWorks</a:t>
            </a:r>
            <a:endParaRPr lang="en-US" sz="1000" dirty="0">
              <a:solidFill>
                <a:schemeClr val="tx1">
                  <a:lumMod val="50000"/>
                  <a:lumOff val="50000"/>
                </a:schemeClr>
              </a:solidFill>
              <a:latin typeface="Helvetica"/>
              <a:cs typeface="Helvetica"/>
            </a:endParaRPr>
          </a:p>
        </p:txBody>
      </p:sp>
      <p:cxnSp>
        <p:nvCxnSpPr>
          <p:cNvPr id="6" name="Straight Connector 5"/>
          <p:cNvCxnSpPr/>
          <p:nvPr userDrawn="1"/>
        </p:nvCxnSpPr>
        <p:spPr bwMode="auto">
          <a:xfrm>
            <a:off x="0" y="2362200"/>
            <a:ext cx="9144000" cy="1588"/>
          </a:xfrm>
          <a:prstGeom prst="line">
            <a:avLst/>
          </a:prstGeom>
          <a:noFill/>
          <a:ln w="38100" cap="flat" cmpd="sng" algn="ctr">
            <a:solidFill>
              <a:srgbClr val="800000"/>
            </a:solidFill>
            <a:prstDash val="solid"/>
            <a:round/>
            <a:headEnd type="none" w="med" len="med"/>
            <a:tailEnd type="none" w="med" len="med"/>
          </a:ln>
          <a:effectLst/>
        </p:spPr>
      </p:cxnSp>
      <p:cxnSp>
        <p:nvCxnSpPr>
          <p:cNvPr id="7" name="Straight Connector 6"/>
          <p:cNvCxnSpPr/>
          <p:nvPr userDrawn="1"/>
        </p:nvCxnSpPr>
        <p:spPr bwMode="auto">
          <a:xfrm>
            <a:off x="0" y="4418012"/>
            <a:ext cx="9144000" cy="1588"/>
          </a:xfrm>
          <a:prstGeom prst="line">
            <a:avLst/>
          </a:prstGeom>
          <a:noFill/>
          <a:ln w="38100" cap="flat" cmpd="sng" algn="ctr">
            <a:solidFill>
              <a:srgbClr val="800000"/>
            </a:solidFill>
            <a:prstDash val="solid"/>
            <a:round/>
            <a:headEnd type="none" w="med" len="med"/>
            <a:tailEnd type="none" w="med" len="med"/>
          </a:ln>
          <a:effectLst/>
        </p:spPr>
      </p:cxn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Exercis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Rectangle 10"/>
          <p:cNvSpPr>
            <a:spLocks noGrp="1" noChangeArrowheads="1"/>
          </p:cNvSpPr>
          <p:nvPr>
            <p:ph type="sldNum" sz="quarter" idx="10"/>
          </p:nvPr>
        </p:nvSpPr>
        <p:spPr>
          <a:ln/>
        </p:spPr>
        <p:txBody>
          <a:bodyPr/>
          <a:lstStyle>
            <a:lvl1pPr>
              <a:defRPr/>
            </a:lvl1pPr>
          </a:lstStyle>
          <a:p>
            <a:fld id="{DBF93456-1E22-C641-A4C5-062692281B3E}" type="slidenum">
              <a:rPr lang="en-US" smtClean="0"/>
              <a:pPr/>
              <a:t>‹#›</a:t>
            </a:fld>
            <a:endParaRPr lang="en-US" sz="1000"/>
          </a:p>
        </p:txBody>
      </p:sp>
      <p:sp>
        <p:nvSpPr>
          <p:cNvPr id="5" name="Vertical Text Placeholder 4"/>
          <p:cNvSpPr>
            <a:spLocks noGrp="1"/>
          </p:cNvSpPr>
          <p:nvPr>
            <p:ph type="body" orient="vert" sz="quarter" idx="11" hasCustomPrompt="1"/>
          </p:nvPr>
        </p:nvSpPr>
        <p:spPr>
          <a:xfrm rot="10800000">
            <a:off x="228600" y="1066801"/>
            <a:ext cx="1219200" cy="5329238"/>
          </a:xfrm>
          <a:solidFill>
            <a:schemeClr val="tx1"/>
          </a:solidFill>
          <a:ln w="31750" cap="flat" cmpd="sng" algn="ctr">
            <a:solidFill>
              <a:srgbClr val="FF9900"/>
            </a:solidFill>
            <a:prstDash val="solid"/>
            <a:miter lim="800000"/>
            <a:headEnd type="none" w="med" len="med"/>
            <a:tailEnd type="none" w="med" len="med"/>
          </a:ln>
          <a:effectLst>
            <a:outerShdw blurRad="50800" dist="38100" dir="12900000">
              <a:srgbClr val="000000">
                <a:alpha val="43000"/>
              </a:srgbClr>
            </a:outerShdw>
          </a:effectLst>
        </p:spPr>
        <p:txBody>
          <a:bodyPr vert="eaVert" anchor="ctr"/>
          <a:lstStyle>
            <a:lvl1pPr algn="ctr">
              <a:buNone/>
              <a:defRPr sz="4800" spc="600">
                <a:solidFill>
                  <a:srgbClr val="FF6600"/>
                </a:solidFill>
                <a:effectLst>
                  <a:outerShdw blurRad="50800" dist="38100" dir="3600000">
                    <a:schemeClr val="bg2">
                      <a:lumMod val="60000"/>
                      <a:lumOff val="40000"/>
                      <a:alpha val="43000"/>
                    </a:schemeClr>
                  </a:outerShdw>
                </a:effectLst>
                <a:latin typeface="Arial Rounded MT Bold"/>
                <a:cs typeface="Arial Rounded MT Bold"/>
              </a:defRPr>
            </a:lvl1pPr>
            <a:lvl2pPr>
              <a:buNone/>
              <a:defRPr/>
            </a:lvl2pPr>
            <a:lvl3pPr>
              <a:buNone/>
              <a:defRPr/>
            </a:lvl3pPr>
            <a:lvl4pPr>
              <a:buNone/>
              <a:defRPr/>
            </a:lvl4pPr>
            <a:lvl5pPr>
              <a:buNone/>
              <a:defRPr/>
            </a:lvl5pPr>
          </a:lstStyle>
          <a:p>
            <a:pPr lvl="0"/>
            <a:r>
              <a:rPr lang="en-US" dirty="0" smtClean="0"/>
              <a:t>exercise</a:t>
            </a:r>
            <a:endParaRPr lang="en-US" dirty="0"/>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No Background, Title Only">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lIns="182871" tIns="91435" rIns="182871" bIns="91435"/>
          <a:lstStyle/>
          <a:p>
            <a:r>
              <a:rPr lang="en-US" smtClean="0"/>
              <a:t>Click to edit Master title style</a:t>
            </a:r>
            <a:endParaRPr lang="en-US"/>
          </a:p>
        </p:txBody>
      </p:sp>
      <p:sp>
        <p:nvSpPr>
          <p:cNvPr id="4" name="TextBox 3"/>
          <p:cNvSpPr txBox="1"/>
          <p:nvPr userDrawn="1"/>
        </p:nvSpPr>
        <p:spPr>
          <a:xfrm>
            <a:off x="228601" y="6459380"/>
            <a:ext cx="1954381" cy="246221"/>
          </a:xfrm>
          <a:prstGeom prst="rect">
            <a:avLst/>
          </a:prstGeom>
          <a:noFill/>
        </p:spPr>
        <p:txBody>
          <a:bodyPr wrap="none" lIns="91435" tIns="45718" rIns="91435" bIns="45718" rtlCol="0" anchor="ctr">
            <a:spAutoFit/>
          </a:bodyPr>
          <a:lstStyle/>
          <a:p>
            <a:pPr algn="ctr">
              <a:buNone/>
            </a:pPr>
            <a:r>
              <a:rPr lang="en-US" sz="1000" dirty="0" smtClean="0">
                <a:solidFill>
                  <a:schemeClr val="tx1">
                    <a:lumMod val="50000"/>
                    <a:lumOff val="50000"/>
                  </a:schemeClr>
                </a:solidFill>
                <a:latin typeface="Helvetica"/>
                <a:cs typeface="Helvetica"/>
              </a:rPr>
              <a:t>Copyright 2009 ThoughtWorks</a:t>
            </a:r>
            <a:endParaRPr lang="en-US" sz="1000" dirty="0">
              <a:solidFill>
                <a:schemeClr val="tx1">
                  <a:lumMod val="50000"/>
                  <a:lumOff val="50000"/>
                </a:schemeClr>
              </a:solidFill>
              <a:latin typeface="Helvetica"/>
              <a:cs typeface="Helvetica"/>
            </a:endParaRPr>
          </a:p>
        </p:txBody>
      </p:sp>
      <p:sp>
        <p:nvSpPr>
          <p:cNvPr id="3" name="Slide Number Placeholder 2"/>
          <p:cNvSpPr>
            <a:spLocks noGrp="1"/>
          </p:cNvSpPr>
          <p:nvPr>
            <p:ph type="sldNum" sz="quarter" idx="10"/>
          </p:nvPr>
        </p:nvSpPr>
        <p:spPr>
          <a:xfrm>
            <a:off x="6781800" y="6472239"/>
            <a:ext cx="2133600" cy="188912"/>
          </a:xfrm>
        </p:spPr>
        <p:txBody>
          <a:bodyPr/>
          <a:lstStyle/>
          <a:p>
            <a:fld id="{DBF93456-1E22-C641-A4C5-062692281B3E}" type="slidenum">
              <a:rPr lang="en-US" smtClean="0"/>
              <a:pPr/>
              <a:t>‹#›</a:t>
            </a:fld>
            <a:endParaRPr lang="en-US" sz="100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819402" y="228600"/>
            <a:ext cx="6000222" cy="762000"/>
          </a:xfrm>
        </p:spPr>
        <p:txBody>
          <a:bodyPr/>
          <a:lstStyle/>
          <a:p>
            <a:r>
              <a:rPr lang="en-US" smtClean="0"/>
              <a:t>Click to edit Master title style</a:t>
            </a:r>
            <a:endParaRPr lang="en-IN"/>
          </a:p>
        </p:txBody>
      </p:sp>
      <p:sp>
        <p:nvSpPr>
          <p:cNvPr id="3" name="Content Placeholder 2"/>
          <p:cNvSpPr>
            <a:spLocks noGrp="1"/>
          </p:cNvSpPr>
          <p:nvPr>
            <p:ph idx="1"/>
          </p:nvPr>
        </p:nvSpPr>
        <p:spPr>
          <a:xfrm>
            <a:off x="381000" y="1295401"/>
            <a:ext cx="8229600" cy="51577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Rectangle 10"/>
          <p:cNvSpPr>
            <a:spLocks noGrp="1" noChangeArrowheads="1"/>
          </p:cNvSpPr>
          <p:nvPr>
            <p:ph type="sldNum" sz="quarter" idx="10"/>
          </p:nvPr>
        </p:nvSpPr>
        <p:spPr>
          <a:ln/>
        </p:spPr>
        <p:txBody>
          <a:bodyPr/>
          <a:lstStyle>
            <a:lvl1pPr>
              <a:defRPr/>
            </a:lvl1pPr>
          </a:lstStyle>
          <a:p>
            <a:fld id="{9F379AED-0546-544E-9D19-D1214CAEAC35}" type="slidenum">
              <a:rPr lang="en-US" smtClean="0"/>
              <a:pPr/>
              <a:t>‹#›</a:t>
            </a:fld>
            <a:endParaRPr lang="en-US" sz="1000"/>
          </a:p>
        </p:txBody>
      </p:sp>
    </p:spTree>
  </p:cSld>
  <p:clrMapOvr>
    <a:masterClrMapping/>
  </p:clrMapOvr>
  <p:timing>
    <p:tnLst>
      <p:par>
        <p:cTn xmlns:p14="http://schemas.microsoft.com/office/powerpoint/2010/mai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lvl1pPr>
            <a:lvl2pPr marL="457177" indent="0">
              <a:buNone/>
              <a:defRPr sz="1800"/>
            </a:lvl2pPr>
            <a:lvl3pPr marL="914353" indent="0">
              <a:buNone/>
              <a:defRPr sz="1600"/>
            </a:lvl3pPr>
            <a:lvl4pPr marL="1371530" indent="0">
              <a:buNone/>
              <a:defRPr sz="1400"/>
            </a:lvl4pPr>
            <a:lvl5pPr marL="1828706" indent="0">
              <a:buNone/>
              <a:defRPr sz="1400"/>
            </a:lvl5pPr>
            <a:lvl6pPr marL="2285883" indent="0">
              <a:buNone/>
              <a:defRPr sz="1400"/>
            </a:lvl6pPr>
            <a:lvl7pPr marL="2743060" indent="0">
              <a:buNone/>
              <a:defRPr sz="1400"/>
            </a:lvl7pPr>
            <a:lvl8pPr marL="3200236" indent="0">
              <a:buNone/>
              <a:defRPr sz="1400"/>
            </a:lvl8pPr>
            <a:lvl9pPr marL="3657413" indent="0">
              <a:buNone/>
              <a:defRPr sz="1400"/>
            </a:lvl9pPr>
          </a:lstStyle>
          <a:p>
            <a:pPr lvl="0"/>
            <a:r>
              <a:rPr lang="en-US" smtClean="0"/>
              <a:t>Click to edit Master text styles</a:t>
            </a:r>
          </a:p>
        </p:txBody>
      </p:sp>
      <p:sp>
        <p:nvSpPr>
          <p:cNvPr id="4" name="Rectangle 10"/>
          <p:cNvSpPr>
            <a:spLocks noGrp="1" noChangeArrowheads="1"/>
          </p:cNvSpPr>
          <p:nvPr>
            <p:ph type="sldNum" sz="quarter" idx="10"/>
          </p:nvPr>
        </p:nvSpPr>
        <p:spPr>
          <a:ln/>
        </p:spPr>
        <p:txBody>
          <a:bodyPr/>
          <a:lstStyle>
            <a:lvl1pPr>
              <a:defRPr/>
            </a:lvl1pPr>
          </a:lstStyle>
          <a:p>
            <a:fld id="{B117DE84-7A92-954B-BDB8-CCAD0FEF7872}" type="slidenum">
              <a:rPr lang="en-US" smtClean="0"/>
              <a:pPr/>
              <a:t>‹#›</a:t>
            </a:fld>
            <a:endParaRPr lang="en-US" sz="100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674688" y="2216150"/>
            <a:ext cx="4038600" cy="42370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865688" y="2216150"/>
            <a:ext cx="4038600" cy="42370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Rectangle 10"/>
          <p:cNvSpPr>
            <a:spLocks noGrp="1" noChangeArrowheads="1"/>
          </p:cNvSpPr>
          <p:nvPr>
            <p:ph type="sldNum" sz="quarter" idx="10"/>
          </p:nvPr>
        </p:nvSpPr>
        <p:spPr>
          <a:ln/>
        </p:spPr>
        <p:txBody>
          <a:bodyPr/>
          <a:lstStyle>
            <a:lvl1pPr>
              <a:defRPr/>
            </a:lvl1pPr>
          </a:lstStyle>
          <a:p>
            <a:fld id="{5F30C998-85F0-B046-8085-5ED1D1343CBF}" type="slidenum">
              <a:rPr lang="en-US" smtClean="0"/>
              <a:pPr/>
              <a:t>‹#›</a:t>
            </a:fld>
            <a:endParaRPr lang="en-US" sz="100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177" indent="0">
              <a:buNone/>
              <a:defRPr sz="2000" b="1"/>
            </a:lvl2pPr>
            <a:lvl3pPr marL="914353" indent="0">
              <a:buNone/>
              <a:defRPr sz="1800" b="1"/>
            </a:lvl3pPr>
            <a:lvl4pPr marL="1371530" indent="0">
              <a:buNone/>
              <a:defRPr sz="1600" b="1"/>
            </a:lvl4pPr>
            <a:lvl5pPr marL="1828706" indent="0">
              <a:buNone/>
              <a:defRPr sz="1600" b="1"/>
            </a:lvl5pPr>
            <a:lvl6pPr marL="2285883" indent="0">
              <a:buNone/>
              <a:defRPr sz="1600" b="1"/>
            </a:lvl6pPr>
            <a:lvl7pPr marL="2743060" indent="0">
              <a:buNone/>
              <a:defRPr sz="1600" b="1"/>
            </a:lvl7pPr>
            <a:lvl8pPr marL="3200236" indent="0">
              <a:buNone/>
              <a:defRPr sz="1600" b="1"/>
            </a:lvl8pPr>
            <a:lvl9pPr marL="3657413"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177" indent="0">
              <a:buNone/>
              <a:defRPr sz="2000" b="1"/>
            </a:lvl2pPr>
            <a:lvl3pPr marL="914353" indent="0">
              <a:buNone/>
              <a:defRPr sz="1800" b="1"/>
            </a:lvl3pPr>
            <a:lvl4pPr marL="1371530" indent="0">
              <a:buNone/>
              <a:defRPr sz="1600" b="1"/>
            </a:lvl4pPr>
            <a:lvl5pPr marL="1828706" indent="0">
              <a:buNone/>
              <a:defRPr sz="1600" b="1"/>
            </a:lvl5pPr>
            <a:lvl6pPr marL="2285883" indent="0">
              <a:buNone/>
              <a:defRPr sz="1600" b="1"/>
            </a:lvl6pPr>
            <a:lvl7pPr marL="2743060" indent="0">
              <a:buNone/>
              <a:defRPr sz="1600" b="1"/>
            </a:lvl7pPr>
            <a:lvl8pPr marL="3200236" indent="0">
              <a:buNone/>
              <a:defRPr sz="1600" b="1"/>
            </a:lvl8pPr>
            <a:lvl9pPr marL="3657413"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Rectangle 10"/>
          <p:cNvSpPr>
            <a:spLocks noGrp="1" noChangeArrowheads="1"/>
          </p:cNvSpPr>
          <p:nvPr>
            <p:ph type="sldNum" sz="quarter" idx="10"/>
          </p:nvPr>
        </p:nvSpPr>
        <p:spPr>
          <a:ln/>
        </p:spPr>
        <p:txBody>
          <a:bodyPr/>
          <a:lstStyle>
            <a:lvl1pPr>
              <a:defRPr/>
            </a:lvl1pPr>
          </a:lstStyle>
          <a:p>
            <a:fld id="{A3F1D222-DB85-FF46-88AB-15DC26B9F77C}" type="slidenum">
              <a:rPr lang="en-US" smtClean="0"/>
              <a:pPr/>
              <a:t>‹#›</a:t>
            </a:fld>
            <a:endParaRPr lang="en-US" sz="100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Rectangle 10"/>
          <p:cNvSpPr>
            <a:spLocks noGrp="1" noChangeArrowheads="1"/>
          </p:cNvSpPr>
          <p:nvPr>
            <p:ph type="sldNum" sz="quarter" idx="10"/>
          </p:nvPr>
        </p:nvSpPr>
        <p:spPr>
          <a:ln/>
        </p:spPr>
        <p:txBody>
          <a:bodyPr/>
          <a:lstStyle>
            <a:lvl1pPr>
              <a:defRPr/>
            </a:lvl1pPr>
          </a:lstStyle>
          <a:p>
            <a:fld id="{9CAE3C4C-ADCF-C046-B38E-C811EC3D5BD4}" type="slidenum">
              <a:rPr lang="en-US" smtClean="0"/>
              <a:pPr/>
              <a:t>‹#›</a:t>
            </a:fld>
            <a:endParaRPr lang="en-US" sz="100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
          <p:cNvSpPr>
            <a:spLocks noGrp="1" noChangeArrowheads="1"/>
          </p:cNvSpPr>
          <p:nvPr>
            <p:ph type="sldNum" sz="quarter" idx="10"/>
          </p:nvPr>
        </p:nvSpPr>
        <p:spPr>
          <a:ln/>
        </p:spPr>
        <p:txBody>
          <a:bodyPr/>
          <a:lstStyle>
            <a:lvl1pPr>
              <a:defRPr/>
            </a:lvl1pPr>
          </a:lstStyle>
          <a:p>
            <a:fld id="{782652CB-F8DA-C34A-AA91-2C10369BFC37}" type="slidenum">
              <a:rPr lang="en-US" smtClean="0"/>
              <a:pPr/>
              <a:t>‹#›</a:t>
            </a:fld>
            <a:endParaRPr lang="en-US" sz="100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1"/>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1" y="1435101"/>
            <a:ext cx="3008313" cy="4691063"/>
          </a:xfrm>
        </p:spPr>
        <p:txBody>
          <a:bodyPr/>
          <a:lstStyle>
            <a:lvl1pPr marL="0" indent="0">
              <a:buNone/>
              <a:defRPr sz="1400"/>
            </a:lvl1pPr>
            <a:lvl2pPr marL="457177" indent="0">
              <a:buNone/>
              <a:defRPr sz="1200"/>
            </a:lvl2pPr>
            <a:lvl3pPr marL="914353" indent="0">
              <a:buNone/>
              <a:defRPr sz="1000"/>
            </a:lvl3pPr>
            <a:lvl4pPr marL="1371530" indent="0">
              <a:buNone/>
              <a:defRPr sz="900"/>
            </a:lvl4pPr>
            <a:lvl5pPr marL="1828706" indent="0">
              <a:buNone/>
              <a:defRPr sz="900"/>
            </a:lvl5pPr>
            <a:lvl6pPr marL="2285883" indent="0">
              <a:buNone/>
              <a:defRPr sz="900"/>
            </a:lvl6pPr>
            <a:lvl7pPr marL="2743060" indent="0">
              <a:buNone/>
              <a:defRPr sz="900"/>
            </a:lvl7pPr>
            <a:lvl8pPr marL="3200236" indent="0">
              <a:buNone/>
              <a:defRPr sz="900"/>
            </a:lvl8pPr>
            <a:lvl9pPr marL="3657413" indent="0">
              <a:buNone/>
              <a:defRPr sz="900"/>
            </a:lvl9pPr>
          </a:lstStyle>
          <a:p>
            <a:pPr lvl="0"/>
            <a:r>
              <a:rPr lang="en-US" smtClean="0"/>
              <a:t>Click to edit Master text styles</a:t>
            </a:r>
          </a:p>
        </p:txBody>
      </p:sp>
      <p:sp>
        <p:nvSpPr>
          <p:cNvPr id="5" name="Rectangle 10"/>
          <p:cNvSpPr>
            <a:spLocks noGrp="1" noChangeArrowheads="1"/>
          </p:cNvSpPr>
          <p:nvPr>
            <p:ph type="sldNum" sz="quarter" idx="10"/>
          </p:nvPr>
        </p:nvSpPr>
        <p:spPr>
          <a:ln/>
        </p:spPr>
        <p:txBody>
          <a:bodyPr/>
          <a:lstStyle>
            <a:lvl1pPr>
              <a:defRPr/>
            </a:lvl1pPr>
          </a:lstStyle>
          <a:p>
            <a:fld id="{11398A76-159F-AA49-A19C-A43F96D1C3E7}" type="slidenum">
              <a:rPr lang="en-US" smtClean="0"/>
              <a:pPr/>
              <a:t>‹#›</a:t>
            </a:fld>
            <a:endParaRPr lang="en-US" sz="100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177" indent="0">
              <a:buNone/>
              <a:defRPr sz="2800"/>
            </a:lvl2pPr>
            <a:lvl3pPr marL="914353" indent="0">
              <a:buNone/>
              <a:defRPr sz="2400"/>
            </a:lvl3pPr>
            <a:lvl4pPr marL="1371530" indent="0">
              <a:buNone/>
              <a:defRPr sz="2000"/>
            </a:lvl4pPr>
            <a:lvl5pPr marL="1828706" indent="0">
              <a:buNone/>
              <a:defRPr sz="2000"/>
            </a:lvl5pPr>
            <a:lvl6pPr marL="2285883" indent="0">
              <a:buNone/>
              <a:defRPr sz="2000"/>
            </a:lvl6pPr>
            <a:lvl7pPr marL="2743060" indent="0">
              <a:buNone/>
              <a:defRPr sz="2000"/>
            </a:lvl7pPr>
            <a:lvl8pPr marL="3200236" indent="0">
              <a:buNone/>
              <a:defRPr sz="2000"/>
            </a:lvl8pPr>
            <a:lvl9pPr marL="3657413" indent="0">
              <a:buNone/>
              <a:defRPr sz="2000"/>
            </a:lvl9pPr>
          </a:lstStyle>
          <a:p>
            <a:pPr lvl="0"/>
            <a:r>
              <a:rPr lang="en-US" noProof="0" smtClean="0"/>
              <a:t>Click icon to add picture</a:t>
            </a:r>
            <a:endParaRPr lang="en-IN"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177" indent="0">
              <a:buNone/>
              <a:defRPr sz="1200"/>
            </a:lvl2pPr>
            <a:lvl3pPr marL="914353" indent="0">
              <a:buNone/>
              <a:defRPr sz="1000"/>
            </a:lvl3pPr>
            <a:lvl4pPr marL="1371530" indent="0">
              <a:buNone/>
              <a:defRPr sz="900"/>
            </a:lvl4pPr>
            <a:lvl5pPr marL="1828706" indent="0">
              <a:buNone/>
              <a:defRPr sz="900"/>
            </a:lvl5pPr>
            <a:lvl6pPr marL="2285883" indent="0">
              <a:buNone/>
              <a:defRPr sz="900"/>
            </a:lvl6pPr>
            <a:lvl7pPr marL="2743060" indent="0">
              <a:buNone/>
              <a:defRPr sz="900"/>
            </a:lvl7pPr>
            <a:lvl8pPr marL="3200236" indent="0">
              <a:buNone/>
              <a:defRPr sz="900"/>
            </a:lvl8pPr>
            <a:lvl9pPr marL="3657413" indent="0">
              <a:buNone/>
              <a:defRPr sz="900"/>
            </a:lvl9pPr>
          </a:lstStyle>
          <a:p>
            <a:pPr lvl="0"/>
            <a:r>
              <a:rPr lang="en-US" smtClean="0"/>
              <a:t>Click to edit Master text styles</a:t>
            </a:r>
          </a:p>
        </p:txBody>
      </p:sp>
      <p:sp>
        <p:nvSpPr>
          <p:cNvPr id="5" name="Rectangle 10"/>
          <p:cNvSpPr>
            <a:spLocks noGrp="1" noChangeArrowheads="1"/>
          </p:cNvSpPr>
          <p:nvPr>
            <p:ph type="sldNum" sz="quarter" idx="10"/>
          </p:nvPr>
        </p:nvSpPr>
        <p:spPr>
          <a:ln/>
        </p:spPr>
        <p:txBody>
          <a:bodyPr/>
          <a:lstStyle>
            <a:lvl1pPr>
              <a:defRPr/>
            </a:lvl1pPr>
          </a:lstStyle>
          <a:p>
            <a:fld id="{BB204B5B-F190-A445-A5C6-8F960E918BD9}" type="slidenum">
              <a:rPr lang="en-US" smtClean="0"/>
              <a:pPr/>
              <a:t>‹#›</a:t>
            </a:fld>
            <a:endParaRPr lang="en-US" sz="100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Rectangle 10"/>
          <p:cNvSpPr>
            <a:spLocks noGrp="1" noChangeArrowheads="1"/>
          </p:cNvSpPr>
          <p:nvPr>
            <p:ph type="sldNum" sz="quarter" idx="10"/>
          </p:nvPr>
        </p:nvSpPr>
        <p:spPr>
          <a:ln/>
        </p:spPr>
        <p:txBody>
          <a:bodyPr/>
          <a:lstStyle>
            <a:lvl1pPr>
              <a:defRPr/>
            </a:lvl1pPr>
          </a:lstStyle>
          <a:p>
            <a:fld id="{93EDC6EE-78D2-8848-8EA6-5252F70E70F1}" type="slidenum">
              <a:rPr lang="en-US" smtClean="0"/>
              <a:pPr/>
              <a:t>‹#›</a:t>
            </a:fld>
            <a:endParaRPr lang="en-US" sz="100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6888" y="981076"/>
            <a:ext cx="2057400" cy="5472113"/>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674688" y="981076"/>
            <a:ext cx="6019800" cy="54721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Rectangle 10"/>
          <p:cNvSpPr>
            <a:spLocks noGrp="1" noChangeArrowheads="1"/>
          </p:cNvSpPr>
          <p:nvPr>
            <p:ph type="sldNum" sz="quarter" idx="10"/>
          </p:nvPr>
        </p:nvSpPr>
        <p:spPr>
          <a:ln/>
        </p:spPr>
        <p:txBody>
          <a:bodyPr/>
          <a:lstStyle>
            <a:lvl1pPr>
              <a:defRPr/>
            </a:lvl1pPr>
          </a:lstStyle>
          <a:p>
            <a:fld id="{D4CC7D53-FD51-B041-A944-050BEF6164FF}" type="slidenum">
              <a:rPr lang="en-US" smtClean="0"/>
              <a:pPr/>
              <a:t>‹#›</a:t>
            </a:fld>
            <a:endParaRPr lang="en-US" sz="100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ransition Slide">
    <p:spTree>
      <p:nvGrpSpPr>
        <p:cNvPr id="1" name=""/>
        <p:cNvGrpSpPr/>
        <p:nvPr/>
      </p:nvGrpSpPr>
      <p:grpSpPr>
        <a:xfrm>
          <a:off x="0" y="0"/>
          <a:ext cx="0" cy="0"/>
          <a:chOff x="0" y="0"/>
          <a:chExt cx="0" cy="0"/>
        </a:xfrm>
      </p:grpSpPr>
      <p:sp>
        <p:nvSpPr>
          <p:cNvPr id="2" name="Title 1"/>
          <p:cNvSpPr>
            <a:spLocks noGrp="1"/>
          </p:cNvSpPr>
          <p:nvPr>
            <p:ph type="title"/>
          </p:nvPr>
        </p:nvSpPr>
        <p:spPr>
          <a:xfrm>
            <a:off x="0" y="2971800"/>
            <a:ext cx="9144000" cy="838200"/>
          </a:xfrm>
        </p:spPr>
        <p:txBody>
          <a:bodyPr lIns="182871" tIns="91435" rIns="182871" bIns="91435"/>
          <a:lstStyle>
            <a:lvl1pPr algn="ctr">
              <a:defRPr sz="4800">
                <a:effectLst>
                  <a:outerShdw blurRad="50800" dist="25400" dir="2700000">
                    <a:srgbClr val="000000">
                      <a:alpha val="40000"/>
                    </a:srgbClr>
                  </a:outerShdw>
                </a:effectLst>
              </a:defRPr>
            </a:lvl1pPr>
          </a:lstStyle>
          <a:p>
            <a:r>
              <a:rPr lang="en-US" dirty="0" smtClean="0"/>
              <a:t>Click to edit Master title style</a:t>
            </a:r>
            <a:endParaRPr lang="en-US" dirty="0"/>
          </a:p>
        </p:txBody>
      </p:sp>
      <p:sp>
        <p:nvSpPr>
          <p:cNvPr id="4" name="TextBox 3"/>
          <p:cNvSpPr txBox="1"/>
          <p:nvPr userDrawn="1"/>
        </p:nvSpPr>
        <p:spPr>
          <a:xfrm>
            <a:off x="228601" y="6459380"/>
            <a:ext cx="1954381" cy="246221"/>
          </a:xfrm>
          <a:prstGeom prst="rect">
            <a:avLst/>
          </a:prstGeom>
          <a:noFill/>
        </p:spPr>
        <p:txBody>
          <a:bodyPr wrap="none" lIns="91435" tIns="45718" rIns="91435" bIns="45718" rtlCol="0" anchor="ctr">
            <a:spAutoFit/>
          </a:bodyPr>
          <a:lstStyle/>
          <a:p>
            <a:pPr algn="ctr">
              <a:buNone/>
            </a:pPr>
            <a:r>
              <a:rPr lang="en-US" sz="1000" dirty="0" smtClean="0">
                <a:solidFill>
                  <a:schemeClr val="tx1">
                    <a:lumMod val="50000"/>
                    <a:lumOff val="50000"/>
                  </a:schemeClr>
                </a:solidFill>
                <a:latin typeface="Helvetica"/>
                <a:cs typeface="Helvetica"/>
              </a:rPr>
              <a:t>Copyright 2009 ThoughtWorks</a:t>
            </a:r>
            <a:endParaRPr lang="en-US" sz="1000" dirty="0">
              <a:solidFill>
                <a:schemeClr val="tx1">
                  <a:lumMod val="50000"/>
                  <a:lumOff val="50000"/>
                </a:schemeClr>
              </a:solidFill>
              <a:latin typeface="Helvetica"/>
              <a:cs typeface="Helvetica"/>
            </a:endParaRPr>
          </a:p>
        </p:txBody>
      </p:sp>
      <p:sp>
        <p:nvSpPr>
          <p:cNvPr id="3" name="Slide Number Placeholder 2"/>
          <p:cNvSpPr>
            <a:spLocks noGrp="1"/>
          </p:cNvSpPr>
          <p:nvPr>
            <p:ph type="sldNum" sz="quarter" idx="10"/>
          </p:nvPr>
        </p:nvSpPr>
        <p:spPr>
          <a:xfrm>
            <a:off x="6781800" y="6472239"/>
            <a:ext cx="2133600" cy="188912"/>
          </a:xfrm>
        </p:spPr>
        <p:txBody>
          <a:bodyPr/>
          <a:lstStyle/>
          <a:p>
            <a:fld id="{DBF93456-1E22-C641-A4C5-062692281B3E}" type="slidenum">
              <a:rPr lang="en-US" smtClean="0"/>
              <a:pPr/>
              <a:t>‹#›</a:t>
            </a:fld>
            <a:endParaRPr lang="en-US" sz="1000"/>
          </a:p>
        </p:txBody>
      </p:sp>
      <p:cxnSp>
        <p:nvCxnSpPr>
          <p:cNvPr id="6" name="Straight Connector 5"/>
          <p:cNvCxnSpPr/>
          <p:nvPr userDrawn="1"/>
        </p:nvCxnSpPr>
        <p:spPr bwMode="auto">
          <a:xfrm>
            <a:off x="0" y="2362200"/>
            <a:ext cx="9144000" cy="1588"/>
          </a:xfrm>
          <a:prstGeom prst="line">
            <a:avLst/>
          </a:prstGeom>
          <a:noFill/>
          <a:ln w="38100" cap="flat" cmpd="sng" algn="ctr">
            <a:solidFill>
              <a:srgbClr val="800000"/>
            </a:solidFill>
            <a:prstDash val="solid"/>
            <a:round/>
            <a:headEnd type="none" w="med" len="med"/>
            <a:tailEnd type="none" w="med" len="med"/>
          </a:ln>
          <a:effectLst/>
        </p:spPr>
      </p:cxnSp>
      <p:cxnSp>
        <p:nvCxnSpPr>
          <p:cNvPr id="7" name="Straight Connector 6"/>
          <p:cNvCxnSpPr/>
          <p:nvPr userDrawn="1"/>
        </p:nvCxnSpPr>
        <p:spPr bwMode="auto">
          <a:xfrm>
            <a:off x="0" y="4418012"/>
            <a:ext cx="9144000" cy="1588"/>
          </a:xfrm>
          <a:prstGeom prst="line">
            <a:avLst/>
          </a:prstGeom>
          <a:noFill/>
          <a:ln w="38100" cap="flat" cmpd="sng" algn="ctr">
            <a:solidFill>
              <a:srgbClr val="800000"/>
            </a:solidFill>
            <a:prstDash val="solid"/>
            <a:round/>
            <a:headEnd type="none" w="med" len="med"/>
            <a:tailEnd type="none" w="med" len="med"/>
          </a:ln>
          <a:effectLst/>
        </p:spPr>
      </p:cxn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74688" y="981075"/>
            <a:ext cx="8229600" cy="1143000"/>
          </a:xfrm>
        </p:spPr>
        <p:txBody>
          <a:bodyPr/>
          <a:lstStyle/>
          <a:p>
            <a:r>
              <a:rPr lang="en-US" smtClean="0"/>
              <a:t>Click to edit Master title style</a:t>
            </a:r>
            <a:endParaRPr lang="en-IN" dirty="0"/>
          </a:p>
        </p:txBody>
      </p:sp>
      <p:sp>
        <p:nvSpPr>
          <p:cNvPr id="3" name="Text Placeholder 2"/>
          <p:cNvSpPr>
            <a:spLocks noGrp="1"/>
          </p:cNvSpPr>
          <p:nvPr>
            <p:ph type="body" sz="half" idx="1"/>
          </p:nvPr>
        </p:nvSpPr>
        <p:spPr>
          <a:xfrm>
            <a:off x="674688" y="2216150"/>
            <a:ext cx="4038600" cy="42370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865688" y="2216150"/>
            <a:ext cx="4038600" cy="42370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Rectangle 10"/>
          <p:cNvSpPr>
            <a:spLocks noGrp="1" noChangeArrowheads="1"/>
          </p:cNvSpPr>
          <p:nvPr>
            <p:ph type="sldNum" sz="quarter" idx="10"/>
          </p:nvPr>
        </p:nvSpPr>
        <p:spPr>
          <a:ln/>
        </p:spPr>
        <p:txBody>
          <a:bodyPr/>
          <a:lstStyle>
            <a:lvl1pPr>
              <a:defRPr/>
            </a:lvl1pPr>
          </a:lstStyle>
          <a:p>
            <a:fld id="{36D03574-EC87-E24B-A101-321072E079B5}" type="slidenum">
              <a:rPr lang="en-US" smtClean="0"/>
              <a:pPr/>
              <a:t>‹#›</a:t>
            </a:fld>
            <a:endParaRPr lang="en-US" sz="1000"/>
          </a:p>
        </p:txBody>
      </p:sp>
    </p:spTree>
  </p:cSld>
  <p:clrMapOvr>
    <a:masterClrMapping/>
  </p:clrMapOvr>
  <p:timing>
    <p:tnLst>
      <p:par>
        <p:cTn xmlns:p14="http://schemas.microsoft.com/office/powerpoint/2010/mai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177" indent="0" algn="ctr">
              <a:buNone/>
              <a:defRPr>
                <a:solidFill>
                  <a:schemeClr val="tx1">
                    <a:tint val="75000"/>
                  </a:schemeClr>
                </a:solidFill>
              </a:defRPr>
            </a:lvl2pPr>
            <a:lvl3pPr marL="914353" indent="0" algn="ctr">
              <a:buNone/>
              <a:defRPr>
                <a:solidFill>
                  <a:schemeClr val="tx1">
                    <a:tint val="75000"/>
                  </a:schemeClr>
                </a:solidFill>
              </a:defRPr>
            </a:lvl3pPr>
            <a:lvl4pPr marL="1371530" indent="0" algn="ctr">
              <a:buNone/>
              <a:defRPr>
                <a:solidFill>
                  <a:schemeClr val="tx1">
                    <a:tint val="75000"/>
                  </a:schemeClr>
                </a:solidFill>
              </a:defRPr>
            </a:lvl4pPr>
            <a:lvl5pPr marL="1828706" indent="0" algn="ctr">
              <a:buNone/>
              <a:defRPr>
                <a:solidFill>
                  <a:schemeClr val="tx1">
                    <a:tint val="75000"/>
                  </a:schemeClr>
                </a:solidFill>
              </a:defRPr>
            </a:lvl5pPr>
            <a:lvl6pPr marL="2285883" indent="0" algn="ctr">
              <a:buNone/>
              <a:defRPr>
                <a:solidFill>
                  <a:schemeClr val="tx1">
                    <a:tint val="75000"/>
                  </a:schemeClr>
                </a:solidFill>
              </a:defRPr>
            </a:lvl6pPr>
            <a:lvl7pPr marL="2743060" indent="0" algn="ctr">
              <a:buNone/>
              <a:defRPr>
                <a:solidFill>
                  <a:schemeClr val="tx1">
                    <a:tint val="75000"/>
                  </a:schemeClr>
                </a:solidFill>
              </a:defRPr>
            </a:lvl7pPr>
            <a:lvl8pPr marL="3200236" indent="0" algn="ctr">
              <a:buNone/>
              <a:defRPr>
                <a:solidFill>
                  <a:schemeClr val="tx1">
                    <a:tint val="75000"/>
                  </a:schemeClr>
                </a:solidFill>
              </a:defRPr>
            </a:lvl8pPr>
            <a:lvl9pPr marL="3657413" indent="0" algn="ctr">
              <a:buNone/>
              <a:defRPr>
                <a:solidFill>
                  <a:schemeClr val="tx1">
                    <a:tint val="75000"/>
                  </a:schemeClr>
                </a:solidFill>
              </a:defRPr>
            </a:lvl9pPr>
          </a:lstStyle>
          <a:p>
            <a:r>
              <a:rPr lang="en-US" smtClean="0"/>
              <a:t>Click to edit Master subtitle style</a:t>
            </a:r>
            <a:endParaRPr lang="en-US"/>
          </a:p>
        </p:txBody>
      </p:sp>
    </p:spTree>
    <p:extLst>
      <p:ext uri="{BB962C8B-B14F-4D97-AF65-F5344CB8AC3E}">
        <p14:creationId xmlns:p14="http://schemas.microsoft.com/office/powerpoint/2010/main" val="136406224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229600" cy="924235"/>
          </a:xfrm>
        </p:spPr>
        <p:txBody>
          <a:bodyPr>
            <a:normAutofit/>
          </a:bodyPr>
          <a:lstStyle>
            <a:lvl1pPr>
              <a:defRPr sz="40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7" name="Picture 6" descr="logo_black.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1" y="6009524"/>
            <a:ext cx="1324887" cy="556270"/>
          </a:xfrm>
          <a:prstGeom prst="rect">
            <a:avLst/>
          </a:prstGeom>
        </p:spPr>
      </p:pic>
      <p:cxnSp>
        <p:nvCxnSpPr>
          <p:cNvPr id="12" name="Straight Connector 11"/>
          <p:cNvCxnSpPr/>
          <p:nvPr/>
        </p:nvCxnSpPr>
        <p:spPr>
          <a:xfrm>
            <a:off x="457201" y="5843398"/>
            <a:ext cx="8215633" cy="0"/>
          </a:xfrm>
          <a:prstGeom prst="line">
            <a:avLst/>
          </a:prstGeom>
          <a:ln w="12700" cmpd="sng">
            <a:solidFill>
              <a:srgbClr val="CCCCCC"/>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471168" y="1342393"/>
            <a:ext cx="8215633" cy="0"/>
          </a:xfrm>
          <a:prstGeom prst="line">
            <a:avLst/>
          </a:prstGeom>
          <a:ln w="12700" cmpd="sng">
            <a:solidFill>
              <a:srgbClr val="CCCCCC"/>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5025691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solidFill>
                  <a:schemeClr val="tx1">
                    <a:tint val="75000"/>
                  </a:schemeClr>
                </a:solidFill>
              </a:defRPr>
            </a:lvl1pPr>
            <a:lvl2pPr marL="457177" indent="0">
              <a:buNone/>
              <a:defRPr sz="1800">
                <a:solidFill>
                  <a:schemeClr val="tx1">
                    <a:tint val="75000"/>
                  </a:schemeClr>
                </a:solidFill>
              </a:defRPr>
            </a:lvl2pPr>
            <a:lvl3pPr marL="914353" indent="0">
              <a:buNone/>
              <a:defRPr sz="1600">
                <a:solidFill>
                  <a:schemeClr val="tx1">
                    <a:tint val="75000"/>
                  </a:schemeClr>
                </a:solidFill>
              </a:defRPr>
            </a:lvl3pPr>
            <a:lvl4pPr marL="1371530" indent="0">
              <a:buNone/>
              <a:defRPr sz="1400">
                <a:solidFill>
                  <a:schemeClr val="tx1">
                    <a:tint val="75000"/>
                  </a:schemeClr>
                </a:solidFill>
              </a:defRPr>
            </a:lvl4pPr>
            <a:lvl5pPr marL="1828706" indent="0">
              <a:buNone/>
              <a:defRPr sz="1400">
                <a:solidFill>
                  <a:schemeClr val="tx1">
                    <a:tint val="75000"/>
                  </a:schemeClr>
                </a:solidFill>
              </a:defRPr>
            </a:lvl5pPr>
            <a:lvl6pPr marL="2285883" indent="0">
              <a:buNone/>
              <a:defRPr sz="1400">
                <a:solidFill>
                  <a:schemeClr val="tx1">
                    <a:tint val="75000"/>
                  </a:schemeClr>
                </a:solidFill>
              </a:defRPr>
            </a:lvl6pPr>
            <a:lvl7pPr marL="2743060" indent="0">
              <a:buNone/>
              <a:defRPr sz="1400">
                <a:solidFill>
                  <a:schemeClr val="tx1">
                    <a:tint val="75000"/>
                  </a:schemeClr>
                </a:solidFill>
              </a:defRPr>
            </a:lvl7pPr>
            <a:lvl8pPr marL="3200236" indent="0">
              <a:buNone/>
              <a:defRPr sz="1400">
                <a:solidFill>
                  <a:schemeClr val="tx1">
                    <a:tint val="75000"/>
                  </a:schemeClr>
                </a:solidFill>
              </a:defRPr>
            </a:lvl8pPr>
            <a:lvl9pPr marL="3657413"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1"/>
            <a:ext cx="2133600" cy="365125"/>
          </a:xfrm>
          <a:prstGeom prst="rect">
            <a:avLst/>
          </a:prstGeom>
        </p:spPr>
        <p:txBody>
          <a:bodyPr lIns="91435" tIns="45718" rIns="91435" bIns="45718"/>
          <a:lstStyle/>
          <a:p>
            <a:fld id="{4B2AA546-636B-4E4A-976C-4B294032FE20}" type="datetimeFigureOut">
              <a:rPr lang="en-US" smtClean="0"/>
              <a:t>7/11/12</a:t>
            </a:fld>
            <a:endParaRPr lang="en-US"/>
          </a:p>
        </p:txBody>
      </p:sp>
      <p:sp>
        <p:nvSpPr>
          <p:cNvPr id="5" name="Footer Placeholder 4"/>
          <p:cNvSpPr>
            <a:spLocks noGrp="1"/>
          </p:cNvSpPr>
          <p:nvPr>
            <p:ph type="ftr" sz="quarter" idx="11"/>
          </p:nvPr>
        </p:nvSpPr>
        <p:spPr>
          <a:xfrm>
            <a:off x="5791200" y="6356351"/>
            <a:ext cx="2895600" cy="365125"/>
          </a:xfrm>
          <a:prstGeom prst="rect">
            <a:avLst/>
          </a:prstGeom>
        </p:spPr>
        <p:txBody>
          <a:bodyPr lIns="91435" tIns="45718" rIns="91435" bIns="45718"/>
          <a:lstStyle/>
          <a:p>
            <a:endParaRPr lang="en-US"/>
          </a:p>
        </p:txBody>
      </p:sp>
      <p:sp>
        <p:nvSpPr>
          <p:cNvPr id="6" name="Slide Number Placeholder 5"/>
          <p:cNvSpPr>
            <a:spLocks noGrp="1"/>
          </p:cNvSpPr>
          <p:nvPr>
            <p:ph type="sldNum" sz="quarter" idx="12"/>
          </p:nvPr>
        </p:nvSpPr>
        <p:spPr>
          <a:xfrm>
            <a:off x="6553200" y="6356351"/>
            <a:ext cx="2133600" cy="365125"/>
          </a:xfrm>
          <a:prstGeom prst="rect">
            <a:avLst/>
          </a:prstGeom>
        </p:spPr>
        <p:txBody>
          <a:bodyPr lIns="91435" tIns="45718" rIns="91435" bIns="45718"/>
          <a:lstStyle/>
          <a:p>
            <a:fld id="{B117DE84-7A92-954B-BDB8-CCAD0FEF7872}" type="slidenum">
              <a:rPr lang="en-US" smtClean="0"/>
              <a:pPr/>
              <a:t>‹#›</a:t>
            </a:fld>
            <a:endParaRPr lang="en-US" sz="1000"/>
          </a:p>
        </p:txBody>
      </p:sp>
    </p:spTree>
    <p:extLst>
      <p:ext uri="{BB962C8B-B14F-4D97-AF65-F5344CB8AC3E}">
        <p14:creationId xmlns:p14="http://schemas.microsoft.com/office/powerpoint/2010/main" val="362065583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1"/>
            <a:ext cx="2133600" cy="365125"/>
          </a:xfrm>
          <a:prstGeom prst="rect">
            <a:avLst/>
          </a:prstGeom>
        </p:spPr>
        <p:txBody>
          <a:bodyPr lIns="91435" tIns="45718" rIns="91435" bIns="45718"/>
          <a:lstStyle/>
          <a:p>
            <a:fld id="{4B2AA546-636B-4E4A-976C-4B294032FE20}" type="datetimeFigureOut">
              <a:rPr lang="en-US" smtClean="0"/>
              <a:t>7/11/12</a:t>
            </a:fld>
            <a:endParaRPr lang="en-US"/>
          </a:p>
        </p:txBody>
      </p:sp>
      <p:sp>
        <p:nvSpPr>
          <p:cNvPr id="6" name="Footer Placeholder 5"/>
          <p:cNvSpPr>
            <a:spLocks noGrp="1"/>
          </p:cNvSpPr>
          <p:nvPr>
            <p:ph type="ftr" sz="quarter" idx="11"/>
          </p:nvPr>
        </p:nvSpPr>
        <p:spPr>
          <a:xfrm>
            <a:off x="5791200" y="6356351"/>
            <a:ext cx="2895600" cy="365125"/>
          </a:xfrm>
          <a:prstGeom prst="rect">
            <a:avLst/>
          </a:prstGeom>
        </p:spPr>
        <p:txBody>
          <a:bodyPr lIns="91435" tIns="45718" rIns="91435" bIns="45718"/>
          <a:lstStyle/>
          <a:p>
            <a:endParaRPr lang="en-US"/>
          </a:p>
        </p:txBody>
      </p:sp>
      <p:sp>
        <p:nvSpPr>
          <p:cNvPr id="7" name="Slide Number Placeholder 6"/>
          <p:cNvSpPr>
            <a:spLocks noGrp="1"/>
          </p:cNvSpPr>
          <p:nvPr>
            <p:ph type="sldNum" sz="quarter" idx="12"/>
          </p:nvPr>
        </p:nvSpPr>
        <p:spPr>
          <a:xfrm>
            <a:off x="6553200" y="6356351"/>
            <a:ext cx="2133600" cy="365125"/>
          </a:xfrm>
          <a:prstGeom prst="rect">
            <a:avLst/>
          </a:prstGeom>
        </p:spPr>
        <p:txBody>
          <a:bodyPr lIns="91435" tIns="45718" rIns="91435" bIns="45718"/>
          <a:lstStyle/>
          <a:p>
            <a:fld id="{5F30C998-85F0-B046-8085-5ED1D1343CBF}" type="slidenum">
              <a:rPr lang="en-US" smtClean="0"/>
              <a:pPr/>
              <a:t>‹#›</a:t>
            </a:fld>
            <a:endParaRPr lang="en-US" sz="1000"/>
          </a:p>
        </p:txBody>
      </p:sp>
    </p:spTree>
    <p:extLst>
      <p:ext uri="{BB962C8B-B14F-4D97-AF65-F5344CB8AC3E}">
        <p14:creationId xmlns:p14="http://schemas.microsoft.com/office/powerpoint/2010/main" val="162102394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177" indent="0">
              <a:buNone/>
              <a:defRPr sz="2000" b="1"/>
            </a:lvl2pPr>
            <a:lvl3pPr marL="914353" indent="0">
              <a:buNone/>
              <a:defRPr sz="1800" b="1"/>
            </a:lvl3pPr>
            <a:lvl4pPr marL="1371530" indent="0">
              <a:buNone/>
              <a:defRPr sz="1600" b="1"/>
            </a:lvl4pPr>
            <a:lvl5pPr marL="1828706" indent="0">
              <a:buNone/>
              <a:defRPr sz="1600" b="1"/>
            </a:lvl5pPr>
            <a:lvl6pPr marL="2285883" indent="0">
              <a:buNone/>
              <a:defRPr sz="1600" b="1"/>
            </a:lvl6pPr>
            <a:lvl7pPr marL="2743060" indent="0">
              <a:buNone/>
              <a:defRPr sz="1600" b="1"/>
            </a:lvl7pPr>
            <a:lvl8pPr marL="3200236" indent="0">
              <a:buNone/>
              <a:defRPr sz="1600" b="1"/>
            </a:lvl8pPr>
            <a:lvl9pPr marL="3657413"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177" indent="0">
              <a:buNone/>
              <a:defRPr sz="2000" b="1"/>
            </a:lvl2pPr>
            <a:lvl3pPr marL="914353" indent="0">
              <a:buNone/>
              <a:defRPr sz="1800" b="1"/>
            </a:lvl3pPr>
            <a:lvl4pPr marL="1371530" indent="0">
              <a:buNone/>
              <a:defRPr sz="1600" b="1"/>
            </a:lvl4pPr>
            <a:lvl5pPr marL="1828706" indent="0">
              <a:buNone/>
              <a:defRPr sz="1600" b="1"/>
            </a:lvl5pPr>
            <a:lvl6pPr marL="2285883" indent="0">
              <a:buNone/>
              <a:defRPr sz="1600" b="1"/>
            </a:lvl6pPr>
            <a:lvl7pPr marL="2743060" indent="0">
              <a:buNone/>
              <a:defRPr sz="1600" b="1"/>
            </a:lvl7pPr>
            <a:lvl8pPr marL="3200236" indent="0">
              <a:buNone/>
              <a:defRPr sz="1600" b="1"/>
            </a:lvl8pPr>
            <a:lvl9pPr marL="3657413"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1"/>
            <a:ext cx="2133600" cy="365125"/>
          </a:xfrm>
          <a:prstGeom prst="rect">
            <a:avLst/>
          </a:prstGeom>
        </p:spPr>
        <p:txBody>
          <a:bodyPr lIns="91435" tIns="45718" rIns="91435" bIns="45718"/>
          <a:lstStyle/>
          <a:p>
            <a:fld id="{4B2AA546-636B-4E4A-976C-4B294032FE20}" type="datetimeFigureOut">
              <a:rPr lang="en-US" smtClean="0"/>
              <a:t>7/11/12</a:t>
            </a:fld>
            <a:endParaRPr lang="en-US"/>
          </a:p>
        </p:txBody>
      </p:sp>
      <p:sp>
        <p:nvSpPr>
          <p:cNvPr id="8" name="Footer Placeholder 7"/>
          <p:cNvSpPr>
            <a:spLocks noGrp="1"/>
          </p:cNvSpPr>
          <p:nvPr>
            <p:ph type="ftr" sz="quarter" idx="11"/>
          </p:nvPr>
        </p:nvSpPr>
        <p:spPr>
          <a:xfrm>
            <a:off x="5791200" y="6356351"/>
            <a:ext cx="2895600" cy="365125"/>
          </a:xfrm>
          <a:prstGeom prst="rect">
            <a:avLst/>
          </a:prstGeom>
        </p:spPr>
        <p:txBody>
          <a:bodyPr lIns="91435" tIns="45718" rIns="91435" bIns="45718"/>
          <a:lstStyle/>
          <a:p>
            <a:endParaRPr lang="en-US"/>
          </a:p>
        </p:txBody>
      </p:sp>
      <p:sp>
        <p:nvSpPr>
          <p:cNvPr id="9" name="Slide Number Placeholder 8"/>
          <p:cNvSpPr>
            <a:spLocks noGrp="1"/>
          </p:cNvSpPr>
          <p:nvPr>
            <p:ph type="sldNum" sz="quarter" idx="12"/>
          </p:nvPr>
        </p:nvSpPr>
        <p:spPr>
          <a:xfrm>
            <a:off x="6553200" y="6356351"/>
            <a:ext cx="2133600" cy="365125"/>
          </a:xfrm>
          <a:prstGeom prst="rect">
            <a:avLst/>
          </a:prstGeom>
        </p:spPr>
        <p:txBody>
          <a:bodyPr lIns="91435" tIns="45718" rIns="91435" bIns="45718"/>
          <a:lstStyle/>
          <a:p>
            <a:fld id="{A3F1D222-DB85-FF46-88AB-15DC26B9F77C}" type="slidenum">
              <a:rPr lang="en-US" smtClean="0"/>
              <a:pPr/>
              <a:t>‹#›</a:t>
            </a:fld>
            <a:endParaRPr lang="en-US" sz="1000"/>
          </a:p>
        </p:txBody>
      </p:sp>
    </p:spTree>
    <p:extLst>
      <p:ext uri="{BB962C8B-B14F-4D97-AF65-F5344CB8AC3E}">
        <p14:creationId xmlns:p14="http://schemas.microsoft.com/office/powerpoint/2010/main" val="266602570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1"/>
            <a:ext cx="2133600" cy="365125"/>
          </a:xfrm>
          <a:prstGeom prst="rect">
            <a:avLst/>
          </a:prstGeom>
        </p:spPr>
        <p:txBody>
          <a:bodyPr lIns="91435" tIns="45718" rIns="91435" bIns="45718"/>
          <a:lstStyle/>
          <a:p>
            <a:fld id="{4B2AA546-636B-4E4A-976C-4B294032FE20}" type="datetimeFigureOut">
              <a:rPr lang="en-US" smtClean="0"/>
              <a:t>7/11/12</a:t>
            </a:fld>
            <a:endParaRPr lang="en-US"/>
          </a:p>
        </p:txBody>
      </p:sp>
      <p:sp>
        <p:nvSpPr>
          <p:cNvPr id="4" name="Footer Placeholder 3"/>
          <p:cNvSpPr>
            <a:spLocks noGrp="1"/>
          </p:cNvSpPr>
          <p:nvPr>
            <p:ph type="ftr" sz="quarter" idx="11"/>
          </p:nvPr>
        </p:nvSpPr>
        <p:spPr>
          <a:xfrm>
            <a:off x="5791200" y="6356351"/>
            <a:ext cx="2895600" cy="365125"/>
          </a:xfrm>
          <a:prstGeom prst="rect">
            <a:avLst/>
          </a:prstGeom>
        </p:spPr>
        <p:txBody>
          <a:bodyPr lIns="91435" tIns="45718" rIns="91435" bIns="45718"/>
          <a:lstStyle/>
          <a:p>
            <a:endParaRPr lang="en-US"/>
          </a:p>
        </p:txBody>
      </p:sp>
      <p:sp>
        <p:nvSpPr>
          <p:cNvPr id="5" name="Slide Number Placeholder 4"/>
          <p:cNvSpPr>
            <a:spLocks noGrp="1"/>
          </p:cNvSpPr>
          <p:nvPr>
            <p:ph type="sldNum" sz="quarter" idx="12"/>
          </p:nvPr>
        </p:nvSpPr>
        <p:spPr>
          <a:xfrm>
            <a:off x="6553200" y="6356351"/>
            <a:ext cx="2133600" cy="365125"/>
          </a:xfrm>
          <a:prstGeom prst="rect">
            <a:avLst/>
          </a:prstGeom>
        </p:spPr>
        <p:txBody>
          <a:bodyPr lIns="91435" tIns="45718" rIns="91435" bIns="45718"/>
          <a:lstStyle/>
          <a:p>
            <a:fld id="{9CAE3C4C-ADCF-C046-B38E-C811EC3D5BD4}" type="slidenum">
              <a:rPr lang="en-US" smtClean="0"/>
              <a:pPr/>
              <a:t>‹#›</a:t>
            </a:fld>
            <a:endParaRPr lang="en-US" sz="1000"/>
          </a:p>
        </p:txBody>
      </p:sp>
    </p:spTree>
    <p:extLst>
      <p:ext uri="{BB962C8B-B14F-4D97-AF65-F5344CB8AC3E}">
        <p14:creationId xmlns:p14="http://schemas.microsoft.com/office/powerpoint/2010/main" val="181306491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1"/>
            <a:ext cx="2133600" cy="365125"/>
          </a:xfrm>
          <a:prstGeom prst="rect">
            <a:avLst/>
          </a:prstGeom>
        </p:spPr>
        <p:txBody>
          <a:bodyPr lIns="91435" tIns="45718" rIns="91435" bIns="45718"/>
          <a:lstStyle/>
          <a:p>
            <a:fld id="{4B2AA546-636B-4E4A-976C-4B294032FE20}" type="datetimeFigureOut">
              <a:rPr lang="en-US" smtClean="0"/>
              <a:t>7/11/12</a:t>
            </a:fld>
            <a:endParaRPr lang="en-US"/>
          </a:p>
        </p:txBody>
      </p:sp>
      <p:sp>
        <p:nvSpPr>
          <p:cNvPr id="3" name="Footer Placeholder 2"/>
          <p:cNvSpPr>
            <a:spLocks noGrp="1"/>
          </p:cNvSpPr>
          <p:nvPr>
            <p:ph type="ftr" sz="quarter" idx="11"/>
          </p:nvPr>
        </p:nvSpPr>
        <p:spPr>
          <a:xfrm>
            <a:off x="5791200" y="6356351"/>
            <a:ext cx="2895600" cy="365125"/>
          </a:xfrm>
          <a:prstGeom prst="rect">
            <a:avLst/>
          </a:prstGeom>
        </p:spPr>
        <p:txBody>
          <a:bodyPr lIns="91435" tIns="45718" rIns="91435" bIns="45718"/>
          <a:lstStyle/>
          <a:p>
            <a:endParaRPr lang="en-US"/>
          </a:p>
        </p:txBody>
      </p:sp>
      <p:sp>
        <p:nvSpPr>
          <p:cNvPr id="4" name="Slide Number Placeholder 3"/>
          <p:cNvSpPr>
            <a:spLocks noGrp="1"/>
          </p:cNvSpPr>
          <p:nvPr>
            <p:ph type="sldNum" sz="quarter" idx="12"/>
          </p:nvPr>
        </p:nvSpPr>
        <p:spPr>
          <a:xfrm>
            <a:off x="6553200" y="6356351"/>
            <a:ext cx="2133600" cy="365125"/>
          </a:xfrm>
          <a:prstGeom prst="rect">
            <a:avLst/>
          </a:prstGeom>
        </p:spPr>
        <p:txBody>
          <a:bodyPr lIns="91435" tIns="45718" rIns="91435" bIns="45718"/>
          <a:lstStyle/>
          <a:p>
            <a:fld id="{782652CB-F8DA-C34A-AA91-2C10369BFC37}" type="slidenum">
              <a:rPr lang="en-US" smtClean="0"/>
              <a:pPr/>
              <a:t>‹#›</a:t>
            </a:fld>
            <a:endParaRPr lang="en-US" sz="1000"/>
          </a:p>
        </p:txBody>
      </p:sp>
    </p:spTree>
    <p:extLst>
      <p:ext uri="{BB962C8B-B14F-4D97-AF65-F5344CB8AC3E}">
        <p14:creationId xmlns:p14="http://schemas.microsoft.com/office/powerpoint/2010/main" val="118084185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1"/>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1"/>
            <a:ext cx="3008313" cy="4691063"/>
          </a:xfrm>
        </p:spPr>
        <p:txBody>
          <a:bodyPr/>
          <a:lstStyle>
            <a:lvl1pPr marL="0" indent="0">
              <a:buNone/>
              <a:defRPr sz="1400"/>
            </a:lvl1pPr>
            <a:lvl2pPr marL="457177" indent="0">
              <a:buNone/>
              <a:defRPr sz="1200"/>
            </a:lvl2pPr>
            <a:lvl3pPr marL="914353" indent="0">
              <a:buNone/>
              <a:defRPr sz="1000"/>
            </a:lvl3pPr>
            <a:lvl4pPr marL="1371530" indent="0">
              <a:buNone/>
              <a:defRPr sz="900"/>
            </a:lvl4pPr>
            <a:lvl5pPr marL="1828706" indent="0">
              <a:buNone/>
              <a:defRPr sz="900"/>
            </a:lvl5pPr>
            <a:lvl6pPr marL="2285883" indent="0">
              <a:buNone/>
              <a:defRPr sz="900"/>
            </a:lvl6pPr>
            <a:lvl7pPr marL="2743060" indent="0">
              <a:buNone/>
              <a:defRPr sz="900"/>
            </a:lvl7pPr>
            <a:lvl8pPr marL="3200236" indent="0">
              <a:buNone/>
              <a:defRPr sz="900"/>
            </a:lvl8pPr>
            <a:lvl9pPr marL="3657413"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1"/>
            <a:ext cx="2133600" cy="365125"/>
          </a:xfrm>
          <a:prstGeom prst="rect">
            <a:avLst/>
          </a:prstGeom>
        </p:spPr>
        <p:txBody>
          <a:bodyPr lIns="91435" tIns="45718" rIns="91435" bIns="45718"/>
          <a:lstStyle/>
          <a:p>
            <a:fld id="{4B2AA546-636B-4E4A-976C-4B294032FE20}" type="datetimeFigureOut">
              <a:rPr lang="en-US" smtClean="0"/>
              <a:t>7/11/12</a:t>
            </a:fld>
            <a:endParaRPr lang="en-US"/>
          </a:p>
        </p:txBody>
      </p:sp>
      <p:sp>
        <p:nvSpPr>
          <p:cNvPr id="6" name="Footer Placeholder 5"/>
          <p:cNvSpPr>
            <a:spLocks noGrp="1"/>
          </p:cNvSpPr>
          <p:nvPr>
            <p:ph type="ftr" sz="quarter" idx="11"/>
          </p:nvPr>
        </p:nvSpPr>
        <p:spPr>
          <a:xfrm>
            <a:off x="5791200" y="6356351"/>
            <a:ext cx="2895600" cy="365125"/>
          </a:xfrm>
          <a:prstGeom prst="rect">
            <a:avLst/>
          </a:prstGeom>
        </p:spPr>
        <p:txBody>
          <a:bodyPr lIns="91435" tIns="45718" rIns="91435" bIns="45718"/>
          <a:lstStyle/>
          <a:p>
            <a:endParaRPr lang="en-US"/>
          </a:p>
        </p:txBody>
      </p:sp>
      <p:sp>
        <p:nvSpPr>
          <p:cNvPr id="7" name="Slide Number Placeholder 6"/>
          <p:cNvSpPr>
            <a:spLocks noGrp="1"/>
          </p:cNvSpPr>
          <p:nvPr>
            <p:ph type="sldNum" sz="quarter" idx="12"/>
          </p:nvPr>
        </p:nvSpPr>
        <p:spPr>
          <a:xfrm>
            <a:off x="6553200" y="6356351"/>
            <a:ext cx="2133600" cy="365125"/>
          </a:xfrm>
          <a:prstGeom prst="rect">
            <a:avLst/>
          </a:prstGeom>
        </p:spPr>
        <p:txBody>
          <a:bodyPr lIns="91435" tIns="45718" rIns="91435" bIns="45718"/>
          <a:lstStyle/>
          <a:p>
            <a:fld id="{11398A76-159F-AA49-A19C-A43F96D1C3E7}" type="slidenum">
              <a:rPr lang="en-US" smtClean="0"/>
              <a:pPr/>
              <a:t>‹#›</a:t>
            </a:fld>
            <a:endParaRPr lang="en-US" sz="1000"/>
          </a:p>
        </p:txBody>
      </p:sp>
    </p:spTree>
    <p:extLst>
      <p:ext uri="{BB962C8B-B14F-4D97-AF65-F5344CB8AC3E}">
        <p14:creationId xmlns:p14="http://schemas.microsoft.com/office/powerpoint/2010/main" val="301983619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177" indent="0">
              <a:buNone/>
              <a:defRPr sz="2800"/>
            </a:lvl2pPr>
            <a:lvl3pPr marL="914353" indent="0">
              <a:buNone/>
              <a:defRPr sz="2400"/>
            </a:lvl3pPr>
            <a:lvl4pPr marL="1371530" indent="0">
              <a:buNone/>
              <a:defRPr sz="2000"/>
            </a:lvl4pPr>
            <a:lvl5pPr marL="1828706" indent="0">
              <a:buNone/>
              <a:defRPr sz="2000"/>
            </a:lvl5pPr>
            <a:lvl6pPr marL="2285883" indent="0">
              <a:buNone/>
              <a:defRPr sz="2000"/>
            </a:lvl6pPr>
            <a:lvl7pPr marL="2743060" indent="0">
              <a:buNone/>
              <a:defRPr sz="2000"/>
            </a:lvl7pPr>
            <a:lvl8pPr marL="3200236" indent="0">
              <a:buNone/>
              <a:defRPr sz="2000"/>
            </a:lvl8pPr>
            <a:lvl9pPr marL="3657413"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177" indent="0">
              <a:buNone/>
              <a:defRPr sz="1200"/>
            </a:lvl2pPr>
            <a:lvl3pPr marL="914353" indent="0">
              <a:buNone/>
              <a:defRPr sz="1000"/>
            </a:lvl3pPr>
            <a:lvl4pPr marL="1371530" indent="0">
              <a:buNone/>
              <a:defRPr sz="900"/>
            </a:lvl4pPr>
            <a:lvl5pPr marL="1828706" indent="0">
              <a:buNone/>
              <a:defRPr sz="900"/>
            </a:lvl5pPr>
            <a:lvl6pPr marL="2285883" indent="0">
              <a:buNone/>
              <a:defRPr sz="900"/>
            </a:lvl6pPr>
            <a:lvl7pPr marL="2743060" indent="0">
              <a:buNone/>
              <a:defRPr sz="900"/>
            </a:lvl7pPr>
            <a:lvl8pPr marL="3200236" indent="0">
              <a:buNone/>
              <a:defRPr sz="900"/>
            </a:lvl8pPr>
            <a:lvl9pPr marL="3657413"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1"/>
            <a:ext cx="2133600" cy="365125"/>
          </a:xfrm>
          <a:prstGeom prst="rect">
            <a:avLst/>
          </a:prstGeom>
        </p:spPr>
        <p:txBody>
          <a:bodyPr lIns="91435" tIns="45718" rIns="91435" bIns="45718"/>
          <a:lstStyle/>
          <a:p>
            <a:fld id="{4B2AA546-636B-4E4A-976C-4B294032FE20}" type="datetimeFigureOut">
              <a:rPr lang="en-US" smtClean="0"/>
              <a:t>7/11/12</a:t>
            </a:fld>
            <a:endParaRPr lang="en-US"/>
          </a:p>
        </p:txBody>
      </p:sp>
      <p:sp>
        <p:nvSpPr>
          <p:cNvPr id="6" name="Footer Placeholder 5"/>
          <p:cNvSpPr>
            <a:spLocks noGrp="1"/>
          </p:cNvSpPr>
          <p:nvPr>
            <p:ph type="ftr" sz="quarter" idx="11"/>
          </p:nvPr>
        </p:nvSpPr>
        <p:spPr>
          <a:xfrm>
            <a:off x="5791200" y="6356351"/>
            <a:ext cx="2895600" cy="365125"/>
          </a:xfrm>
          <a:prstGeom prst="rect">
            <a:avLst/>
          </a:prstGeom>
        </p:spPr>
        <p:txBody>
          <a:bodyPr lIns="91435" tIns="45718" rIns="91435" bIns="45718"/>
          <a:lstStyle/>
          <a:p>
            <a:endParaRPr lang="en-US"/>
          </a:p>
        </p:txBody>
      </p:sp>
      <p:sp>
        <p:nvSpPr>
          <p:cNvPr id="7" name="Slide Number Placeholder 6"/>
          <p:cNvSpPr>
            <a:spLocks noGrp="1"/>
          </p:cNvSpPr>
          <p:nvPr>
            <p:ph type="sldNum" sz="quarter" idx="12"/>
          </p:nvPr>
        </p:nvSpPr>
        <p:spPr>
          <a:xfrm>
            <a:off x="6553200" y="6356351"/>
            <a:ext cx="2133600" cy="365125"/>
          </a:xfrm>
          <a:prstGeom prst="rect">
            <a:avLst/>
          </a:prstGeom>
        </p:spPr>
        <p:txBody>
          <a:bodyPr lIns="91435" tIns="45718" rIns="91435" bIns="45718"/>
          <a:lstStyle/>
          <a:p>
            <a:fld id="{BB204B5B-F190-A445-A5C6-8F960E918BD9}" type="slidenum">
              <a:rPr lang="en-US" smtClean="0"/>
              <a:pPr/>
              <a:t>‹#›</a:t>
            </a:fld>
            <a:endParaRPr lang="en-US" sz="1000"/>
          </a:p>
        </p:txBody>
      </p:sp>
    </p:spTree>
    <p:extLst>
      <p:ext uri="{BB962C8B-B14F-4D97-AF65-F5344CB8AC3E}">
        <p14:creationId xmlns:p14="http://schemas.microsoft.com/office/powerpoint/2010/main" val="25126964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Rectangle 10"/>
          <p:cNvSpPr>
            <a:spLocks noGrp="1" noChangeArrowheads="1"/>
          </p:cNvSpPr>
          <p:nvPr>
            <p:ph type="sldNum" sz="quarter" idx="10"/>
          </p:nvPr>
        </p:nvSpPr>
        <p:spPr>
          <a:ln/>
        </p:spPr>
        <p:txBody>
          <a:bodyPr/>
          <a:lstStyle>
            <a:lvl1pPr>
              <a:defRPr/>
            </a:lvl1pPr>
          </a:lstStyle>
          <a:p>
            <a:fld id="{9F379AED-0546-544E-9D19-D1214CAEAC35}" type="slidenum">
              <a:rPr lang="en-US"/>
              <a:pPr/>
              <a:t>‹#›</a:t>
            </a:fld>
            <a:endParaRPr lang="en-US" sz="100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1"/>
            <a:ext cx="2133600" cy="365125"/>
          </a:xfrm>
          <a:prstGeom prst="rect">
            <a:avLst/>
          </a:prstGeom>
        </p:spPr>
        <p:txBody>
          <a:bodyPr lIns="91435" tIns="45718" rIns="91435" bIns="45718"/>
          <a:lstStyle/>
          <a:p>
            <a:fld id="{4B2AA546-636B-4E4A-976C-4B294032FE20}" type="datetimeFigureOut">
              <a:rPr lang="en-US" smtClean="0"/>
              <a:t>7/11/12</a:t>
            </a:fld>
            <a:endParaRPr lang="en-US"/>
          </a:p>
        </p:txBody>
      </p:sp>
      <p:sp>
        <p:nvSpPr>
          <p:cNvPr id="5" name="Footer Placeholder 4"/>
          <p:cNvSpPr>
            <a:spLocks noGrp="1"/>
          </p:cNvSpPr>
          <p:nvPr>
            <p:ph type="ftr" sz="quarter" idx="11"/>
          </p:nvPr>
        </p:nvSpPr>
        <p:spPr>
          <a:xfrm>
            <a:off x="5791200" y="6356351"/>
            <a:ext cx="2895600" cy="365125"/>
          </a:xfrm>
          <a:prstGeom prst="rect">
            <a:avLst/>
          </a:prstGeom>
        </p:spPr>
        <p:txBody>
          <a:bodyPr lIns="91435" tIns="45718" rIns="91435" bIns="45718"/>
          <a:lstStyle/>
          <a:p>
            <a:endParaRPr lang="en-US"/>
          </a:p>
        </p:txBody>
      </p:sp>
      <p:sp>
        <p:nvSpPr>
          <p:cNvPr id="6" name="Slide Number Placeholder 5"/>
          <p:cNvSpPr>
            <a:spLocks noGrp="1"/>
          </p:cNvSpPr>
          <p:nvPr>
            <p:ph type="sldNum" sz="quarter" idx="12"/>
          </p:nvPr>
        </p:nvSpPr>
        <p:spPr>
          <a:xfrm>
            <a:off x="6553200" y="6356351"/>
            <a:ext cx="2133600" cy="365125"/>
          </a:xfrm>
          <a:prstGeom prst="rect">
            <a:avLst/>
          </a:prstGeom>
        </p:spPr>
        <p:txBody>
          <a:bodyPr lIns="91435" tIns="45718" rIns="91435" bIns="45718"/>
          <a:lstStyle/>
          <a:p>
            <a:fld id="{93EDC6EE-78D2-8848-8EA6-5252F70E70F1}" type="slidenum">
              <a:rPr lang="en-US" smtClean="0"/>
              <a:pPr/>
              <a:t>‹#›</a:t>
            </a:fld>
            <a:endParaRPr lang="en-US" sz="1000"/>
          </a:p>
        </p:txBody>
      </p:sp>
    </p:spTree>
    <p:extLst>
      <p:ext uri="{BB962C8B-B14F-4D97-AF65-F5344CB8AC3E}">
        <p14:creationId xmlns:p14="http://schemas.microsoft.com/office/powerpoint/2010/main" val="31591746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1"/>
            <a:ext cx="2133600" cy="365125"/>
          </a:xfrm>
          <a:prstGeom prst="rect">
            <a:avLst/>
          </a:prstGeom>
        </p:spPr>
        <p:txBody>
          <a:bodyPr lIns="91435" tIns="45718" rIns="91435" bIns="45718"/>
          <a:lstStyle/>
          <a:p>
            <a:fld id="{4B2AA546-636B-4E4A-976C-4B294032FE20}" type="datetimeFigureOut">
              <a:rPr lang="en-US" smtClean="0"/>
              <a:t>7/11/12</a:t>
            </a:fld>
            <a:endParaRPr lang="en-US"/>
          </a:p>
        </p:txBody>
      </p:sp>
      <p:sp>
        <p:nvSpPr>
          <p:cNvPr id="5" name="Footer Placeholder 4"/>
          <p:cNvSpPr>
            <a:spLocks noGrp="1"/>
          </p:cNvSpPr>
          <p:nvPr>
            <p:ph type="ftr" sz="quarter" idx="11"/>
          </p:nvPr>
        </p:nvSpPr>
        <p:spPr>
          <a:xfrm>
            <a:off x="5791200" y="6356351"/>
            <a:ext cx="2895600" cy="365125"/>
          </a:xfrm>
          <a:prstGeom prst="rect">
            <a:avLst/>
          </a:prstGeom>
        </p:spPr>
        <p:txBody>
          <a:bodyPr lIns="91435" tIns="45718" rIns="91435" bIns="45718"/>
          <a:lstStyle/>
          <a:p>
            <a:endParaRPr lang="en-US"/>
          </a:p>
        </p:txBody>
      </p:sp>
      <p:sp>
        <p:nvSpPr>
          <p:cNvPr id="6" name="Slide Number Placeholder 5"/>
          <p:cNvSpPr>
            <a:spLocks noGrp="1"/>
          </p:cNvSpPr>
          <p:nvPr>
            <p:ph type="sldNum" sz="quarter" idx="12"/>
          </p:nvPr>
        </p:nvSpPr>
        <p:spPr>
          <a:xfrm>
            <a:off x="6553200" y="6356351"/>
            <a:ext cx="2133600" cy="365125"/>
          </a:xfrm>
          <a:prstGeom prst="rect">
            <a:avLst/>
          </a:prstGeom>
        </p:spPr>
        <p:txBody>
          <a:bodyPr lIns="91435" tIns="45718" rIns="91435" bIns="45718"/>
          <a:lstStyle/>
          <a:p>
            <a:fld id="{D4CC7D53-FD51-B041-A944-050BEF6164FF}" type="slidenum">
              <a:rPr lang="en-US" smtClean="0"/>
              <a:pPr/>
              <a:t>‹#›</a:t>
            </a:fld>
            <a:endParaRPr lang="en-US" sz="1000"/>
          </a:p>
        </p:txBody>
      </p:sp>
    </p:spTree>
    <p:extLst>
      <p:ext uri="{BB962C8B-B14F-4D97-AF65-F5344CB8AC3E}">
        <p14:creationId xmlns:p14="http://schemas.microsoft.com/office/powerpoint/2010/main" val="953906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lvl1pPr>
            <a:lvl2pPr marL="457177" indent="0">
              <a:buNone/>
              <a:defRPr sz="1800"/>
            </a:lvl2pPr>
            <a:lvl3pPr marL="914353" indent="0">
              <a:buNone/>
              <a:defRPr sz="1600"/>
            </a:lvl3pPr>
            <a:lvl4pPr marL="1371530" indent="0">
              <a:buNone/>
              <a:defRPr sz="1400"/>
            </a:lvl4pPr>
            <a:lvl5pPr marL="1828706" indent="0">
              <a:buNone/>
              <a:defRPr sz="1400"/>
            </a:lvl5pPr>
            <a:lvl6pPr marL="2285883" indent="0">
              <a:buNone/>
              <a:defRPr sz="1400"/>
            </a:lvl6pPr>
            <a:lvl7pPr marL="2743060" indent="0">
              <a:buNone/>
              <a:defRPr sz="1400"/>
            </a:lvl7pPr>
            <a:lvl8pPr marL="3200236" indent="0">
              <a:buNone/>
              <a:defRPr sz="1400"/>
            </a:lvl8pPr>
            <a:lvl9pPr marL="3657413" indent="0">
              <a:buNone/>
              <a:defRPr sz="1400"/>
            </a:lvl9pPr>
          </a:lstStyle>
          <a:p>
            <a:pPr lvl="0"/>
            <a:r>
              <a:rPr lang="en-US" smtClean="0"/>
              <a:t>Click to edit Master text styles</a:t>
            </a:r>
          </a:p>
        </p:txBody>
      </p:sp>
      <p:sp>
        <p:nvSpPr>
          <p:cNvPr id="4" name="Rectangle 10"/>
          <p:cNvSpPr>
            <a:spLocks noGrp="1" noChangeArrowheads="1"/>
          </p:cNvSpPr>
          <p:nvPr>
            <p:ph type="sldNum" sz="quarter" idx="10"/>
          </p:nvPr>
        </p:nvSpPr>
        <p:spPr>
          <a:ln/>
        </p:spPr>
        <p:txBody>
          <a:bodyPr/>
          <a:lstStyle>
            <a:lvl1pPr>
              <a:defRPr/>
            </a:lvl1pPr>
          </a:lstStyle>
          <a:p>
            <a:fld id="{B117DE84-7A92-954B-BDB8-CCAD0FEF7872}" type="slidenum">
              <a:rPr lang="en-US"/>
              <a:pPr/>
              <a:t>‹#›</a:t>
            </a:fld>
            <a:endParaRPr lang="en-US" sz="100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674688" y="2216150"/>
            <a:ext cx="4038600" cy="42370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865688" y="2216150"/>
            <a:ext cx="4038600" cy="42370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Rectangle 10"/>
          <p:cNvSpPr>
            <a:spLocks noGrp="1" noChangeArrowheads="1"/>
          </p:cNvSpPr>
          <p:nvPr>
            <p:ph type="sldNum" sz="quarter" idx="10"/>
          </p:nvPr>
        </p:nvSpPr>
        <p:spPr>
          <a:ln/>
        </p:spPr>
        <p:txBody>
          <a:bodyPr/>
          <a:lstStyle>
            <a:lvl1pPr>
              <a:defRPr/>
            </a:lvl1pPr>
          </a:lstStyle>
          <a:p>
            <a:fld id="{5F30C998-85F0-B046-8085-5ED1D1343CBF}" type="slidenum">
              <a:rPr lang="en-US"/>
              <a:pPr/>
              <a:t>‹#›</a:t>
            </a:fld>
            <a:endParaRPr lang="en-US" sz="100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177" indent="0">
              <a:buNone/>
              <a:defRPr sz="2000" b="1"/>
            </a:lvl2pPr>
            <a:lvl3pPr marL="914353" indent="0">
              <a:buNone/>
              <a:defRPr sz="1800" b="1"/>
            </a:lvl3pPr>
            <a:lvl4pPr marL="1371530" indent="0">
              <a:buNone/>
              <a:defRPr sz="1600" b="1"/>
            </a:lvl4pPr>
            <a:lvl5pPr marL="1828706" indent="0">
              <a:buNone/>
              <a:defRPr sz="1600" b="1"/>
            </a:lvl5pPr>
            <a:lvl6pPr marL="2285883" indent="0">
              <a:buNone/>
              <a:defRPr sz="1600" b="1"/>
            </a:lvl6pPr>
            <a:lvl7pPr marL="2743060" indent="0">
              <a:buNone/>
              <a:defRPr sz="1600" b="1"/>
            </a:lvl7pPr>
            <a:lvl8pPr marL="3200236" indent="0">
              <a:buNone/>
              <a:defRPr sz="1600" b="1"/>
            </a:lvl8pPr>
            <a:lvl9pPr marL="3657413"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177" indent="0">
              <a:buNone/>
              <a:defRPr sz="2000" b="1"/>
            </a:lvl2pPr>
            <a:lvl3pPr marL="914353" indent="0">
              <a:buNone/>
              <a:defRPr sz="1800" b="1"/>
            </a:lvl3pPr>
            <a:lvl4pPr marL="1371530" indent="0">
              <a:buNone/>
              <a:defRPr sz="1600" b="1"/>
            </a:lvl4pPr>
            <a:lvl5pPr marL="1828706" indent="0">
              <a:buNone/>
              <a:defRPr sz="1600" b="1"/>
            </a:lvl5pPr>
            <a:lvl6pPr marL="2285883" indent="0">
              <a:buNone/>
              <a:defRPr sz="1600" b="1"/>
            </a:lvl6pPr>
            <a:lvl7pPr marL="2743060" indent="0">
              <a:buNone/>
              <a:defRPr sz="1600" b="1"/>
            </a:lvl7pPr>
            <a:lvl8pPr marL="3200236" indent="0">
              <a:buNone/>
              <a:defRPr sz="1600" b="1"/>
            </a:lvl8pPr>
            <a:lvl9pPr marL="3657413"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Rectangle 10"/>
          <p:cNvSpPr>
            <a:spLocks noGrp="1" noChangeArrowheads="1"/>
          </p:cNvSpPr>
          <p:nvPr>
            <p:ph type="sldNum" sz="quarter" idx="10"/>
          </p:nvPr>
        </p:nvSpPr>
        <p:spPr>
          <a:ln/>
        </p:spPr>
        <p:txBody>
          <a:bodyPr/>
          <a:lstStyle>
            <a:lvl1pPr>
              <a:defRPr/>
            </a:lvl1pPr>
          </a:lstStyle>
          <a:p>
            <a:fld id="{A3F1D222-DB85-FF46-88AB-15DC26B9F77C}" type="slidenum">
              <a:rPr lang="en-US"/>
              <a:pPr/>
              <a:t>‹#›</a:t>
            </a:fld>
            <a:endParaRPr lang="en-US" sz="100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Rectangle 10"/>
          <p:cNvSpPr>
            <a:spLocks noGrp="1" noChangeArrowheads="1"/>
          </p:cNvSpPr>
          <p:nvPr>
            <p:ph type="sldNum" sz="quarter" idx="10"/>
          </p:nvPr>
        </p:nvSpPr>
        <p:spPr>
          <a:ln/>
        </p:spPr>
        <p:txBody>
          <a:bodyPr/>
          <a:lstStyle>
            <a:lvl1pPr>
              <a:defRPr/>
            </a:lvl1pPr>
          </a:lstStyle>
          <a:p>
            <a:fld id="{9CAE3C4C-ADCF-C046-B38E-C811EC3D5BD4}" type="slidenum">
              <a:rPr lang="en-US"/>
              <a:pPr/>
              <a:t>‹#›</a:t>
            </a:fld>
            <a:endParaRPr lang="en-US" sz="100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
          <p:cNvSpPr>
            <a:spLocks noGrp="1" noChangeArrowheads="1"/>
          </p:cNvSpPr>
          <p:nvPr>
            <p:ph type="sldNum" sz="quarter" idx="10"/>
          </p:nvPr>
        </p:nvSpPr>
        <p:spPr>
          <a:ln/>
        </p:spPr>
        <p:txBody>
          <a:bodyPr/>
          <a:lstStyle>
            <a:lvl1pPr>
              <a:defRPr/>
            </a:lvl1pPr>
          </a:lstStyle>
          <a:p>
            <a:fld id="{782652CB-F8DA-C34A-AA91-2C10369BFC37}" type="slidenum">
              <a:rPr lang="en-US"/>
              <a:pPr/>
              <a:t>‹#›</a:t>
            </a:fld>
            <a:endParaRPr lang="en-US" sz="100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6" Type="http://schemas.openxmlformats.org/officeDocument/2006/relationships/image" Target="../media/image1.jpeg"/><Relationship Id="rId17"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5.xml"/><Relationship Id="rId12" Type="http://schemas.openxmlformats.org/officeDocument/2006/relationships/slideLayout" Target="../slideLayouts/slideLayout26.xml"/><Relationship Id="rId13" Type="http://schemas.openxmlformats.org/officeDocument/2006/relationships/slideLayout" Target="../slideLayouts/slideLayout27.xml"/><Relationship Id="rId14" Type="http://schemas.openxmlformats.org/officeDocument/2006/relationships/slideLayout" Target="../slideLayouts/slideLayout28.xml"/><Relationship Id="rId15" Type="http://schemas.openxmlformats.org/officeDocument/2006/relationships/slideLayout" Target="../slideLayouts/slideLayout29.xml"/><Relationship Id="rId16" Type="http://schemas.openxmlformats.org/officeDocument/2006/relationships/slideLayout" Target="../slideLayouts/slideLayout30.xml"/><Relationship Id="rId17" Type="http://schemas.openxmlformats.org/officeDocument/2006/relationships/theme" Target="../theme/theme2.xml"/><Relationship Id="rId18" Type="http://schemas.openxmlformats.org/officeDocument/2006/relationships/image" Target="../media/image1.jpeg"/><Relationship Id="rId19" Type="http://schemas.openxmlformats.org/officeDocument/2006/relationships/image" Target="../media/image2.png"/><Relationship Id="rId1" Type="http://schemas.openxmlformats.org/officeDocument/2006/relationships/slideLayout" Target="../slideLayouts/slideLayout15.xml"/><Relationship Id="rId2" Type="http://schemas.openxmlformats.org/officeDocument/2006/relationships/slideLayout" Target="../slideLayouts/slideLayout16.xml"/><Relationship Id="rId3" Type="http://schemas.openxmlformats.org/officeDocument/2006/relationships/slideLayout" Target="../slideLayouts/slideLayout17.xml"/><Relationship Id="rId4" Type="http://schemas.openxmlformats.org/officeDocument/2006/relationships/slideLayout" Target="../slideLayouts/slideLayout18.xml"/><Relationship Id="rId5" Type="http://schemas.openxmlformats.org/officeDocument/2006/relationships/slideLayout" Target="../slideLayouts/slideLayout19.xml"/><Relationship Id="rId6" Type="http://schemas.openxmlformats.org/officeDocument/2006/relationships/slideLayout" Target="../slideLayouts/slideLayout20.xml"/><Relationship Id="rId7" Type="http://schemas.openxmlformats.org/officeDocument/2006/relationships/slideLayout" Target="../slideLayouts/slideLayout21.xml"/><Relationship Id="rId8" Type="http://schemas.openxmlformats.org/officeDocument/2006/relationships/slideLayout" Target="../slideLayouts/slideLayout22.xml"/><Relationship Id="rId9" Type="http://schemas.openxmlformats.org/officeDocument/2006/relationships/slideLayout" Target="../slideLayouts/slideLayout23.xml"/><Relationship Id="rId10" Type="http://schemas.openxmlformats.org/officeDocument/2006/relationships/slideLayout" Target="../slideLayouts/slideLayout24.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41.xml"/><Relationship Id="rId12" Type="http://schemas.openxmlformats.org/officeDocument/2006/relationships/theme" Target="../theme/theme3.xml"/><Relationship Id="rId1" Type="http://schemas.openxmlformats.org/officeDocument/2006/relationships/slideLayout" Target="../slideLayouts/slideLayout31.xml"/><Relationship Id="rId2" Type="http://schemas.openxmlformats.org/officeDocument/2006/relationships/slideLayout" Target="../slideLayouts/slideLayout32.xml"/><Relationship Id="rId3" Type="http://schemas.openxmlformats.org/officeDocument/2006/relationships/slideLayout" Target="../slideLayouts/slideLayout33.xml"/><Relationship Id="rId4" Type="http://schemas.openxmlformats.org/officeDocument/2006/relationships/slideLayout" Target="../slideLayouts/slideLayout34.xml"/><Relationship Id="rId5" Type="http://schemas.openxmlformats.org/officeDocument/2006/relationships/slideLayout" Target="../slideLayouts/slideLayout35.xml"/><Relationship Id="rId6" Type="http://schemas.openxmlformats.org/officeDocument/2006/relationships/slideLayout" Target="../slideLayouts/slideLayout36.xml"/><Relationship Id="rId7" Type="http://schemas.openxmlformats.org/officeDocument/2006/relationships/slideLayout" Target="../slideLayouts/slideLayout37.xml"/><Relationship Id="rId8" Type="http://schemas.openxmlformats.org/officeDocument/2006/relationships/slideLayout" Target="../slideLayouts/slideLayout38.xml"/><Relationship Id="rId9" Type="http://schemas.openxmlformats.org/officeDocument/2006/relationships/slideLayout" Target="../slideLayouts/slideLayout39.xml"/><Relationship Id="rId10" Type="http://schemas.openxmlformats.org/officeDocument/2006/relationships/slideLayout" Target="../slideLayouts/slideLayout4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7" descr="background copy.jpg"/>
          <p:cNvPicPr>
            <a:picLocks noChangeAspect="1"/>
          </p:cNvPicPr>
          <p:nvPr/>
        </p:nvPicPr>
        <p:blipFill>
          <a:blip r:embed="rId16"/>
          <a:srcRect/>
          <a:stretch>
            <a:fillRect/>
          </a:stretch>
        </p:blipFill>
        <p:spPr bwMode="auto">
          <a:xfrm>
            <a:off x="0" y="1"/>
            <a:ext cx="9144000" cy="6854825"/>
          </a:xfrm>
          <a:prstGeom prst="rect">
            <a:avLst/>
          </a:prstGeom>
          <a:noFill/>
          <a:ln w="9525">
            <a:noFill/>
            <a:miter lim="800000"/>
            <a:headEnd/>
            <a:tailEnd/>
          </a:ln>
        </p:spPr>
      </p:pic>
      <p:sp>
        <p:nvSpPr>
          <p:cNvPr id="1027" name="Rectangle 2"/>
          <p:cNvSpPr>
            <a:spLocks noGrp="1" noChangeArrowheads="1"/>
          </p:cNvSpPr>
          <p:nvPr>
            <p:ph type="title"/>
          </p:nvPr>
        </p:nvSpPr>
        <p:spPr bwMode="auto">
          <a:xfrm>
            <a:off x="2819402" y="228600"/>
            <a:ext cx="6000222" cy="1143000"/>
          </a:xfrm>
          <a:prstGeom prst="rect">
            <a:avLst/>
          </a:prstGeom>
          <a:noFill/>
          <a:ln w="9525">
            <a:noFill/>
            <a:miter lim="800000"/>
            <a:headEnd/>
            <a:tailEnd/>
          </a:ln>
          <a:effectLst>
            <a:outerShdw blurRad="50800" dist="25400" dir="2700000">
              <a:srgbClr val="000000">
                <a:alpha val="40000"/>
              </a:srgbClr>
            </a:outerShdw>
          </a:effectLst>
        </p:spPr>
        <p:txBody>
          <a:bodyPr vert="horz" wrap="square" lIns="91435" tIns="45718" rIns="91435" bIns="45718" numCol="1" anchor="ctr" anchorCtr="0" compatLnSpc="1">
            <a:prstTxWarp prst="textNoShape">
              <a:avLst/>
            </a:prstTxWarp>
          </a:bodyPr>
          <a:lstStyle/>
          <a:p>
            <a:pPr lvl="0"/>
            <a:r>
              <a:rPr lang="en-US" dirty="0"/>
              <a:t>Click to edit Master title style</a:t>
            </a:r>
          </a:p>
        </p:txBody>
      </p:sp>
      <p:sp>
        <p:nvSpPr>
          <p:cNvPr id="1028" name="Rectangle 3"/>
          <p:cNvSpPr>
            <a:spLocks noGrp="1" noChangeArrowheads="1"/>
          </p:cNvSpPr>
          <p:nvPr>
            <p:ph type="body" idx="1"/>
          </p:nvPr>
        </p:nvSpPr>
        <p:spPr bwMode="auto">
          <a:xfrm>
            <a:off x="674688" y="1600200"/>
            <a:ext cx="8229600" cy="4852988"/>
          </a:xfrm>
          <a:prstGeom prst="rect">
            <a:avLst/>
          </a:prstGeom>
          <a:noFill/>
          <a:ln w="9525">
            <a:noFill/>
            <a:miter lim="800000"/>
            <a:headEnd/>
            <a:tailEnd/>
          </a:ln>
        </p:spPr>
        <p:txBody>
          <a:bodyPr vert="horz" wrap="square" lIns="91435" tIns="45718" rIns="91435" bIns="4571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1991" name="Text Box 7"/>
          <p:cNvSpPr txBox="1">
            <a:spLocks noChangeArrowheads="1"/>
          </p:cNvSpPr>
          <p:nvPr/>
        </p:nvSpPr>
        <p:spPr bwMode="auto">
          <a:xfrm>
            <a:off x="314325" y="6453188"/>
            <a:ext cx="1981200" cy="246062"/>
          </a:xfrm>
          <a:prstGeom prst="rect">
            <a:avLst/>
          </a:prstGeom>
          <a:noFill/>
          <a:ln w="9525">
            <a:noFill/>
            <a:miter lim="800000"/>
            <a:headEnd/>
            <a:tailEnd/>
          </a:ln>
          <a:effectLst/>
        </p:spPr>
        <p:txBody>
          <a:bodyPr wrap="none" lIns="91435" tIns="45718" rIns="91435" bIns="45718">
            <a:prstTxWarp prst="textNoShape">
              <a:avLst/>
            </a:prstTxWarp>
            <a:spAutoFit/>
          </a:bodyPr>
          <a:lstStyle/>
          <a:p>
            <a:pPr>
              <a:spcBef>
                <a:spcPct val="0"/>
              </a:spcBef>
              <a:buFontTx/>
              <a:buNone/>
            </a:pPr>
            <a:r>
              <a:rPr lang="en-US" sz="1000" dirty="0" err="1">
                <a:solidFill>
                  <a:schemeClr val="bg2"/>
                </a:solidFill>
              </a:rPr>
              <a:t>www.thoughtworks-studios.com</a:t>
            </a:r>
            <a:endParaRPr lang="en-US" sz="1000" dirty="0">
              <a:solidFill>
                <a:schemeClr val="bg2"/>
              </a:solidFill>
            </a:endParaRPr>
          </a:p>
        </p:txBody>
      </p:sp>
      <p:sp>
        <p:nvSpPr>
          <p:cNvPr id="41994" name="Rectangle 10"/>
          <p:cNvSpPr>
            <a:spLocks noGrp="1" noChangeArrowheads="1"/>
          </p:cNvSpPr>
          <p:nvPr>
            <p:ph type="sldNum" sz="quarter" idx="4"/>
          </p:nvPr>
        </p:nvSpPr>
        <p:spPr bwMode="auto">
          <a:xfrm>
            <a:off x="6440488" y="6472239"/>
            <a:ext cx="2133600" cy="188912"/>
          </a:xfrm>
          <a:prstGeom prst="rect">
            <a:avLst/>
          </a:prstGeom>
          <a:noFill/>
          <a:ln w="9525">
            <a:noFill/>
            <a:miter lim="800000"/>
            <a:headEnd/>
            <a:tailEnd/>
          </a:ln>
          <a:effectLst/>
        </p:spPr>
        <p:txBody>
          <a:bodyPr vert="horz" wrap="square" lIns="91435" tIns="45718" rIns="91435" bIns="45718" numCol="1" anchor="t" anchorCtr="0" compatLnSpc="1">
            <a:prstTxWarp prst="textNoShape">
              <a:avLst/>
            </a:prstTxWarp>
          </a:bodyPr>
          <a:lstStyle>
            <a:lvl1pPr algn="r">
              <a:spcBef>
                <a:spcPct val="0"/>
              </a:spcBef>
              <a:buFontTx/>
              <a:buNone/>
              <a:defRPr sz="900">
                <a:solidFill>
                  <a:schemeClr val="bg2"/>
                </a:solidFill>
              </a:defRPr>
            </a:lvl1pPr>
          </a:lstStyle>
          <a:p>
            <a:fld id="{DBF93456-1E22-C641-A4C5-062692281B3E}" type="slidenum">
              <a:rPr lang="en-US"/>
              <a:pPr/>
              <a:t>‹#›</a:t>
            </a:fld>
            <a:endParaRPr lang="en-US" sz="1000"/>
          </a:p>
        </p:txBody>
      </p:sp>
      <p:pic>
        <p:nvPicPr>
          <p:cNvPr id="1032" name="Picture 8" descr="logo_1.png"/>
          <p:cNvPicPr>
            <a:picLocks noChangeAspect="1"/>
          </p:cNvPicPr>
          <p:nvPr/>
        </p:nvPicPr>
        <p:blipFill>
          <a:blip r:embed="rId17"/>
          <a:srcRect/>
          <a:stretch>
            <a:fillRect/>
          </a:stretch>
        </p:blipFill>
        <p:spPr bwMode="auto">
          <a:xfrm>
            <a:off x="242889" y="361951"/>
            <a:ext cx="1614487" cy="341313"/>
          </a:xfrm>
          <a:prstGeom prst="rect">
            <a:avLst/>
          </a:prstGeom>
          <a:noFill/>
          <a:ln w="9525">
            <a:noFill/>
            <a:miter lim="800000"/>
            <a:headEnd/>
            <a:tailEnd/>
          </a:ln>
        </p:spPr>
      </p:pic>
      <p:sp>
        <p:nvSpPr>
          <p:cNvPr id="9" name="TextBox 8"/>
          <p:cNvSpPr txBox="1"/>
          <p:nvPr/>
        </p:nvSpPr>
        <p:spPr>
          <a:xfrm>
            <a:off x="3733800" y="6459380"/>
            <a:ext cx="1954381" cy="246221"/>
          </a:xfrm>
          <a:prstGeom prst="rect">
            <a:avLst/>
          </a:prstGeom>
          <a:noFill/>
        </p:spPr>
        <p:txBody>
          <a:bodyPr wrap="none" lIns="91435" tIns="45718" rIns="91435" bIns="45718" rtlCol="0" anchor="ctr">
            <a:spAutoFit/>
          </a:bodyPr>
          <a:lstStyle/>
          <a:p>
            <a:pPr algn="ctr">
              <a:buNone/>
            </a:pPr>
            <a:r>
              <a:rPr lang="en-US" sz="1000" dirty="0" smtClean="0">
                <a:solidFill>
                  <a:schemeClr val="tx1">
                    <a:lumMod val="50000"/>
                    <a:lumOff val="50000"/>
                  </a:schemeClr>
                </a:solidFill>
                <a:latin typeface="Helvetica"/>
                <a:cs typeface="Helvetica"/>
              </a:rPr>
              <a:t>Copyright 2009 ThoughtWorks</a:t>
            </a:r>
            <a:endParaRPr lang="en-US" sz="1000" dirty="0">
              <a:solidFill>
                <a:schemeClr val="tx1">
                  <a:lumMod val="50000"/>
                  <a:lumOff val="50000"/>
                </a:schemeClr>
              </a:solidFill>
              <a:latin typeface="Helvetica"/>
              <a:cs typeface="Helvetica"/>
            </a:endParaRPr>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2" r:id="rId4"/>
    <p:sldLayoutId id="2147483661" r:id="rId5"/>
    <p:sldLayoutId id="2147483660" r:id="rId6"/>
    <p:sldLayoutId id="2147483659" r:id="rId7"/>
    <p:sldLayoutId id="2147483658" r:id="rId8"/>
    <p:sldLayoutId id="2147483657" r:id="rId9"/>
    <p:sldLayoutId id="2147483656" r:id="rId10"/>
    <p:sldLayoutId id="2147483655" r:id="rId11"/>
    <p:sldLayoutId id="2147483654" r:id="rId12"/>
    <p:sldLayoutId id="2147483653" r:id="rId13"/>
    <p:sldLayoutId id="2147483652" r:id="rId14"/>
  </p:sldLayoutIdLst>
  <p:hf hdr="0" ftr="0" dt="0"/>
  <p:txStyles>
    <p:titleStyle>
      <a:lvl1pPr algn="r" rtl="0" eaLnBrk="0" fontAlgn="base" hangingPunct="0">
        <a:spcBef>
          <a:spcPct val="0"/>
        </a:spcBef>
        <a:spcAft>
          <a:spcPct val="0"/>
        </a:spcAft>
        <a:defRPr sz="3200" b="1">
          <a:solidFill>
            <a:srgbClr val="F15A22"/>
          </a:solidFill>
          <a:latin typeface="+mj-lt"/>
          <a:ea typeface="Arial" pitchFamily="21" charset="0"/>
          <a:cs typeface="+mj-cs"/>
        </a:defRPr>
      </a:lvl1pPr>
      <a:lvl2pPr algn="l" rtl="0" eaLnBrk="0" fontAlgn="base" hangingPunct="0">
        <a:spcBef>
          <a:spcPct val="0"/>
        </a:spcBef>
        <a:spcAft>
          <a:spcPct val="0"/>
        </a:spcAft>
        <a:defRPr sz="2400" b="1">
          <a:solidFill>
            <a:srgbClr val="F15A22"/>
          </a:solidFill>
          <a:latin typeface="Arial" charset="0"/>
          <a:ea typeface="Arial" pitchFamily="21" charset="0"/>
          <a:cs typeface="Arial" charset="0"/>
        </a:defRPr>
      </a:lvl2pPr>
      <a:lvl3pPr algn="l" rtl="0" eaLnBrk="0" fontAlgn="base" hangingPunct="0">
        <a:spcBef>
          <a:spcPct val="0"/>
        </a:spcBef>
        <a:spcAft>
          <a:spcPct val="0"/>
        </a:spcAft>
        <a:defRPr sz="2400" b="1">
          <a:solidFill>
            <a:srgbClr val="F15A22"/>
          </a:solidFill>
          <a:latin typeface="Arial" charset="0"/>
          <a:ea typeface="Arial" pitchFamily="21" charset="0"/>
          <a:cs typeface="Arial" charset="0"/>
        </a:defRPr>
      </a:lvl3pPr>
      <a:lvl4pPr algn="l" rtl="0" eaLnBrk="0" fontAlgn="base" hangingPunct="0">
        <a:spcBef>
          <a:spcPct val="0"/>
        </a:spcBef>
        <a:spcAft>
          <a:spcPct val="0"/>
        </a:spcAft>
        <a:defRPr sz="2400" b="1">
          <a:solidFill>
            <a:srgbClr val="F15A22"/>
          </a:solidFill>
          <a:latin typeface="Arial" charset="0"/>
          <a:ea typeface="Arial" pitchFamily="21" charset="0"/>
          <a:cs typeface="Arial" charset="0"/>
        </a:defRPr>
      </a:lvl4pPr>
      <a:lvl5pPr algn="l" rtl="0" eaLnBrk="0" fontAlgn="base" hangingPunct="0">
        <a:spcBef>
          <a:spcPct val="0"/>
        </a:spcBef>
        <a:spcAft>
          <a:spcPct val="0"/>
        </a:spcAft>
        <a:defRPr sz="2400" b="1">
          <a:solidFill>
            <a:srgbClr val="F15A22"/>
          </a:solidFill>
          <a:latin typeface="Arial" charset="0"/>
          <a:ea typeface="Arial" pitchFamily="21" charset="0"/>
          <a:cs typeface="Arial" charset="0"/>
        </a:defRPr>
      </a:lvl5pPr>
      <a:lvl6pPr marL="457177" algn="l" rtl="0" fontAlgn="base">
        <a:spcBef>
          <a:spcPct val="0"/>
        </a:spcBef>
        <a:spcAft>
          <a:spcPct val="0"/>
        </a:spcAft>
        <a:defRPr sz="2400" b="1">
          <a:solidFill>
            <a:srgbClr val="FA9106"/>
          </a:solidFill>
          <a:latin typeface="Arial" charset="0"/>
          <a:cs typeface="Arial" charset="0"/>
        </a:defRPr>
      </a:lvl6pPr>
      <a:lvl7pPr marL="914353" algn="l" rtl="0" fontAlgn="base">
        <a:spcBef>
          <a:spcPct val="0"/>
        </a:spcBef>
        <a:spcAft>
          <a:spcPct val="0"/>
        </a:spcAft>
        <a:defRPr sz="2400" b="1">
          <a:solidFill>
            <a:srgbClr val="FA9106"/>
          </a:solidFill>
          <a:latin typeface="Arial" charset="0"/>
          <a:cs typeface="Arial" charset="0"/>
        </a:defRPr>
      </a:lvl7pPr>
      <a:lvl8pPr marL="1371530" algn="l" rtl="0" fontAlgn="base">
        <a:spcBef>
          <a:spcPct val="0"/>
        </a:spcBef>
        <a:spcAft>
          <a:spcPct val="0"/>
        </a:spcAft>
        <a:defRPr sz="2400" b="1">
          <a:solidFill>
            <a:srgbClr val="FA9106"/>
          </a:solidFill>
          <a:latin typeface="Arial" charset="0"/>
          <a:cs typeface="Arial" charset="0"/>
        </a:defRPr>
      </a:lvl8pPr>
      <a:lvl9pPr marL="1828706" algn="l" rtl="0" fontAlgn="base">
        <a:spcBef>
          <a:spcPct val="0"/>
        </a:spcBef>
        <a:spcAft>
          <a:spcPct val="0"/>
        </a:spcAft>
        <a:defRPr sz="2400" b="1">
          <a:solidFill>
            <a:srgbClr val="FA9106"/>
          </a:solidFill>
          <a:latin typeface="Arial" charset="0"/>
          <a:cs typeface="Arial" charset="0"/>
        </a:defRPr>
      </a:lvl9pPr>
    </p:titleStyle>
    <p:bodyStyle>
      <a:lvl1pPr marL="342882" indent="-342882" algn="l" rtl="0" eaLnBrk="0" fontAlgn="base" hangingPunct="0">
        <a:spcBef>
          <a:spcPct val="20000"/>
        </a:spcBef>
        <a:spcAft>
          <a:spcPct val="0"/>
        </a:spcAft>
        <a:buChar char="•"/>
        <a:defRPr sz="2800">
          <a:solidFill>
            <a:srgbClr val="292929"/>
          </a:solidFill>
          <a:latin typeface="+mn-lt"/>
          <a:ea typeface="Arial" pitchFamily="21" charset="0"/>
          <a:cs typeface="+mn-cs"/>
        </a:defRPr>
      </a:lvl1pPr>
      <a:lvl2pPr marL="742912" indent="-285736" algn="l" rtl="0" eaLnBrk="0" fontAlgn="base" hangingPunct="0">
        <a:spcBef>
          <a:spcPct val="20000"/>
        </a:spcBef>
        <a:spcAft>
          <a:spcPct val="0"/>
        </a:spcAft>
        <a:buClr>
          <a:schemeClr val="accent6">
            <a:lumMod val="60000"/>
            <a:lumOff val="40000"/>
          </a:schemeClr>
        </a:buClr>
        <a:buFont typeface="Wingdings" charset="2"/>
        <a:buChar char="§"/>
        <a:defRPr sz="2400">
          <a:solidFill>
            <a:srgbClr val="292929"/>
          </a:solidFill>
          <a:latin typeface="+mn-lt"/>
          <a:ea typeface="Arial" pitchFamily="21" charset="0"/>
          <a:cs typeface="+mn-cs"/>
        </a:defRPr>
      </a:lvl2pPr>
      <a:lvl3pPr marL="1142942" indent="-228588" algn="l" rtl="0" eaLnBrk="0" fontAlgn="base" hangingPunct="0">
        <a:spcBef>
          <a:spcPct val="20000"/>
        </a:spcBef>
        <a:spcAft>
          <a:spcPct val="0"/>
        </a:spcAft>
        <a:buClr>
          <a:schemeClr val="accent6">
            <a:lumMod val="60000"/>
            <a:lumOff val="40000"/>
          </a:schemeClr>
        </a:buClr>
        <a:buFont typeface="Courier New"/>
        <a:buChar char="o"/>
        <a:defRPr sz="2000">
          <a:solidFill>
            <a:srgbClr val="292929"/>
          </a:solidFill>
          <a:latin typeface="+mn-lt"/>
          <a:ea typeface="Arial" pitchFamily="21" charset="0"/>
          <a:cs typeface="+mn-cs"/>
        </a:defRPr>
      </a:lvl3pPr>
      <a:lvl4pPr marL="1600118" indent="-228588" algn="l" rtl="0" eaLnBrk="0" fontAlgn="base" hangingPunct="0">
        <a:spcBef>
          <a:spcPct val="20000"/>
        </a:spcBef>
        <a:spcAft>
          <a:spcPct val="0"/>
        </a:spcAft>
        <a:buClr>
          <a:schemeClr val="accent6">
            <a:lumMod val="40000"/>
            <a:lumOff val="60000"/>
          </a:schemeClr>
        </a:buClr>
        <a:buFont typeface="Arial"/>
        <a:buChar char="•"/>
        <a:defRPr sz="1600">
          <a:solidFill>
            <a:srgbClr val="292929"/>
          </a:solidFill>
          <a:latin typeface="+mn-lt"/>
          <a:ea typeface="Arial" pitchFamily="21" charset="0"/>
          <a:cs typeface="+mn-cs"/>
        </a:defRPr>
      </a:lvl4pPr>
      <a:lvl5pPr marL="2057295" indent="-228588" algn="l" rtl="0" eaLnBrk="0" fontAlgn="base" hangingPunct="0">
        <a:spcBef>
          <a:spcPct val="20000"/>
        </a:spcBef>
        <a:spcAft>
          <a:spcPct val="0"/>
        </a:spcAft>
        <a:buClr>
          <a:schemeClr val="accent6">
            <a:lumMod val="40000"/>
            <a:lumOff val="60000"/>
          </a:schemeClr>
        </a:buClr>
        <a:buFont typeface="Wingdings" charset="2"/>
        <a:buChar char="§"/>
        <a:defRPr sz="1600">
          <a:solidFill>
            <a:srgbClr val="292929"/>
          </a:solidFill>
          <a:latin typeface="+mn-lt"/>
          <a:ea typeface="Arial" pitchFamily="21" charset="0"/>
          <a:cs typeface="+mn-cs"/>
        </a:defRPr>
      </a:lvl5pPr>
      <a:lvl6pPr marL="2514471" indent="-228588" algn="l" rtl="0" fontAlgn="base">
        <a:spcBef>
          <a:spcPct val="20000"/>
        </a:spcBef>
        <a:spcAft>
          <a:spcPct val="0"/>
        </a:spcAft>
        <a:buChar char="»"/>
        <a:defRPr sz="1600">
          <a:solidFill>
            <a:srgbClr val="292929"/>
          </a:solidFill>
          <a:latin typeface="+mn-lt"/>
          <a:cs typeface="+mn-cs"/>
        </a:defRPr>
      </a:lvl6pPr>
      <a:lvl7pPr marL="2971648" indent="-228588" algn="l" rtl="0" fontAlgn="base">
        <a:spcBef>
          <a:spcPct val="20000"/>
        </a:spcBef>
        <a:spcAft>
          <a:spcPct val="0"/>
        </a:spcAft>
        <a:buChar char="»"/>
        <a:defRPr sz="1600">
          <a:solidFill>
            <a:srgbClr val="292929"/>
          </a:solidFill>
          <a:latin typeface="+mn-lt"/>
          <a:cs typeface="+mn-cs"/>
        </a:defRPr>
      </a:lvl7pPr>
      <a:lvl8pPr marL="3428825" indent="-228588" algn="l" rtl="0" fontAlgn="base">
        <a:spcBef>
          <a:spcPct val="20000"/>
        </a:spcBef>
        <a:spcAft>
          <a:spcPct val="0"/>
        </a:spcAft>
        <a:buChar char="»"/>
        <a:defRPr sz="1600">
          <a:solidFill>
            <a:srgbClr val="292929"/>
          </a:solidFill>
          <a:latin typeface="+mn-lt"/>
          <a:cs typeface="+mn-cs"/>
        </a:defRPr>
      </a:lvl8pPr>
      <a:lvl9pPr marL="3886001" indent="-228588" algn="l" rtl="0" fontAlgn="base">
        <a:spcBef>
          <a:spcPct val="20000"/>
        </a:spcBef>
        <a:spcAft>
          <a:spcPct val="0"/>
        </a:spcAft>
        <a:buChar char="»"/>
        <a:defRPr sz="1600">
          <a:solidFill>
            <a:srgbClr val="292929"/>
          </a:solidFill>
          <a:latin typeface="+mn-lt"/>
          <a:cs typeface="+mn-cs"/>
        </a:defRPr>
      </a:lvl9pPr>
    </p:bodyStyle>
    <p:otherStyle>
      <a:defPPr>
        <a:defRPr lang="en-US"/>
      </a:defPPr>
      <a:lvl1pPr marL="0" algn="l" defTabSz="914353" rtl="0" eaLnBrk="1" latinLnBrk="0" hangingPunct="1">
        <a:defRPr sz="1800" kern="1200">
          <a:solidFill>
            <a:schemeClr val="tx1"/>
          </a:solidFill>
          <a:latin typeface="+mn-lt"/>
          <a:ea typeface="+mn-ea"/>
          <a:cs typeface="+mn-cs"/>
        </a:defRPr>
      </a:lvl1pPr>
      <a:lvl2pPr marL="457177" algn="l" defTabSz="914353" rtl="0" eaLnBrk="1" latinLnBrk="0" hangingPunct="1">
        <a:defRPr sz="1800" kern="1200">
          <a:solidFill>
            <a:schemeClr val="tx1"/>
          </a:solidFill>
          <a:latin typeface="+mn-lt"/>
          <a:ea typeface="+mn-ea"/>
          <a:cs typeface="+mn-cs"/>
        </a:defRPr>
      </a:lvl2pPr>
      <a:lvl3pPr marL="914353" algn="l" defTabSz="914353" rtl="0" eaLnBrk="1" latinLnBrk="0" hangingPunct="1">
        <a:defRPr sz="1800" kern="1200">
          <a:solidFill>
            <a:schemeClr val="tx1"/>
          </a:solidFill>
          <a:latin typeface="+mn-lt"/>
          <a:ea typeface="+mn-ea"/>
          <a:cs typeface="+mn-cs"/>
        </a:defRPr>
      </a:lvl3pPr>
      <a:lvl4pPr marL="1371530" algn="l" defTabSz="914353" rtl="0" eaLnBrk="1" latinLnBrk="0" hangingPunct="1">
        <a:defRPr sz="1800" kern="1200">
          <a:solidFill>
            <a:schemeClr val="tx1"/>
          </a:solidFill>
          <a:latin typeface="+mn-lt"/>
          <a:ea typeface="+mn-ea"/>
          <a:cs typeface="+mn-cs"/>
        </a:defRPr>
      </a:lvl4pPr>
      <a:lvl5pPr marL="1828706" algn="l" defTabSz="914353" rtl="0" eaLnBrk="1" latinLnBrk="0" hangingPunct="1">
        <a:defRPr sz="1800" kern="1200">
          <a:solidFill>
            <a:schemeClr val="tx1"/>
          </a:solidFill>
          <a:latin typeface="+mn-lt"/>
          <a:ea typeface="+mn-ea"/>
          <a:cs typeface="+mn-cs"/>
        </a:defRPr>
      </a:lvl5pPr>
      <a:lvl6pPr marL="2285883" algn="l" defTabSz="914353" rtl="0" eaLnBrk="1" latinLnBrk="0" hangingPunct="1">
        <a:defRPr sz="1800" kern="1200">
          <a:solidFill>
            <a:schemeClr val="tx1"/>
          </a:solidFill>
          <a:latin typeface="+mn-lt"/>
          <a:ea typeface="+mn-ea"/>
          <a:cs typeface="+mn-cs"/>
        </a:defRPr>
      </a:lvl6pPr>
      <a:lvl7pPr marL="2743060" algn="l" defTabSz="914353" rtl="0" eaLnBrk="1" latinLnBrk="0" hangingPunct="1">
        <a:defRPr sz="1800" kern="1200">
          <a:solidFill>
            <a:schemeClr val="tx1"/>
          </a:solidFill>
          <a:latin typeface="+mn-lt"/>
          <a:ea typeface="+mn-ea"/>
          <a:cs typeface="+mn-cs"/>
        </a:defRPr>
      </a:lvl7pPr>
      <a:lvl8pPr marL="3200236" algn="l" defTabSz="914353" rtl="0" eaLnBrk="1" latinLnBrk="0" hangingPunct="1">
        <a:defRPr sz="1800" kern="1200">
          <a:solidFill>
            <a:schemeClr val="tx1"/>
          </a:solidFill>
          <a:latin typeface="+mn-lt"/>
          <a:ea typeface="+mn-ea"/>
          <a:cs typeface="+mn-cs"/>
        </a:defRPr>
      </a:lvl8pPr>
      <a:lvl9pPr marL="3657413" algn="l" defTabSz="91435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7" descr="background copy.jpg"/>
          <p:cNvPicPr>
            <a:picLocks noChangeAspect="1"/>
          </p:cNvPicPr>
          <p:nvPr/>
        </p:nvPicPr>
        <p:blipFill>
          <a:blip r:embed="rId18"/>
          <a:srcRect/>
          <a:stretch>
            <a:fillRect/>
          </a:stretch>
        </p:blipFill>
        <p:spPr bwMode="auto">
          <a:xfrm>
            <a:off x="0" y="1"/>
            <a:ext cx="9144000" cy="6854825"/>
          </a:xfrm>
          <a:prstGeom prst="rect">
            <a:avLst/>
          </a:prstGeom>
          <a:noFill/>
          <a:ln w="9525">
            <a:noFill/>
            <a:miter lim="800000"/>
            <a:headEnd/>
            <a:tailEnd/>
          </a:ln>
        </p:spPr>
      </p:pic>
      <p:sp>
        <p:nvSpPr>
          <p:cNvPr id="1027" name="Rectangle 2"/>
          <p:cNvSpPr>
            <a:spLocks noGrp="1" noChangeArrowheads="1"/>
          </p:cNvSpPr>
          <p:nvPr>
            <p:ph type="title"/>
          </p:nvPr>
        </p:nvSpPr>
        <p:spPr bwMode="auto">
          <a:xfrm>
            <a:off x="2819402" y="228600"/>
            <a:ext cx="6000222" cy="762000"/>
          </a:xfrm>
          <a:prstGeom prst="rect">
            <a:avLst/>
          </a:prstGeom>
          <a:noFill/>
          <a:ln w="9525">
            <a:noFill/>
            <a:miter lim="800000"/>
            <a:headEnd/>
            <a:tailEnd/>
          </a:ln>
          <a:effectLst>
            <a:outerShdw blurRad="50800" dist="25400" dir="2700000">
              <a:srgbClr val="000000">
                <a:alpha val="40000"/>
              </a:srgbClr>
            </a:outerShdw>
          </a:effectLst>
        </p:spPr>
        <p:txBody>
          <a:bodyPr vert="horz" wrap="square" lIns="91435" tIns="45718" rIns="91435" bIns="45718" numCol="1" anchor="ctr" anchorCtr="0" compatLnSpc="1">
            <a:prstTxWarp prst="textNoShape">
              <a:avLst/>
            </a:prstTxWarp>
          </a:bodyPr>
          <a:lstStyle/>
          <a:p>
            <a:pPr lvl="0"/>
            <a:r>
              <a:rPr lang="en-US" smtClean="0"/>
              <a:t>Click to edit Master title style</a:t>
            </a:r>
            <a:endParaRPr lang="en-US" dirty="0"/>
          </a:p>
        </p:txBody>
      </p:sp>
      <p:sp>
        <p:nvSpPr>
          <p:cNvPr id="1028" name="Rectangle 3"/>
          <p:cNvSpPr>
            <a:spLocks noGrp="1" noChangeArrowheads="1"/>
          </p:cNvSpPr>
          <p:nvPr>
            <p:ph type="body" idx="1"/>
          </p:nvPr>
        </p:nvSpPr>
        <p:spPr bwMode="auto">
          <a:xfrm>
            <a:off x="457200" y="1295401"/>
            <a:ext cx="8229600" cy="5157788"/>
          </a:xfrm>
          <a:prstGeom prst="rect">
            <a:avLst/>
          </a:prstGeom>
          <a:noFill/>
          <a:ln w="9525">
            <a:noFill/>
            <a:miter lim="800000"/>
            <a:headEnd/>
            <a:tailEnd/>
          </a:ln>
        </p:spPr>
        <p:txBody>
          <a:bodyPr vert="horz" wrap="square" lIns="91435" tIns="45718" rIns="91435" bIns="4571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1991" name="Text Box 7"/>
          <p:cNvSpPr txBox="1">
            <a:spLocks noChangeArrowheads="1"/>
          </p:cNvSpPr>
          <p:nvPr/>
        </p:nvSpPr>
        <p:spPr bwMode="auto">
          <a:xfrm>
            <a:off x="314325" y="6453188"/>
            <a:ext cx="1981200" cy="246062"/>
          </a:xfrm>
          <a:prstGeom prst="rect">
            <a:avLst/>
          </a:prstGeom>
          <a:noFill/>
          <a:ln w="9525">
            <a:noFill/>
            <a:miter lim="800000"/>
            <a:headEnd/>
            <a:tailEnd/>
          </a:ln>
          <a:effectLst/>
        </p:spPr>
        <p:txBody>
          <a:bodyPr wrap="none" lIns="91435" tIns="45718" rIns="91435" bIns="45718">
            <a:prstTxWarp prst="textNoShape">
              <a:avLst/>
            </a:prstTxWarp>
            <a:spAutoFit/>
          </a:bodyPr>
          <a:lstStyle/>
          <a:p>
            <a:pPr>
              <a:spcBef>
                <a:spcPct val="0"/>
              </a:spcBef>
              <a:buFontTx/>
              <a:buNone/>
            </a:pPr>
            <a:r>
              <a:rPr lang="en-US" sz="1000" dirty="0" err="1">
                <a:solidFill>
                  <a:schemeClr val="bg2"/>
                </a:solidFill>
              </a:rPr>
              <a:t>www.thoughtworks-studios.com</a:t>
            </a:r>
            <a:endParaRPr lang="en-US" sz="1000" dirty="0">
              <a:solidFill>
                <a:schemeClr val="bg2"/>
              </a:solidFill>
            </a:endParaRPr>
          </a:p>
        </p:txBody>
      </p:sp>
      <p:sp>
        <p:nvSpPr>
          <p:cNvPr id="41994" name="Rectangle 10"/>
          <p:cNvSpPr>
            <a:spLocks noGrp="1" noChangeArrowheads="1"/>
          </p:cNvSpPr>
          <p:nvPr>
            <p:ph type="sldNum" sz="quarter" idx="4"/>
          </p:nvPr>
        </p:nvSpPr>
        <p:spPr bwMode="auto">
          <a:xfrm>
            <a:off x="6440488" y="6472239"/>
            <a:ext cx="2133600" cy="188912"/>
          </a:xfrm>
          <a:prstGeom prst="rect">
            <a:avLst/>
          </a:prstGeom>
          <a:noFill/>
          <a:ln w="9525">
            <a:noFill/>
            <a:miter lim="800000"/>
            <a:headEnd/>
            <a:tailEnd/>
          </a:ln>
          <a:effectLst/>
        </p:spPr>
        <p:txBody>
          <a:bodyPr vert="horz" wrap="square" lIns="91435" tIns="45718" rIns="91435" bIns="45718" numCol="1" anchor="t" anchorCtr="0" compatLnSpc="1">
            <a:prstTxWarp prst="textNoShape">
              <a:avLst/>
            </a:prstTxWarp>
          </a:bodyPr>
          <a:lstStyle>
            <a:lvl1pPr algn="r">
              <a:spcBef>
                <a:spcPct val="0"/>
              </a:spcBef>
              <a:buFontTx/>
              <a:buNone/>
              <a:defRPr sz="900">
                <a:solidFill>
                  <a:schemeClr val="bg2"/>
                </a:solidFill>
              </a:defRPr>
            </a:lvl1pPr>
          </a:lstStyle>
          <a:p>
            <a:fld id="{DBF93456-1E22-C641-A4C5-062692281B3E}" type="slidenum">
              <a:rPr lang="en-US" smtClean="0"/>
              <a:pPr/>
              <a:t>‹#›</a:t>
            </a:fld>
            <a:endParaRPr lang="en-US" sz="1000"/>
          </a:p>
        </p:txBody>
      </p:sp>
      <p:pic>
        <p:nvPicPr>
          <p:cNvPr id="1032" name="Picture 8" descr="logo_1.png"/>
          <p:cNvPicPr>
            <a:picLocks noChangeAspect="1"/>
          </p:cNvPicPr>
          <p:nvPr/>
        </p:nvPicPr>
        <p:blipFill>
          <a:blip r:embed="rId19"/>
          <a:srcRect/>
          <a:stretch>
            <a:fillRect/>
          </a:stretch>
        </p:blipFill>
        <p:spPr bwMode="auto">
          <a:xfrm>
            <a:off x="242889" y="361951"/>
            <a:ext cx="1614487" cy="341313"/>
          </a:xfrm>
          <a:prstGeom prst="rect">
            <a:avLst/>
          </a:prstGeom>
          <a:noFill/>
          <a:ln w="9525">
            <a:noFill/>
            <a:miter lim="800000"/>
            <a:headEnd/>
            <a:tailEnd/>
          </a:ln>
        </p:spPr>
      </p:pic>
      <p:sp>
        <p:nvSpPr>
          <p:cNvPr id="9" name="TextBox 8"/>
          <p:cNvSpPr txBox="1"/>
          <p:nvPr/>
        </p:nvSpPr>
        <p:spPr>
          <a:xfrm>
            <a:off x="3733800" y="6459380"/>
            <a:ext cx="1954381" cy="246221"/>
          </a:xfrm>
          <a:prstGeom prst="rect">
            <a:avLst/>
          </a:prstGeom>
          <a:noFill/>
        </p:spPr>
        <p:txBody>
          <a:bodyPr wrap="none" lIns="91435" tIns="45718" rIns="91435" bIns="45718" rtlCol="0" anchor="ctr">
            <a:spAutoFit/>
          </a:bodyPr>
          <a:lstStyle/>
          <a:p>
            <a:pPr algn="ctr">
              <a:buNone/>
            </a:pPr>
            <a:r>
              <a:rPr lang="en-US" sz="1000" dirty="0" smtClean="0">
                <a:solidFill>
                  <a:schemeClr val="tx1">
                    <a:lumMod val="50000"/>
                    <a:lumOff val="50000"/>
                  </a:schemeClr>
                </a:solidFill>
                <a:latin typeface="Helvetica"/>
                <a:cs typeface="Helvetica"/>
              </a:rPr>
              <a:t>Copyright 2009 ThoughtWorks</a:t>
            </a:r>
            <a:endParaRPr lang="en-US" sz="1000" dirty="0">
              <a:solidFill>
                <a:schemeClr val="tx1">
                  <a:lumMod val="50000"/>
                  <a:lumOff val="50000"/>
                </a:schemeClr>
              </a:solidFill>
              <a:latin typeface="Helvetica"/>
              <a:cs typeface="Helvetica"/>
            </a:endParaRPr>
          </a:p>
        </p:txBody>
      </p:sp>
    </p:spTree>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Lst>
  <p:timing>
    <p:tnLst>
      <p:par>
        <p:cTn xmlns:p14="http://schemas.microsoft.com/office/powerpoint/2010/main" id="1" dur="indefinite" restart="never" nodeType="tmRoot"/>
      </p:par>
    </p:tnLst>
  </p:timing>
  <p:hf hdr="0" ftr="0" dt="0"/>
  <p:txStyles>
    <p:titleStyle>
      <a:lvl1pPr algn="r" rtl="0" eaLnBrk="1" fontAlgn="base" hangingPunct="1">
        <a:spcBef>
          <a:spcPct val="0"/>
        </a:spcBef>
        <a:spcAft>
          <a:spcPct val="0"/>
        </a:spcAft>
        <a:defRPr sz="3200" b="1">
          <a:solidFill>
            <a:srgbClr val="F15A22"/>
          </a:solidFill>
          <a:latin typeface="+mj-lt"/>
          <a:ea typeface="Arial" pitchFamily="21" charset="0"/>
          <a:cs typeface="+mj-cs"/>
        </a:defRPr>
      </a:lvl1pPr>
      <a:lvl2pPr algn="l" rtl="0" eaLnBrk="1" fontAlgn="base" hangingPunct="1">
        <a:spcBef>
          <a:spcPct val="0"/>
        </a:spcBef>
        <a:spcAft>
          <a:spcPct val="0"/>
        </a:spcAft>
        <a:defRPr sz="2400" b="1">
          <a:solidFill>
            <a:srgbClr val="F15A22"/>
          </a:solidFill>
          <a:latin typeface="Arial" charset="0"/>
          <a:ea typeface="Arial" pitchFamily="21" charset="0"/>
          <a:cs typeface="Arial" charset="0"/>
        </a:defRPr>
      </a:lvl2pPr>
      <a:lvl3pPr algn="l" rtl="0" eaLnBrk="1" fontAlgn="base" hangingPunct="1">
        <a:spcBef>
          <a:spcPct val="0"/>
        </a:spcBef>
        <a:spcAft>
          <a:spcPct val="0"/>
        </a:spcAft>
        <a:defRPr sz="2400" b="1">
          <a:solidFill>
            <a:srgbClr val="F15A22"/>
          </a:solidFill>
          <a:latin typeface="Arial" charset="0"/>
          <a:ea typeface="Arial" pitchFamily="21" charset="0"/>
          <a:cs typeface="Arial" charset="0"/>
        </a:defRPr>
      </a:lvl3pPr>
      <a:lvl4pPr algn="l" rtl="0" eaLnBrk="1" fontAlgn="base" hangingPunct="1">
        <a:spcBef>
          <a:spcPct val="0"/>
        </a:spcBef>
        <a:spcAft>
          <a:spcPct val="0"/>
        </a:spcAft>
        <a:defRPr sz="2400" b="1">
          <a:solidFill>
            <a:srgbClr val="F15A22"/>
          </a:solidFill>
          <a:latin typeface="Arial" charset="0"/>
          <a:ea typeface="Arial" pitchFamily="21" charset="0"/>
          <a:cs typeface="Arial" charset="0"/>
        </a:defRPr>
      </a:lvl4pPr>
      <a:lvl5pPr algn="l" rtl="0" eaLnBrk="1" fontAlgn="base" hangingPunct="1">
        <a:spcBef>
          <a:spcPct val="0"/>
        </a:spcBef>
        <a:spcAft>
          <a:spcPct val="0"/>
        </a:spcAft>
        <a:defRPr sz="2400" b="1">
          <a:solidFill>
            <a:srgbClr val="F15A22"/>
          </a:solidFill>
          <a:latin typeface="Arial" charset="0"/>
          <a:ea typeface="Arial" pitchFamily="21" charset="0"/>
          <a:cs typeface="Arial" charset="0"/>
        </a:defRPr>
      </a:lvl5pPr>
      <a:lvl6pPr marL="457177" algn="l" rtl="0" eaLnBrk="1" fontAlgn="base" hangingPunct="1">
        <a:spcBef>
          <a:spcPct val="0"/>
        </a:spcBef>
        <a:spcAft>
          <a:spcPct val="0"/>
        </a:spcAft>
        <a:defRPr sz="2400" b="1">
          <a:solidFill>
            <a:srgbClr val="FA9106"/>
          </a:solidFill>
          <a:latin typeface="Arial" charset="0"/>
          <a:cs typeface="Arial" charset="0"/>
        </a:defRPr>
      </a:lvl6pPr>
      <a:lvl7pPr marL="914353" algn="l" rtl="0" eaLnBrk="1" fontAlgn="base" hangingPunct="1">
        <a:spcBef>
          <a:spcPct val="0"/>
        </a:spcBef>
        <a:spcAft>
          <a:spcPct val="0"/>
        </a:spcAft>
        <a:defRPr sz="2400" b="1">
          <a:solidFill>
            <a:srgbClr val="FA9106"/>
          </a:solidFill>
          <a:latin typeface="Arial" charset="0"/>
          <a:cs typeface="Arial" charset="0"/>
        </a:defRPr>
      </a:lvl7pPr>
      <a:lvl8pPr marL="1371530" algn="l" rtl="0" eaLnBrk="1" fontAlgn="base" hangingPunct="1">
        <a:spcBef>
          <a:spcPct val="0"/>
        </a:spcBef>
        <a:spcAft>
          <a:spcPct val="0"/>
        </a:spcAft>
        <a:defRPr sz="2400" b="1">
          <a:solidFill>
            <a:srgbClr val="FA9106"/>
          </a:solidFill>
          <a:latin typeface="Arial" charset="0"/>
          <a:cs typeface="Arial" charset="0"/>
        </a:defRPr>
      </a:lvl8pPr>
      <a:lvl9pPr marL="1828706" algn="l" rtl="0" eaLnBrk="1" fontAlgn="base" hangingPunct="1">
        <a:spcBef>
          <a:spcPct val="0"/>
        </a:spcBef>
        <a:spcAft>
          <a:spcPct val="0"/>
        </a:spcAft>
        <a:defRPr sz="2400" b="1">
          <a:solidFill>
            <a:srgbClr val="FA9106"/>
          </a:solidFill>
          <a:latin typeface="Arial" charset="0"/>
          <a:cs typeface="Arial" charset="0"/>
        </a:defRPr>
      </a:lvl9pPr>
    </p:titleStyle>
    <p:bodyStyle>
      <a:lvl1pPr marL="342882" indent="-342882" algn="l" rtl="0" eaLnBrk="1" fontAlgn="base" hangingPunct="1">
        <a:spcBef>
          <a:spcPct val="20000"/>
        </a:spcBef>
        <a:spcAft>
          <a:spcPct val="0"/>
        </a:spcAft>
        <a:buChar char="•"/>
        <a:defRPr sz="2800">
          <a:solidFill>
            <a:srgbClr val="292929"/>
          </a:solidFill>
          <a:latin typeface="+mn-lt"/>
          <a:ea typeface="Arial" pitchFamily="21" charset="0"/>
          <a:cs typeface="+mn-cs"/>
        </a:defRPr>
      </a:lvl1pPr>
      <a:lvl2pPr marL="742912" indent="-285736" algn="l" rtl="0" eaLnBrk="1" fontAlgn="base" hangingPunct="1">
        <a:spcBef>
          <a:spcPct val="20000"/>
        </a:spcBef>
        <a:spcAft>
          <a:spcPct val="0"/>
        </a:spcAft>
        <a:buClr>
          <a:schemeClr val="accent6">
            <a:lumMod val="60000"/>
            <a:lumOff val="40000"/>
          </a:schemeClr>
        </a:buClr>
        <a:buFont typeface="Wingdings" charset="2"/>
        <a:buChar char="§"/>
        <a:defRPr sz="2400">
          <a:solidFill>
            <a:srgbClr val="292929"/>
          </a:solidFill>
          <a:latin typeface="+mn-lt"/>
          <a:ea typeface="Arial" pitchFamily="21" charset="0"/>
          <a:cs typeface="+mn-cs"/>
        </a:defRPr>
      </a:lvl2pPr>
      <a:lvl3pPr marL="1142942" indent="-228588" algn="l" rtl="0" eaLnBrk="1" fontAlgn="base" hangingPunct="1">
        <a:spcBef>
          <a:spcPct val="20000"/>
        </a:spcBef>
        <a:spcAft>
          <a:spcPct val="0"/>
        </a:spcAft>
        <a:buClr>
          <a:schemeClr val="accent6">
            <a:lumMod val="60000"/>
            <a:lumOff val="40000"/>
          </a:schemeClr>
        </a:buClr>
        <a:buFont typeface="Courier New"/>
        <a:buChar char="o"/>
        <a:defRPr sz="2000">
          <a:solidFill>
            <a:srgbClr val="292929"/>
          </a:solidFill>
          <a:latin typeface="+mn-lt"/>
          <a:ea typeface="Arial" pitchFamily="21" charset="0"/>
          <a:cs typeface="+mn-cs"/>
        </a:defRPr>
      </a:lvl3pPr>
      <a:lvl4pPr marL="1600118" indent="-228588" algn="l" rtl="0" eaLnBrk="1" fontAlgn="base" hangingPunct="1">
        <a:spcBef>
          <a:spcPct val="20000"/>
        </a:spcBef>
        <a:spcAft>
          <a:spcPct val="0"/>
        </a:spcAft>
        <a:buClr>
          <a:schemeClr val="accent6">
            <a:lumMod val="40000"/>
            <a:lumOff val="60000"/>
          </a:schemeClr>
        </a:buClr>
        <a:buFont typeface="Arial"/>
        <a:buChar char="•"/>
        <a:defRPr sz="1600">
          <a:solidFill>
            <a:srgbClr val="292929"/>
          </a:solidFill>
          <a:latin typeface="+mn-lt"/>
          <a:ea typeface="Arial" pitchFamily="21" charset="0"/>
          <a:cs typeface="+mn-cs"/>
        </a:defRPr>
      </a:lvl4pPr>
      <a:lvl5pPr marL="2057295" indent="-228588" algn="l" rtl="0" eaLnBrk="1" fontAlgn="base" hangingPunct="1">
        <a:spcBef>
          <a:spcPct val="20000"/>
        </a:spcBef>
        <a:spcAft>
          <a:spcPct val="0"/>
        </a:spcAft>
        <a:buClr>
          <a:schemeClr val="accent6">
            <a:lumMod val="40000"/>
            <a:lumOff val="60000"/>
          </a:schemeClr>
        </a:buClr>
        <a:buFont typeface="Wingdings" charset="2"/>
        <a:buChar char="§"/>
        <a:defRPr sz="1600">
          <a:solidFill>
            <a:srgbClr val="292929"/>
          </a:solidFill>
          <a:latin typeface="+mn-lt"/>
          <a:ea typeface="Arial" pitchFamily="21" charset="0"/>
          <a:cs typeface="+mn-cs"/>
        </a:defRPr>
      </a:lvl5pPr>
      <a:lvl6pPr marL="2514471" indent="-228588" algn="l" rtl="0" eaLnBrk="1" fontAlgn="base" hangingPunct="1">
        <a:spcBef>
          <a:spcPct val="20000"/>
        </a:spcBef>
        <a:spcAft>
          <a:spcPct val="0"/>
        </a:spcAft>
        <a:buChar char="»"/>
        <a:defRPr sz="1600">
          <a:solidFill>
            <a:srgbClr val="292929"/>
          </a:solidFill>
          <a:latin typeface="+mn-lt"/>
          <a:cs typeface="+mn-cs"/>
        </a:defRPr>
      </a:lvl6pPr>
      <a:lvl7pPr marL="2971648" indent="-228588" algn="l" rtl="0" eaLnBrk="1" fontAlgn="base" hangingPunct="1">
        <a:spcBef>
          <a:spcPct val="20000"/>
        </a:spcBef>
        <a:spcAft>
          <a:spcPct val="0"/>
        </a:spcAft>
        <a:buChar char="»"/>
        <a:defRPr sz="1600">
          <a:solidFill>
            <a:srgbClr val="292929"/>
          </a:solidFill>
          <a:latin typeface="+mn-lt"/>
          <a:cs typeface="+mn-cs"/>
        </a:defRPr>
      </a:lvl7pPr>
      <a:lvl8pPr marL="3428825" indent="-228588" algn="l" rtl="0" eaLnBrk="1" fontAlgn="base" hangingPunct="1">
        <a:spcBef>
          <a:spcPct val="20000"/>
        </a:spcBef>
        <a:spcAft>
          <a:spcPct val="0"/>
        </a:spcAft>
        <a:buChar char="»"/>
        <a:defRPr sz="1600">
          <a:solidFill>
            <a:srgbClr val="292929"/>
          </a:solidFill>
          <a:latin typeface="+mn-lt"/>
          <a:cs typeface="+mn-cs"/>
        </a:defRPr>
      </a:lvl8pPr>
      <a:lvl9pPr marL="3886001" indent="-228588" algn="l" rtl="0" eaLnBrk="1" fontAlgn="base" hangingPunct="1">
        <a:spcBef>
          <a:spcPct val="20000"/>
        </a:spcBef>
        <a:spcAft>
          <a:spcPct val="0"/>
        </a:spcAft>
        <a:buChar char="»"/>
        <a:defRPr sz="1600">
          <a:solidFill>
            <a:srgbClr val="292929"/>
          </a:solidFill>
          <a:latin typeface="+mn-lt"/>
          <a:cs typeface="+mn-cs"/>
        </a:defRPr>
      </a:lvl9pPr>
    </p:bodyStyle>
    <p:otherStyle>
      <a:defPPr>
        <a:defRPr lang="en-US"/>
      </a:defPPr>
      <a:lvl1pPr marL="0" algn="l" defTabSz="914353" rtl="0" eaLnBrk="1" latinLnBrk="0" hangingPunct="1">
        <a:defRPr sz="1800" kern="1200">
          <a:solidFill>
            <a:schemeClr val="tx1"/>
          </a:solidFill>
          <a:latin typeface="+mn-lt"/>
          <a:ea typeface="+mn-ea"/>
          <a:cs typeface="+mn-cs"/>
        </a:defRPr>
      </a:lvl1pPr>
      <a:lvl2pPr marL="457177" algn="l" defTabSz="914353" rtl="0" eaLnBrk="1" latinLnBrk="0" hangingPunct="1">
        <a:defRPr sz="1800" kern="1200">
          <a:solidFill>
            <a:schemeClr val="tx1"/>
          </a:solidFill>
          <a:latin typeface="+mn-lt"/>
          <a:ea typeface="+mn-ea"/>
          <a:cs typeface="+mn-cs"/>
        </a:defRPr>
      </a:lvl2pPr>
      <a:lvl3pPr marL="914353" algn="l" defTabSz="914353" rtl="0" eaLnBrk="1" latinLnBrk="0" hangingPunct="1">
        <a:defRPr sz="1800" kern="1200">
          <a:solidFill>
            <a:schemeClr val="tx1"/>
          </a:solidFill>
          <a:latin typeface="+mn-lt"/>
          <a:ea typeface="+mn-ea"/>
          <a:cs typeface="+mn-cs"/>
        </a:defRPr>
      </a:lvl3pPr>
      <a:lvl4pPr marL="1371530" algn="l" defTabSz="914353" rtl="0" eaLnBrk="1" latinLnBrk="0" hangingPunct="1">
        <a:defRPr sz="1800" kern="1200">
          <a:solidFill>
            <a:schemeClr val="tx1"/>
          </a:solidFill>
          <a:latin typeface="+mn-lt"/>
          <a:ea typeface="+mn-ea"/>
          <a:cs typeface="+mn-cs"/>
        </a:defRPr>
      </a:lvl4pPr>
      <a:lvl5pPr marL="1828706" algn="l" defTabSz="914353" rtl="0" eaLnBrk="1" latinLnBrk="0" hangingPunct="1">
        <a:defRPr sz="1800" kern="1200">
          <a:solidFill>
            <a:schemeClr val="tx1"/>
          </a:solidFill>
          <a:latin typeface="+mn-lt"/>
          <a:ea typeface="+mn-ea"/>
          <a:cs typeface="+mn-cs"/>
        </a:defRPr>
      </a:lvl5pPr>
      <a:lvl6pPr marL="2285883" algn="l" defTabSz="914353" rtl="0" eaLnBrk="1" latinLnBrk="0" hangingPunct="1">
        <a:defRPr sz="1800" kern="1200">
          <a:solidFill>
            <a:schemeClr val="tx1"/>
          </a:solidFill>
          <a:latin typeface="+mn-lt"/>
          <a:ea typeface="+mn-ea"/>
          <a:cs typeface="+mn-cs"/>
        </a:defRPr>
      </a:lvl6pPr>
      <a:lvl7pPr marL="2743060" algn="l" defTabSz="914353" rtl="0" eaLnBrk="1" latinLnBrk="0" hangingPunct="1">
        <a:defRPr sz="1800" kern="1200">
          <a:solidFill>
            <a:schemeClr val="tx1"/>
          </a:solidFill>
          <a:latin typeface="+mn-lt"/>
          <a:ea typeface="+mn-ea"/>
          <a:cs typeface="+mn-cs"/>
        </a:defRPr>
      </a:lvl7pPr>
      <a:lvl8pPr marL="3200236" algn="l" defTabSz="914353" rtl="0" eaLnBrk="1" latinLnBrk="0" hangingPunct="1">
        <a:defRPr sz="1800" kern="1200">
          <a:solidFill>
            <a:schemeClr val="tx1"/>
          </a:solidFill>
          <a:latin typeface="+mn-lt"/>
          <a:ea typeface="+mn-ea"/>
          <a:cs typeface="+mn-cs"/>
        </a:defRPr>
      </a:lvl8pPr>
      <a:lvl9pPr marL="3657413" algn="l" defTabSz="91435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35" tIns="45718" rIns="91435" bIns="45718"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1"/>
            <a:ext cx="8229600" cy="4173996"/>
          </a:xfrm>
          <a:prstGeom prst="rect">
            <a:avLst/>
          </a:prstGeom>
        </p:spPr>
        <p:txBody>
          <a:bodyPr vert="horz" lIns="91435" tIns="45718" rIns="91435" bIns="45718"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79731766"/>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hf hdr="0" ftr="0" dt="0"/>
  <p:txStyles>
    <p:titleStyle>
      <a:lvl1pPr algn="ctr" defTabSz="457177" rtl="0" eaLnBrk="1" latinLnBrk="0" hangingPunct="1">
        <a:spcBef>
          <a:spcPct val="0"/>
        </a:spcBef>
        <a:buNone/>
        <a:defRPr sz="4400" kern="1200">
          <a:solidFill>
            <a:schemeClr val="tx1"/>
          </a:solidFill>
          <a:latin typeface="Marydale"/>
          <a:ea typeface="+mj-ea"/>
          <a:cs typeface="+mj-cs"/>
        </a:defRPr>
      </a:lvl1pPr>
    </p:titleStyle>
    <p:bodyStyle>
      <a:lvl1pPr marL="342882" indent="-342882" algn="l" defTabSz="457177" rtl="0" eaLnBrk="1" latinLnBrk="0" hangingPunct="1">
        <a:spcBef>
          <a:spcPct val="20000"/>
        </a:spcBef>
        <a:buFont typeface="Lucida Grande"/>
        <a:buChar char="–"/>
        <a:defRPr sz="3200" kern="1200">
          <a:solidFill>
            <a:srgbClr val="333333"/>
          </a:solidFill>
          <a:latin typeface="CamingoDos Pro Cd"/>
          <a:ea typeface="+mn-ea"/>
          <a:cs typeface="+mn-cs"/>
        </a:defRPr>
      </a:lvl1pPr>
      <a:lvl2pPr marL="742912" indent="-285736" algn="l" defTabSz="457177" rtl="0" eaLnBrk="1" latinLnBrk="0" hangingPunct="1">
        <a:spcBef>
          <a:spcPct val="20000"/>
        </a:spcBef>
        <a:buFont typeface="Arial"/>
        <a:buChar char="–"/>
        <a:defRPr sz="2800" kern="1200">
          <a:solidFill>
            <a:srgbClr val="333333"/>
          </a:solidFill>
          <a:latin typeface="CamingoDos Pro Cd"/>
          <a:ea typeface="+mn-ea"/>
          <a:cs typeface="+mn-cs"/>
        </a:defRPr>
      </a:lvl2pPr>
      <a:lvl3pPr marL="1142942" indent="-228588" algn="l" defTabSz="457177" rtl="0" eaLnBrk="1" latinLnBrk="0" hangingPunct="1">
        <a:spcBef>
          <a:spcPct val="20000"/>
        </a:spcBef>
        <a:buFont typeface="Arial"/>
        <a:buChar char="•"/>
        <a:defRPr sz="2400" kern="1200">
          <a:solidFill>
            <a:srgbClr val="333333"/>
          </a:solidFill>
          <a:latin typeface="CamingoDos Pro Cd"/>
          <a:ea typeface="+mn-ea"/>
          <a:cs typeface="+mn-cs"/>
        </a:defRPr>
      </a:lvl3pPr>
      <a:lvl4pPr marL="1600118" indent="-228588" algn="l" defTabSz="457177" rtl="0" eaLnBrk="1" latinLnBrk="0" hangingPunct="1">
        <a:spcBef>
          <a:spcPct val="20000"/>
        </a:spcBef>
        <a:buFont typeface="Arial"/>
        <a:buChar char="–"/>
        <a:defRPr sz="2000" kern="1200">
          <a:solidFill>
            <a:srgbClr val="333333"/>
          </a:solidFill>
          <a:latin typeface="CamingoDos Pro Cd"/>
          <a:ea typeface="+mn-ea"/>
          <a:cs typeface="+mn-cs"/>
        </a:defRPr>
      </a:lvl4pPr>
      <a:lvl5pPr marL="2057295" indent="-228588" algn="l" defTabSz="457177" rtl="0" eaLnBrk="1" latinLnBrk="0" hangingPunct="1">
        <a:spcBef>
          <a:spcPct val="20000"/>
        </a:spcBef>
        <a:buFont typeface="Arial"/>
        <a:buChar char="»"/>
        <a:defRPr sz="2000" kern="1200">
          <a:solidFill>
            <a:srgbClr val="333333"/>
          </a:solidFill>
          <a:latin typeface="CamingoDos Pro Cd"/>
          <a:ea typeface="+mn-ea"/>
          <a:cs typeface="+mn-cs"/>
        </a:defRPr>
      </a:lvl5pPr>
      <a:lvl6pPr marL="2514471" indent="-228588" algn="l" defTabSz="457177" rtl="0" eaLnBrk="1" latinLnBrk="0" hangingPunct="1">
        <a:spcBef>
          <a:spcPct val="20000"/>
        </a:spcBef>
        <a:buFont typeface="Arial"/>
        <a:buChar char="•"/>
        <a:defRPr sz="2000" kern="1200">
          <a:solidFill>
            <a:schemeClr val="tx1"/>
          </a:solidFill>
          <a:latin typeface="+mn-lt"/>
          <a:ea typeface="+mn-ea"/>
          <a:cs typeface="+mn-cs"/>
        </a:defRPr>
      </a:lvl6pPr>
      <a:lvl7pPr marL="2971648" indent="-228588" algn="l" defTabSz="457177" rtl="0" eaLnBrk="1" latinLnBrk="0" hangingPunct="1">
        <a:spcBef>
          <a:spcPct val="20000"/>
        </a:spcBef>
        <a:buFont typeface="Arial"/>
        <a:buChar char="•"/>
        <a:defRPr sz="2000" kern="1200">
          <a:solidFill>
            <a:schemeClr val="tx1"/>
          </a:solidFill>
          <a:latin typeface="+mn-lt"/>
          <a:ea typeface="+mn-ea"/>
          <a:cs typeface="+mn-cs"/>
        </a:defRPr>
      </a:lvl7pPr>
      <a:lvl8pPr marL="3428825" indent="-228588" algn="l" defTabSz="457177" rtl="0" eaLnBrk="1" latinLnBrk="0" hangingPunct="1">
        <a:spcBef>
          <a:spcPct val="20000"/>
        </a:spcBef>
        <a:buFont typeface="Arial"/>
        <a:buChar char="•"/>
        <a:defRPr sz="2000" kern="1200">
          <a:solidFill>
            <a:schemeClr val="tx1"/>
          </a:solidFill>
          <a:latin typeface="+mn-lt"/>
          <a:ea typeface="+mn-ea"/>
          <a:cs typeface="+mn-cs"/>
        </a:defRPr>
      </a:lvl8pPr>
      <a:lvl9pPr marL="3886001" indent="-228588" algn="l" defTabSz="457177"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77" rtl="0" eaLnBrk="1" latinLnBrk="0" hangingPunct="1">
        <a:defRPr sz="1800" kern="1200">
          <a:solidFill>
            <a:schemeClr val="tx1"/>
          </a:solidFill>
          <a:latin typeface="+mn-lt"/>
          <a:ea typeface="+mn-ea"/>
          <a:cs typeface="+mn-cs"/>
        </a:defRPr>
      </a:lvl1pPr>
      <a:lvl2pPr marL="457177" algn="l" defTabSz="457177" rtl="0" eaLnBrk="1" latinLnBrk="0" hangingPunct="1">
        <a:defRPr sz="1800" kern="1200">
          <a:solidFill>
            <a:schemeClr val="tx1"/>
          </a:solidFill>
          <a:latin typeface="+mn-lt"/>
          <a:ea typeface="+mn-ea"/>
          <a:cs typeface="+mn-cs"/>
        </a:defRPr>
      </a:lvl2pPr>
      <a:lvl3pPr marL="914353" algn="l" defTabSz="457177" rtl="0" eaLnBrk="1" latinLnBrk="0" hangingPunct="1">
        <a:defRPr sz="1800" kern="1200">
          <a:solidFill>
            <a:schemeClr val="tx1"/>
          </a:solidFill>
          <a:latin typeface="+mn-lt"/>
          <a:ea typeface="+mn-ea"/>
          <a:cs typeface="+mn-cs"/>
        </a:defRPr>
      </a:lvl3pPr>
      <a:lvl4pPr marL="1371530" algn="l" defTabSz="457177" rtl="0" eaLnBrk="1" latinLnBrk="0" hangingPunct="1">
        <a:defRPr sz="1800" kern="1200">
          <a:solidFill>
            <a:schemeClr val="tx1"/>
          </a:solidFill>
          <a:latin typeface="+mn-lt"/>
          <a:ea typeface="+mn-ea"/>
          <a:cs typeface="+mn-cs"/>
        </a:defRPr>
      </a:lvl4pPr>
      <a:lvl5pPr marL="1828706" algn="l" defTabSz="457177" rtl="0" eaLnBrk="1" latinLnBrk="0" hangingPunct="1">
        <a:defRPr sz="1800" kern="1200">
          <a:solidFill>
            <a:schemeClr val="tx1"/>
          </a:solidFill>
          <a:latin typeface="+mn-lt"/>
          <a:ea typeface="+mn-ea"/>
          <a:cs typeface="+mn-cs"/>
        </a:defRPr>
      </a:lvl5pPr>
      <a:lvl6pPr marL="2285883" algn="l" defTabSz="457177" rtl="0" eaLnBrk="1" latinLnBrk="0" hangingPunct="1">
        <a:defRPr sz="1800" kern="1200">
          <a:solidFill>
            <a:schemeClr val="tx1"/>
          </a:solidFill>
          <a:latin typeface="+mn-lt"/>
          <a:ea typeface="+mn-ea"/>
          <a:cs typeface="+mn-cs"/>
        </a:defRPr>
      </a:lvl6pPr>
      <a:lvl7pPr marL="2743060" algn="l" defTabSz="457177" rtl="0" eaLnBrk="1" latinLnBrk="0" hangingPunct="1">
        <a:defRPr sz="1800" kern="1200">
          <a:solidFill>
            <a:schemeClr val="tx1"/>
          </a:solidFill>
          <a:latin typeface="+mn-lt"/>
          <a:ea typeface="+mn-ea"/>
          <a:cs typeface="+mn-cs"/>
        </a:defRPr>
      </a:lvl7pPr>
      <a:lvl8pPr marL="3200236" algn="l" defTabSz="457177" rtl="0" eaLnBrk="1" latinLnBrk="0" hangingPunct="1">
        <a:defRPr sz="1800" kern="1200">
          <a:solidFill>
            <a:schemeClr val="tx1"/>
          </a:solidFill>
          <a:latin typeface="+mn-lt"/>
          <a:ea typeface="+mn-ea"/>
          <a:cs typeface="+mn-cs"/>
        </a:defRPr>
      </a:lvl8pPr>
      <a:lvl9pPr marL="3657413" algn="l" defTabSz="4571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32.xml"/><Relationship Id="rId2" Type="http://schemas.openxmlformats.org/officeDocument/2006/relationships/notesSlide" Target="../notesSlides/notesSlide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image" Target="../media/image11.e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14.png"/><Relationship Id="rId1" Type="http://schemas.openxmlformats.org/officeDocument/2006/relationships/slideLayout" Target="../slideLayouts/slideLayout32.xml"/><Relationship Id="rId2" Type="http://schemas.openxmlformats.org/officeDocument/2006/relationships/notesSlide" Target="../notesSlides/notesSlide13.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14.xml"/><Relationship Id="rId4" Type="http://schemas.openxmlformats.org/officeDocument/2006/relationships/oleObject" Target="../embeddings/oleObject1.bin"/><Relationship Id="rId5" Type="http://schemas.openxmlformats.org/officeDocument/2006/relationships/image" Target="../media/image15.emf"/><Relationship Id="rId1" Type="http://schemas.openxmlformats.org/officeDocument/2006/relationships/vmlDrawing" Target="../drawings/vmlDrawing1.vml"/><Relationship Id="rId2" Type="http://schemas.openxmlformats.org/officeDocument/2006/relationships/slideLayout" Target="../slideLayouts/slideLayout3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15.xml"/><Relationship Id="rId4" Type="http://schemas.openxmlformats.org/officeDocument/2006/relationships/oleObject" Target="../embeddings/oleObject2.bin"/><Relationship Id="rId5" Type="http://schemas.openxmlformats.org/officeDocument/2006/relationships/image" Target="../media/image16.emf"/><Relationship Id="rId1" Type="http://schemas.openxmlformats.org/officeDocument/2006/relationships/vmlDrawing" Target="../drawings/vmlDrawing2.vml"/><Relationship Id="rId2" Type="http://schemas.openxmlformats.org/officeDocument/2006/relationships/slideLayout" Target="../slideLayouts/slideLayout3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16.xml"/><Relationship Id="rId4" Type="http://schemas.openxmlformats.org/officeDocument/2006/relationships/oleObject" Target="../embeddings/oleObject3.bin"/><Relationship Id="rId5" Type="http://schemas.openxmlformats.org/officeDocument/2006/relationships/image" Target="../media/image17.emf"/><Relationship Id="rId1" Type="http://schemas.openxmlformats.org/officeDocument/2006/relationships/vmlDrawing" Target="../drawings/vmlDrawing3.vml"/><Relationship Id="rId2" Type="http://schemas.openxmlformats.org/officeDocument/2006/relationships/slideLayout" Target="../slideLayouts/slideLayout3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17.xml"/><Relationship Id="rId4" Type="http://schemas.openxmlformats.org/officeDocument/2006/relationships/oleObject" Target="../embeddings/oleObject4.bin"/><Relationship Id="rId5" Type="http://schemas.openxmlformats.org/officeDocument/2006/relationships/image" Target="../media/image18.emf"/><Relationship Id="rId1" Type="http://schemas.openxmlformats.org/officeDocument/2006/relationships/vmlDrawing" Target="../drawings/vmlDrawing4.vml"/><Relationship Id="rId2" Type="http://schemas.openxmlformats.org/officeDocument/2006/relationships/slideLayout" Target="../slideLayouts/slideLayout3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18.xml"/><Relationship Id="rId4" Type="http://schemas.openxmlformats.org/officeDocument/2006/relationships/oleObject" Target="../embeddings/oleObject5.bin"/><Relationship Id="rId5" Type="http://schemas.openxmlformats.org/officeDocument/2006/relationships/image" Target="../media/image19.emf"/><Relationship Id="rId1" Type="http://schemas.openxmlformats.org/officeDocument/2006/relationships/vmlDrawing" Target="../drawings/vmlDrawing5.vml"/><Relationship Id="rId2" Type="http://schemas.openxmlformats.org/officeDocument/2006/relationships/slideLayout" Target="../slideLayouts/slideLayout32.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19.xml"/><Relationship Id="rId4" Type="http://schemas.openxmlformats.org/officeDocument/2006/relationships/oleObject" Target="../embeddings/oleObject6.bin"/><Relationship Id="rId5" Type="http://schemas.openxmlformats.org/officeDocument/2006/relationships/image" Target="../media/image20.emf"/><Relationship Id="rId1" Type="http://schemas.openxmlformats.org/officeDocument/2006/relationships/vmlDrawing" Target="../drawings/vmlDrawing6.vml"/><Relationship Id="rId2" Type="http://schemas.openxmlformats.org/officeDocument/2006/relationships/slideLayout" Target="../slideLayouts/slideLayout3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2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2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2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Functional Testing</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809723974"/>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1"/>
          <p:cNvSpPr>
            <a:spLocks/>
          </p:cNvSpPr>
          <p:nvPr/>
        </p:nvSpPr>
        <p:spPr bwMode="auto">
          <a:xfrm>
            <a:off x="4277320" y="2134195"/>
            <a:ext cx="3089672" cy="892969"/>
          </a:xfrm>
          <a:prstGeom prst="rect">
            <a:avLst/>
          </a:prstGeom>
          <a:gradFill rotWithShape="0">
            <a:gsLst>
              <a:gs pos="0">
                <a:srgbClr val="467C48"/>
              </a:gs>
              <a:gs pos="100000">
                <a:srgbClr val="00AA01"/>
              </a:gs>
            </a:gsLst>
            <a:lin ang="2520000" scaled="1"/>
          </a:gradFill>
          <a:ln>
            <a:noFill/>
          </a:ln>
          <a:extLst>
            <a:ext uri="{91240B29-F687-4f45-9708-019B960494DF}">
              <a14:hiddenLine xmlns:a14="http://schemas.microsoft.com/office/drawing/2010/main" w="25400">
                <a:solidFill>
                  <a:srgbClr val="000000"/>
                </a:solidFill>
                <a:miter lim="800000"/>
                <a:headEnd/>
                <a:tailEnd/>
              </a14:hiddenLine>
            </a:ext>
          </a:extLst>
        </p:spPr>
        <p:txBody>
          <a:bodyPr lIns="0" tIns="0" rIns="0" bIns="0" anchor="ctr"/>
          <a:lstStyle/>
          <a:p>
            <a:r>
              <a:rPr lang="en-US" sz="2500">
                <a:solidFill>
                  <a:srgbClr val="FFFFFF"/>
                </a:solidFill>
                <a:ea typeface="ＭＳ Ｐゴシック" charset="0"/>
                <a:cs typeface="ＭＳ Ｐゴシック" charset="0"/>
              </a:rPr>
              <a:t>Create and display post for owner</a:t>
            </a:r>
          </a:p>
        </p:txBody>
      </p:sp>
      <p:sp>
        <p:nvSpPr>
          <p:cNvPr id="49154" name="Rectangle 2"/>
          <p:cNvSpPr>
            <a:spLocks/>
          </p:cNvSpPr>
          <p:nvPr/>
        </p:nvSpPr>
        <p:spPr bwMode="auto">
          <a:xfrm>
            <a:off x="3143250" y="352722"/>
            <a:ext cx="5348883"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r>
              <a:rPr lang="en-US" i="1">
                <a:solidFill>
                  <a:schemeClr val="tx1"/>
                </a:solidFill>
                <a:ea typeface="ＭＳ Ｐゴシック" charset="0"/>
                <a:cs typeface="ＭＳ Ｐゴシック" charset="0"/>
              </a:rPr>
              <a:t>missing UI elements</a:t>
            </a:r>
          </a:p>
        </p:txBody>
      </p:sp>
      <p:sp>
        <p:nvSpPr>
          <p:cNvPr id="49155" name="Rectangle 3"/>
          <p:cNvSpPr>
            <a:spLocks/>
          </p:cNvSpPr>
          <p:nvPr/>
        </p:nvSpPr>
        <p:spPr bwMode="auto">
          <a:xfrm>
            <a:off x="3143250" y="946547"/>
            <a:ext cx="5348883" cy="50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r>
              <a:rPr lang="en-US" b="1">
                <a:solidFill>
                  <a:schemeClr val="tx1"/>
                </a:solidFill>
                <a:latin typeface="Gill Sans" charset="0"/>
                <a:ea typeface="ＭＳ Ｐゴシック" charset="0"/>
                <a:cs typeface="ＭＳ Ｐゴシック" charset="0"/>
                <a:sym typeface="Gill Sans" charset="0"/>
              </a:rPr>
              <a:t>Modify the view</a:t>
            </a:r>
          </a:p>
        </p:txBody>
      </p:sp>
      <p:sp>
        <p:nvSpPr>
          <p:cNvPr id="49156" name="Rectangle 4"/>
          <p:cNvSpPr>
            <a:spLocks/>
          </p:cNvSpPr>
          <p:nvPr/>
        </p:nvSpPr>
        <p:spPr bwMode="auto">
          <a:xfrm>
            <a:off x="3143250" y="1544836"/>
            <a:ext cx="5348883"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r>
              <a:rPr lang="en-US" i="1">
                <a:solidFill>
                  <a:schemeClr val="tx1"/>
                </a:solidFill>
                <a:ea typeface="ＭＳ Ｐゴシック" charset="0"/>
                <a:cs typeface="ＭＳ Ｐゴシック" charset="0"/>
              </a:rPr>
              <a:t>missing controller action</a:t>
            </a:r>
          </a:p>
        </p:txBody>
      </p:sp>
      <p:sp>
        <p:nvSpPr>
          <p:cNvPr id="49157" name="Rectangle 5"/>
          <p:cNvSpPr>
            <a:spLocks/>
          </p:cNvSpPr>
          <p:nvPr/>
        </p:nvSpPr>
        <p:spPr bwMode="auto">
          <a:xfrm>
            <a:off x="3143250" y="3116461"/>
            <a:ext cx="5348883"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r>
              <a:rPr lang="en-US" i="1">
                <a:solidFill>
                  <a:schemeClr val="tx1"/>
                </a:solidFill>
                <a:ea typeface="ＭＳ Ｐゴシック" charset="0"/>
                <a:cs typeface="ＭＳ Ｐゴシック" charset="0"/>
              </a:rPr>
              <a:t>missing repository implementation</a:t>
            </a:r>
          </a:p>
        </p:txBody>
      </p:sp>
      <p:sp>
        <p:nvSpPr>
          <p:cNvPr id="49158" name="AutoShape 6"/>
          <p:cNvSpPr>
            <a:spLocks/>
          </p:cNvSpPr>
          <p:nvPr/>
        </p:nvSpPr>
        <p:spPr bwMode="auto">
          <a:xfrm>
            <a:off x="428625" y="1598414"/>
            <a:ext cx="2027039" cy="3652242"/>
          </a:xfrm>
          <a:prstGeom prst="roundRect">
            <a:avLst>
              <a:gd name="adj" fmla="val 6606"/>
            </a:avLst>
          </a:prstGeom>
          <a:gradFill rotWithShape="0">
            <a:gsLst>
              <a:gs pos="0">
                <a:srgbClr val="C6805A"/>
              </a:gs>
              <a:gs pos="100000">
                <a:srgbClr val="AA0200"/>
              </a:gs>
            </a:gsLst>
            <a:lin ang="2520000" scaled="1"/>
          </a:gradFill>
          <a:ln>
            <a:noFill/>
          </a:ln>
          <a:extLst>
            <a:ext uri="{91240B29-F687-4f45-9708-019B960494DF}">
              <a14:hiddenLine xmlns:a14="http://schemas.microsoft.com/office/drawing/2010/main" w="25400">
                <a:solidFill>
                  <a:srgbClr val="000000"/>
                </a:solidFill>
                <a:miter lim="800000"/>
                <a:headEnd/>
                <a:tailEnd/>
              </a14:hiddenLine>
            </a:ext>
          </a:extLst>
        </p:spPr>
        <p:txBody>
          <a:bodyPr lIns="0" tIns="0" rIns="0" bIns="0" anchor="ctr"/>
          <a:lstStyle/>
          <a:p>
            <a:r>
              <a:rPr lang="en-US" sz="2500">
                <a:solidFill>
                  <a:srgbClr val="FFFFFF"/>
                </a:solidFill>
                <a:ea typeface="ＭＳ Ｐゴシック" charset="0"/>
                <a:cs typeface="ＭＳ Ｐゴシック" charset="0"/>
              </a:rPr>
              <a:t>Allow</a:t>
            </a:r>
            <a:br>
              <a:rPr lang="en-US" sz="2500">
                <a:solidFill>
                  <a:srgbClr val="FFFFFF"/>
                </a:solidFill>
                <a:ea typeface="ＭＳ Ｐゴシック" charset="0"/>
                <a:cs typeface="ＭＳ Ｐゴシック" charset="0"/>
              </a:rPr>
            </a:br>
            <a:r>
              <a:rPr lang="en-US" sz="2500">
                <a:solidFill>
                  <a:srgbClr val="FFFFFF"/>
                </a:solidFill>
                <a:ea typeface="ＭＳ Ｐゴシック" charset="0"/>
                <a:cs typeface="ＭＳ Ｐゴシック" charset="0"/>
              </a:rPr>
              <a:t>blog owner to create</a:t>
            </a:r>
            <a:br>
              <a:rPr lang="en-US" sz="2500">
                <a:solidFill>
                  <a:srgbClr val="FFFFFF"/>
                </a:solidFill>
                <a:ea typeface="ＭＳ Ｐゴシック" charset="0"/>
                <a:cs typeface="ＭＳ Ｐゴシック" charset="0"/>
              </a:rPr>
            </a:br>
            <a:r>
              <a:rPr lang="en-US" sz="2500">
                <a:solidFill>
                  <a:srgbClr val="FFFFFF"/>
                </a:solidFill>
                <a:ea typeface="ＭＳ Ｐゴシック" charset="0"/>
                <a:cs typeface="ＭＳ Ｐゴシック" charset="0"/>
              </a:rPr>
              <a:t>a new post</a:t>
            </a:r>
          </a:p>
        </p:txBody>
      </p:sp>
      <p:sp>
        <p:nvSpPr>
          <p:cNvPr id="49159" name="Rectangle 7"/>
          <p:cNvSpPr>
            <a:spLocks/>
          </p:cNvSpPr>
          <p:nvPr/>
        </p:nvSpPr>
        <p:spPr bwMode="auto">
          <a:xfrm>
            <a:off x="330399" y="884039"/>
            <a:ext cx="2223492" cy="6340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r>
              <a:rPr lang="en-US">
                <a:solidFill>
                  <a:srgbClr val="002D99"/>
                </a:solidFill>
                <a:latin typeface="Handwriting - Dakota" charset="0"/>
                <a:ea typeface="ＭＳ Ｐゴシック" charset="0"/>
                <a:cs typeface="ＭＳ Ｐゴシック" charset="0"/>
                <a:sym typeface="Handwriting - Dakota" charset="0"/>
              </a:rPr>
              <a:t>Acceptance</a:t>
            </a:r>
          </a:p>
        </p:txBody>
      </p:sp>
      <p:sp>
        <p:nvSpPr>
          <p:cNvPr id="49160" name="Rectangle 8"/>
          <p:cNvSpPr>
            <a:spLocks/>
          </p:cNvSpPr>
          <p:nvPr/>
        </p:nvSpPr>
        <p:spPr bwMode="auto">
          <a:xfrm rot="-1262250">
            <a:off x="7496758" y="2224757"/>
            <a:ext cx="58990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p>
            <a:r>
              <a:rPr lang="en-US">
                <a:solidFill>
                  <a:srgbClr val="002D99"/>
                </a:solidFill>
                <a:latin typeface="Handwriting - Dakota" charset="0"/>
                <a:ea typeface="ＭＳ Ｐゴシック" charset="0"/>
                <a:cs typeface="ＭＳ Ｐゴシック" charset="0"/>
                <a:sym typeface="Handwriting - Dakota" charset="0"/>
              </a:rPr>
              <a:t>Unit</a:t>
            </a:r>
          </a:p>
        </p:txBody>
      </p:sp>
    </p:spTree>
    <p:extLst>
      <p:ext uri="{BB962C8B-B14F-4D97-AF65-F5344CB8AC3E}">
        <p14:creationId xmlns:p14="http://schemas.microsoft.com/office/powerpoint/2010/main" val="3904959258"/>
      </p:ext>
    </p:extLst>
  </p:cSld>
  <p:clrMapOvr>
    <a:masterClrMapping/>
  </p:clrMapOvr>
  <p:transition xmlns:p14="http://schemas.microsoft.com/office/powerpoint/2010/mai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1"/>
          <p:cNvSpPr>
            <a:spLocks/>
          </p:cNvSpPr>
          <p:nvPr/>
        </p:nvSpPr>
        <p:spPr bwMode="auto">
          <a:xfrm>
            <a:off x="4277320" y="2134195"/>
            <a:ext cx="3089672" cy="892969"/>
          </a:xfrm>
          <a:prstGeom prst="rect">
            <a:avLst/>
          </a:prstGeom>
          <a:gradFill rotWithShape="0">
            <a:gsLst>
              <a:gs pos="0">
                <a:srgbClr val="467C48"/>
              </a:gs>
              <a:gs pos="100000">
                <a:srgbClr val="00AA01"/>
              </a:gs>
            </a:gsLst>
            <a:lin ang="2520000" scaled="1"/>
          </a:gradFill>
          <a:ln>
            <a:noFill/>
          </a:ln>
          <a:extLst>
            <a:ext uri="{91240B29-F687-4f45-9708-019B960494DF}">
              <a14:hiddenLine xmlns:a14="http://schemas.microsoft.com/office/drawing/2010/main" w="25400">
                <a:solidFill>
                  <a:srgbClr val="000000"/>
                </a:solidFill>
                <a:miter lim="800000"/>
                <a:headEnd/>
                <a:tailEnd/>
              </a14:hiddenLine>
            </a:ext>
          </a:extLst>
        </p:spPr>
        <p:txBody>
          <a:bodyPr lIns="0" tIns="0" rIns="0" bIns="0" anchor="ctr"/>
          <a:lstStyle/>
          <a:p>
            <a:r>
              <a:rPr lang="en-US" sz="2500">
                <a:solidFill>
                  <a:srgbClr val="FFFFFF"/>
                </a:solidFill>
                <a:ea typeface="ＭＳ Ｐゴシック" charset="0"/>
                <a:cs typeface="ＭＳ Ｐゴシック" charset="0"/>
              </a:rPr>
              <a:t>Create and display post for owner</a:t>
            </a:r>
          </a:p>
        </p:txBody>
      </p:sp>
      <p:sp>
        <p:nvSpPr>
          <p:cNvPr id="50178" name="Rectangle 2"/>
          <p:cNvSpPr>
            <a:spLocks/>
          </p:cNvSpPr>
          <p:nvPr/>
        </p:nvSpPr>
        <p:spPr bwMode="auto">
          <a:xfrm>
            <a:off x="3143250" y="352722"/>
            <a:ext cx="5348883"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r>
              <a:rPr lang="en-US" i="1">
                <a:solidFill>
                  <a:schemeClr val="tx1"/>
                </a:solidFill>
                <a:ea typeface="ＭＳ Ｐゴシック" charset="0"/>
                <a:cs typeface="ＭＳ Ｐゴシック" charset="0"/>
              </a:rPr>
              <a:t>missing UI elements</a:t>
            </a:r>
          </a:p>
        </p:txBody>
      </p:sp>
      <p:sp>
        <p:nvSpPr>
          <p:cNvPr id="50179" name="Rectangle 3"/>
          <p:cNvSpPr>
            <a:spLocks/>
          </p:cNvSpPr>
          <p:nvPr/>
        </p:nvSpPr>
        <p:spPr bwMode="auto">
          <a:xfrm>
            <a:off x="3143250" y="946547"/>
            <a:ext cx="5348883" cy="50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r>
              <a:rPr lang="en-US" b="1">
                <a:solidFill>
                  <a:schemeClr val="tx1"/>
                </a:solidFill>
                <a:latin typeface="Gill Sans" charset="0"/>
                <a:ea typeface="ＭＳ Ｐゴシック" charset="0"/>
                <a:cs typeface="ＭＳ Ｐゴシック" charset="0"/>
                <a:sym typeface="Gill Sans" charset="0"/>
              </a:rPr>
              <a:t>Modify the view</a:t>
            </a:r>
          </a:p>
        </p:txBody>
      </p:sp>
      <p:sp>
        <p:nvSpPr>
          <p:cNvPr id="50180" name="Rectangle 4"/>
          <p:cNvSpPr>
            <a:spLocks/>
          </p:cNvSpPr>
          <p:nvPr/>
        </p:nvSpPr>
        <p:spPr bwMode="auto">
          <a:xfrm>
            <a:off x="3143250" y="1544836"/>
            <a:ext cx="5348883"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r>
              <a:rPr lang="en-US" i="1">
                <a:solidFill>
                  <a:schemeClr val="tx1"/>
                </a:solidFill>
                <a:ea typeface="ＭＳ Ｐゴシック" charset="0"/>
                <a:cs typeface="ＭＳ Ｐゴシック" charset="0"/>
              </a:rPr>
              <a:t>missing controller action</a:t>
            </a:r>
          </a:p>
        </p:txBody>
      </p:sp>
      <p:sp>
        <p:nvSpPr>
          <p:cNvPr id="50181" name="Rectangle 5"/>
          <p:cNvSpPr>
            <a:spLocks/>
          </p:cNvSpPr>
          <p:nvPr/>
        </p:nvSpPr>
        <p:spPr bwMode="auto">
          <a:xfrm>
            <a:off x="3143250" y="3116461"/>
            <a:ext cx="5348883"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r>
              <a:rPr lang="en-US" i="1">
                <a:solidFill>
                  <a:schemeClr val="tx1"/>
                </a:solidFill>
                <a:ea typeface="ＭＳ Ｐゴシック" charset="0"/>
                <a:cs typeface="ＭＳ Ｐゴシック" charset="0"/>
              </a:rPr>
              <a:t>missing repository implementation</a:t>
            </a:r>
          </a:p>
        </p:txBody>
      </p:sp>
      <p:sp>
        <p:nvSpPr>
          <p:cNvPr id="50182" name="AutoShape 6"/>
          <p:cNvSpPr>
            <a:spLocks/>
          </p:cNvSpPr>
          <p:nvPr/>
        </p:nvSpPr>
        <p:spPr bwMode="auto">
          <a:xfrm>
            <a:off x="428625" y="1598414"/>
            <a:ext cx="2027039" cy="3652242"/>
          </a:xfrm>
          <a:prstGeom prst="roundRect">
            <a:avLst>
              <a:gd name="adj" fmla="val 6606"/>
            </a:avLst>
          </a:prstGeom>
          <a:gradFill rotWithShape="0">
            <a:gsLst>
              <a:gs pos="0">
                <a:srgbClr val="C6805A"/>
              </a:gs>
              <a:gs pos="100000">
                <a:srgbClr val="AA0200"/>
              </a:gs>
            </a:gsLst>
            <a:lin ang="2520000" scaled="1"/>
          </a:gradFill>
          <a:ln>
            <a:noFill/>
          </a:ln>
          <a:extLst>
            <a:ext uri="{91240B29-F687-4f45-9708-019B960494DF}">
              <a14:hiddenLine xmlns:a14="http://schemas.microsoft.com/office/drawing/2010/main" w="25400">
                <a:solidFill>
                  <a:srgbClr val="000000"/>
                </a:solidFill>
                <a:miter lim="800000"/>
                <a:headEnd/>
                <a:tailEnd/>
              </a14:hiddenLine>
            </a:ext>
          </a:extLst>
        </p:spPr>
        <p:txBody>
          <a:bodyPr lIns="0" tIns="0" rIns="0" bIns="0" anchor="ctr"/>
          <a:lstStyle/>
          <a:p>
            <a:r>
              <a:rPr lang="en-US" sz="2500">
                <a:solidFill>
                  <a:srgbClr val="FFFFFF"/>
                </a:solidFill>
                <a:ea typeface="ＭＳ Ｐゴシック" charset="0"/>
                <a:cs typeface="ＭＳ Ｐゴシック" charset="0"/>
              </a:rPr>
              <a:t>Allow</a:t>
            </a:r>
            <a:br>
              <a:rPr lang="en-US" sz="2500">
                <a:solidFill>
                  <a:srgbClr val="FFFFFF"/>
                </a:solidFill>
                <a:ea typeface="ＭＳ Ｐゴシック" charset="0"/>
                <a:cs typeface="ＭＳ Ｐゴシック" charset="0"/>
              </a:rPr>
            </a:br>
            <a:r>
              <a:rPr lang="en-US" sz="2500">
                <a:solidFill>
                  <a:srgbClr val="FFFFFF"/>
                </a:solidFill>
                <a:ea typeface="ＭＳ Ｐゴシック" charset="0"/>
                <a:cs typeface="ＭＳ Ｐゴシック" charset="0"/>
              </a:rPr>
              <a:t>blog owner to create</a:t>
            </a:r>
            <a:br>
              <a:rPr lang="en-US" sz="2500">
                <a:solidFill>
                  <a:srgbClr val="FFFFFF"/>
                </a:solidFill>
                <a:ea typeface="ＭＳ Ｐゴシック" charset="0"/>
                <a:cs typeface="ＭＳ Ｐゴシック" charset="0"/>
              </a:rPr>
            </a:br>
            <a:r>
              <a:rPr lang="en-US" sz="2500">
                <a:solidFill>
                  <a:srgbClr val="FFFFFF"/>
                </a:solidFill>
                <a:ea typeface="ＭＳ Ｐゴシック" charset="0"/>
                <a:cs typeface="ＭＳ Ｐゴシック" charset="0"/>
              </a:rPr>
              <a:t>a new post</a:t>
            </a:r>
          </a:p>
        </p:txBody>
      </p:sp>
      <p:sp>
        <p:nvSpPr>
          <p:cNvPr id="50183" name="Rectangle 7"/>
          <p:cNvSpPr>
            <a:spLocks/>
          </p:cNvSpPr>
          <p:nvPr/>
        </p:nvSpPr>
        <p:spPr bwMode="auto">
          <a:xfrm>
            <a:off x="4277320" y="3705820"/>
            <a:ext cx="3089672" cy="892969"/>
          </a:xfrm>
          <a:prstGeom prst="rect">
            <a:avLst/>
          </a:prstGeom>
          <a:gradFill rotWithShape="0">
            <a:gsLst>
              <a:gs pos="0">
                <a:srgbClr val="C6805A"/>
              </a:gs>
              <a:gs pos="100000">
                <a:srgbClr val="AA0200"/>
              </a:gs>
            </a:gsLst>
            <a:lin ang="2520000" scaled="1"/>
          </a:gradFill>
          <a:ln>
            <a:noFill/>
          </a:ln>
          <a:extLst>
            <a:ext uri="{91240B29-F687-4f45-9708-019B960494DF}">
              <a14:hiddenLine xmlns:a14="http://schemas.microsoft.com/office/drawing/2010/main" w="25400">
                <a:solidFill>
                  <a:srgbClr val="000000"/>
                </a:solidFill>
                <a:miter lim="800000"/>
                <a:headEnd/>
                <a:tailEnd/>
              </a14:hiddenLine>
            </a:ext>
          </a:extLst>
        </p:spPr>
        <p:txBody>
          <a:bodyPr lIns="0" tIns="0" rIns="0" bIns="0" anchor="ctr"/>
          <a:lstStyle/>
          <a:p>
            <a:r>
              <a:rPr lang="en-US" sz="2500">
                <a:solidFill>
                  <a:srgbClr val="FFFFFF"/>
                </a:solidFill>
                <a:ea typeface="ＭＳ Ｐゴシック" charset="0"/>
                <a:cs typeface="ＭＳ Ｐゴシック" charset="0"/>
              </a:rPr>
              <a:t>Persist new post</a:t>
            </a:r>
          </a:p>
        </p:txBody>
      </p:sp>
      <p:sp>
        <p:nvSpPr>
          <p:cNvPr id="50184" name="Rectangle 8"/>
          <p:cNvSpPr>
            <a:spLocks/>
          </p:cNvSpPr>
          <p:nvPr/>
        </p:nvSpPr>
        <p:spPr bwMode="auto">
          <a:xfrm>
            <a:off x="330399" y="884039"/>
            <a:ext cx="2223492" cy="6340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r>
              <a:rPr lang="en-US">
                <a:solidFill>
                  <a:srgbClr val="002D99"/>
                </a:solidFill>
                <a:latin typeface="Handwriting - Dakota" charset="0"/>
                <a:ea typeface="ＭＳ Ｐゴシック" charset="0"/>
                <a:cs typeface="ＭＳ Ｐゴシック" charset="0"/>
                <a:sym typeface="Handwriting - Dakota" charset="0"/>
              </a:rPr>
              <a:t>Acceptance</a:t>
            </a:r>
          </a:p>
        </p:txBody>
      </p:sp>
      <p:sp>
        <p:nvSpPr>
          <p:cNvPr id="50185" name="Rectangle 9"/>
          <p:cNvSpPr>
            <a:spLocks/>
          </p:cNvSpPr>
          <p:nvPr/>
        </p:nvSpPr>
        <p:spPr bwMode="auto">
          <a:xfrm rot="-1262250">
            <a:off x="7496758" y="2224757"/>
            <a:ext cx="58990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p>
            <a:r>
              <a:rPr lang="en-US">
                <a:solidFill>
                  <a:srgbClr val="002D99"/>
                </a:solidFill>
                <a:latin typeface="Handwriting - Dakota" charset="0"/>
                <a:ea typeface="ＭＳ Ｐゴシック" charset="0"/>
                <a:cs typeface="ＭＳ Ｐゴシック" charset="0"/>
                <a:sym typeface="Handwriting - Dakota" charset="0"/>
              </a:rPr>
              <a:t>Unit</a:t>
            </a:r>
          </a:p>
        </p:txBody>
      </p:sp>
      <p:sp>
        <p:nvSpPr>
          <p:cNvPr id="50186" name="Rectangle 10"/>
          <p:cNvSpPr>
            <a:spLocks/>
          </p:cNvSpPr>
          <p:nvPr/>
        </p:nvSpPr>
        <p:spPr bwMode="auto">
          <a:xfrm rot="1822748">
            <a:off x="7551316" y="4226123"/>
            <a:ext cx="146193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p>
            <a:r>
              <a:rPr lang="en-US">
                <a:solidFill>
                  <a:srgbClr val="002D99"/>
                </a:solidFill>
                <a:latin typeface="Handwriting - Dakota" charset="0"/>
                <a:ea typeface="ＭＳ Ｐゴシック" charset="0"/>
                <a:cs typeface="ＭＳ Ｐゴシック" charset="0"/>
                <a:sym typeface="Handwriting - Dakota" charset="0"/>
              </a:rPr>
              <a:t>Integration</a:t>
            </a:r>
          </a:p>
        </p:txBody>
      </p:sp>
    </p:spTree>
    <p:extLst>
      <p:ext uri="{BB962C8B-B14F-4D97-AF65-F5344CB8AC3E}">
        <p14:creationId xmlns:p14="http://schemas.microsoft.com/office/powerpoint/2010/main" val="2383927681"/>
      </p:ext>
    </p:extLst>
  </p:cSld>
  <p:clrMapOvr>
    <a:masterClrMapping/>
  </p:clrMapOvr>
  <p:transition xmlns:p14="http://schemas.microsoft.com/office/powerpoint/2010/mai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1"/>
          <p:cNvSpPr>
            <a:spLocks/>
          </p:cNvSpPr>
          <p:nvPr/>
        </p:nvSpPr>
        <p:spPr bwMode="auto">
          <a:xfrm>
            <a:off x="4277320" y="2134195"/>
            <a:ext cx="3089672" cy="892969"/>
          </a:xfrm>
          <a:prstGeom prst="rect">
            <a:avLst/>
          </a:prstGeom>
          <a:gradFill rotWithShape="0">
            <a:gsLst>
              <a:gs pos="0">
                <a:srgbClr val="467C48"/>
              </a:gs>
              <a:gs pos="100000">
                <a:srgbClr val="00AA01"/>
              </a:gs>
            </a:gsLst>
            <a:lin ang="2520000" scaled="1"/>
          </a:gradFill>
          <a:ln>
            <a:noFill/>
          </a:ln>
          <a:extLst>
            <a:ext uri="{91240B29-F687-4f45-9708-019B960494DF}">
              <a14:hiddenLine xmlns:a14="http://schemas.microsoft.com/office/drawing/2010/main" w="25400">
                <a:solidFill>
                  <a:srgbClr val="000000"/>
                </a:solidFill>
                <a:miter lim="800000"/>
                <a:headEnd/>
                <a:tailEnd/>
              </a14:hiddenLine>
            </a:ext>
          </a:extLst>
        </p:spPr>
        <p:txBody>
          <a:bodyPr lIns="0" tIns="0" rIns="0" bIns="0" anchor="ctr"/>
          <a:lstStyle/>
          <a:p>
            <a:r>
              <a:rPr lang="en-US" sz="2500">
                <a:solidFill>
                  <a:srgbClr val="FFFFFF"/>
                </a:solidFill>
                <a:ea typeface="ＭＳ Ｐゴシック" charset="0"/>
                <a:cs typeface="ＭＳ Ｐゴシック" charset="0"/>
              </a:rPr>
              <a:t>Create and display post for owner</a:t>
            </a:r>
          </a:p>
        </p:txBody>
      </p:sp>
      <p:sp>
        <p:nvSpPr>
          <p:cNvPr id="51202" name="Rectangle 2"/>
          <p:cNvSpPr>
            <a:spLocks/>
          </p:cNvSpPr>
          <p:nvPr/>
        </p:nvSpPr>
        <p:spPr bwMode="auto">
          <a:xfrm>
            <a:off x="3143250" y="352722"/>
            <a:ext cx="5348883"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r>
              <a:rPr lang="en-US" i="1">
                <a:solidFill>
                  <a:schemeClr val="tx1"/>
                </a:solidFill>
                <a:ea typeface="ＭＳ Ｐゴシック" charset="0"/>
                <a:cs typeface="ＭＳ Ｐゴシック" charset="0"/>
              </a:rPr>
              <a:t>missing UI elements</a:t>
            </a:r>
          </a:p>
        </p:txBody>
      </p:sp>
      <p:sp>
        <p:nvSpPr>
          <p:cNvPr id="51203" name="Rectangle 3"/>
          <p:cNvSpPr>
            <a:spLocks/>
          </p:cNvSpPr>
          <p:nvPr/>
        </p:nvSpPr>
        <p:spPr bwMode="auto">
          <a:xfrm>
            <a:off x="3143250" y="946547"/>
            <a:ext cx="5348883" cy="50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r>
              <a:rPr lang="en-US" b="1">
                <a:solidFill>
                  <a:schemeClr val="tx1"/>
                </a:solidFill>
                <a:latin typeface="Gill Sans" charset="0"/>
                <a:ea typeface="ＭＳ Ｐゴシック" charset="0"/>
                <a:cs typeface="ＭＳ Ｐゴシック" charset="0"/>
                <a:sym typeface="Gill Sans" charset="0"/>
              </a:rPr>
              <a:t>Modify the view</a:t>
            </a:r>
          </a:p>
        </p:txBody>
      </p:sp>
      <p:sp>
        <p:nvSpPr>
          <p:cNvPr id="51204" name="Rectangle 4"/>
          <p:cNvSpPr>
            <a:spLocks/>
          </p:cNvSpPr>
          <p:nvPr/>
        </p:nvSpPr>
        <p:spPr bwMode="auto">
          <a:xfrm>
            <a:off x="3143250" y="1544836"/>
            <a:ext cx="5348883"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r>
              <a:rPr lang="en-US" i="1">
                <a:solidFill>
                  <a:schemeClr val="tx1"/>
                </a:solidFill>
                <a:ea typeface="ＭＳ Ｐゴシック" charset="0"/>
                <a:cs typeface="ＭＳ Ｐゴシック" charset="0"/>
              </a:rPr>
              <a:t>missing controller action</a:t>
            </a:r>
          </a:p>
        </p:txBody>
      </p:sp>
      <p:sp>
        <p:nvSpPr>
          <p:cNvPr id="51205" name="Rectangle 5"/>
          <p:cNvSpPr>
            <a:spLocks/>
          </p:cNvSpPr>
          <p:nvPr/>
        </p:nvSpPr>
        <p:spPr bwMode="auto">
          <a:xfrm>
            <a:off x="3143250" y="3116461"/>
            <a:ext cx="5348883"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r>
              <a:rPr lang="en-US" i="1">
                <a:solidFill>
                  <a:schemeClr val="tx1"/>
                </a:solidFill>
                <a:ea typeface="ＭＳ Ｐゴシック" charset="0"/>
                <a:cs typeface="ＭＳ Ｐゴシック" charset="0"/>
              </a:rPr>
              <a:t>missing repository implementation</a:t>
            </a:r>
          </a:p>
        </p:txBody>
      </p:sp>
      <p:sp>
        <p:nvSpPr>
          <p:cNvPr id="51206" name="Rectangle 6"/>
          <p:cNvSpPr>
            <a:spLocks/>
          </p:cNvSpPr>
          <p:nvPr/>
        </p:nvSpPr>
        <p:spPr bwMode="auto">
          <a:xfrm>
            <a:off x="4277320" y="3705820"/>
            <a:ext cx="3089672" cy="892969"/>
          </a:xfrm>
          <a:prstGeom prst="rect">
            <a:avLst/>
          </a:prstGeom>
          <a:gradFill rotWithShape="0">
            <a:gsLst>
              <a:gs pos="0">
                <a:srgbClr val="467C48"/>
              </a:gs>
              <a:gs pos="100000">
                <a:srgbClr val="00AA01"/>
              </a:gs>
            </a:gsLst>
            <a:lin ang="2520000" scaled="1"/>
          </a:gradFill>
          <a:ln>
            <a:noFill/>
          </a:ln>
          <a:extLst>
            <a:ext uri="{91240B29-F687-4f45-9708-019B960494DF}">
              <a14:hiddenLine xmlns:a14="http://schemas.microsoft.com/office/drawing/2010/main" w="25400">
                <a:solidFill>
                  <a:srgbClr val="000000"/>
                </a:solidFill>
                <a:miter lim="800000"/>
                <a:headEnd/>
                <a:tailEnd/>
              </a14:hiddenLine>
            </a:ext>
          </a:extLst>
        </p:spPr>
        <p:txBody>
          <a:bodyPr lIns="0" tIns="0" rIns="0" bIns="0" anchor="ctr"/>
          <a:lstStyle/>
          <a:p>
            <a:r>
              <a:rPr lang="en-US" sz="2500">
                <a:solidFill>
                  <a:srgbClr val="FFFFFF"/>
                </a:solidFill>
                <a:ea typeface="ＭＳ Ｐゴシック" charset="0"/>
                <a:cs typeface="ＭＳ Ｐゴシック" charset="0"/>
              </a:rPr>
              <a:t>Persist new post</a:t>
            </a:r>
          </a:p>
        </p:txBody>
      </p:sp>
      <p:sp>
        <p:nvSpPr>
          <p:cNvPr id="51207" name="AutoShape 7"/>
          <p:cNvSpPr>
            <a:spLocks/>
          </p:cNvSpPr>
          <p:nvPr/>
        </p:nvSpPr>
        <p:spPr bwMode="auto">
          <a:xfrm>
            <a:off x="428625" y="1598414"/>
            <a:ext cx="2027039" cy="3652242"/>
          </a:xfrm>
          <a:prstGeom prst="roundRect">
            <a:avLst>
              <a:gd name="adj" fmla="val 6606"/>
            </a:avLst>
          </a:prstGeom>
          <a:gradFill rotWithShape="0">
            <a:gsLst>
              <a:gs pos="0">
                <a:srgbClr val="C6805A"/>
              </a:gs>
              <a:gs pos="100000">
                <a:srgbClr val="AA0200"/>
              </a:gs>
            </a:gsLst>
            <a:lin ang="2520000" scaled="1"/>
          </a:gradFill>
          <a:ln>
            <a:noFill/>
          </a:ln>
          <a:extLst>
            <a:ext uri="{91240B29-F687-4f45-9708-019B960494DF}">
              <a14:hiddenLine xmlns:a14="http://schemas.microsoft.com/office/drawing/2010/main" w="25400">
                <a:solidFill>
                  <a:srgbClr val="000000"/>
                </a:solidFill>
                <a:miter lim="800000"/>
                <a:headEnd/>
                <a:tailEnd/>
              </a14:hiddenLine>
            </a:ext>
          </a:extLst>
        </p:spPr>
        <p:txBody>
          <a:bodyPr lIns="0" tIns="0" rIns="0" bIns="0" anchor="ctr"/>
          <a:lstStyle/>
          <a:p>
            <a:r>
              <a:rPr lang="en-US" sz="2500">
                <a:solidFill>
                  <a:srgbClr val="FFFFFF"/>
                </a:solidFill>
                <a:ea typeface="ＭＳ Ｐゴシック" charset="0"/>
                <a:cs typeface="ＭＳ Ｐゴシック" charset="0"/>
              </a:rPr>
              <a:t>Allow</a:t>
            </a:r>
            <a:br>
              <a:rPr lang="en-US" sz="2500">
                <a:solidFill>
                  <a:srgbClr val="FFFFFF"/>
                </a:solidFill>
                <a:ea typeface="ＭＳ Ｐゴシック" charset="0"/>
                <a:cs typeface="ＭＳ Ｐゴシック" charset="0"/>
              </a:rPr>
            </a:br>
            <a:r>
              <a:rPr lang="en-US" sz="2500">
                <a:solidFill>
                  <a:srgbClr val="FFFFFF"/>
                </a:solidFill>
                <a:ea typeface="ＭＳ Ｐゴシック" charset="0"/>
                <a:cs typeface="ＭＳ Ｐゴシック" charset="0"/>
              </a:rPr>
              <a:t>blog owner to create</a:t>
            </a:r>
            <a:br>
              <a:rPr lang="en-US" sz="2500">
                <a:solidFill>
                  <a:srgbClr val="FFFFFF"/>
                </a:solidFill>
                <a:ea typeface="ＭＳ Ｐゴシック" charset="0"/>
                <a:cs typeface="ＭＳ Ｐゴシック" charset="0"/>
              </a:rPr>
            </a:br>
            <a:r>
              <a:rPr lang="en-US" sz="2500">
                <a:solidFill>
                  <a:srgbClr val="FFFFFF"/>
                </a:solidFill>
                <a:ea typeface="ＭＳ Ｐゴシック" charset="0"/>
                <a:cs typeface="ＭＳ Ｐゴシック" charset="0"/>
              </a:rPr>
              <a:t>a new post</a:t>
            </a:r>
          </a:p>
        </p:txBody>
      </p:sp>
      <p:sp>
        <p:nvSpPr>
          <p:cNvPr id="51208" name="Rectangle 8"/>
          <p:cNvSpPr>
            <a:spLocks/>
          </p:cNvSpPr>
          <p:nvPr/>
        </p:nvSpPr>
        <p:spPr bwMode="auto">
          <a:xfrm>
            <a:off x="330399" y="884039"/>
            <a:ext cx="2223492" cy="6340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r>
              <a:rPr lang="en-US">
                <a:solidFill>
                  <a:srgbClr val="002D99"/>
                </a:solidFill>
                <a:latin typeface="Handwriting - Dakota" charset="0"/>
                <a:ea typeface="ＭＳ Ｐゴシック" charset="0"/>
                <a:cs typeface="ＭＳ Ｐゴシック" charset="0"/>
                <a:sym typeface="Handwriting - Dakota" charset="0"/>
              </a:rPr>
              <a:t>Acceptance</a:t>
            </a:r>
          </a:p>
        </p:txBody>
      </p:sp>
      <p:sp>
        <p:nvSpPr>
          <p:cNvPr id="51209" name="Rectangle 9"/>
          <p:cNvSpPr>
            <a:spLocks/>
          </p:cNvSpPr>
          <p:nvPr/>
        </p:nvSpPr>
        <p:spPr bwMode="auto">
          <a:xfrm rot="-1262250">
            <a:off x="7496758" y="2224757"/>
            <a:ext cx="58990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p>
            <a:r>
              <a:rPr lang="en-US">
                <a:solidFill>
                  <a:srgbClr val="002D99"/>
                </a:solidFill>
                <a:latin typeface="Handwriting - Dakota" charset="0"/>
                <a:ea typeface="ＭＳ Ｐゴシック" charset="0"/>
                <a:cs typeface="ＭＳ Ｐゴシック" charset="0"/>
                <a:sym typeface="Handwriting - Dakota" charset="0"/>
              </a:rPr>
              <a:t>Unit</a:t>
            </a:r>
          </a:p>
        </p:txBody>
      </p:sp>
      <p:sp>
        <p:nvSpPr>
          <p:cNvPr id="51210" name="Rectangle 10"/>
          <p:cNvSpPr>
            <a:spLocks/>
          </p:cNvSpPr>
          <p:nvPr/>
        </p:nvSpPr>
        <p:spPr bwMode="auto">
          <a:xfrm rot="1822748">
            <a:off x="7551316" y="4226123"/>
            <a:ext cx="146193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p>
            <a:r>
              <a:rPr lang="en-US">
                <a:solidFill>
                  <a:srgbClr val="002D99"/>
                </a:solidFill>
                <a:latin typeface="Handwriting - Dakota" charset="0"/>
                <a:ea typeface="ＭＳ Ｐゴシック" charset="0"/>
                <a:cs typeface="ＭＳ Ｐゴシック" charset="0"/>
                <a:sym typeface="Handwriting - Dakota" charset="0"/>
              </a:rPr>
              <a:t>Integration</a:t>
            </a:r>
          </a:p>
        </p:txBody>
      </p:sp>
    </p:spTree>
    <p:extLst>
      <p:ext uri="{BB962C8B-B14F-4D97-AF65-F5344CB8AC3E}">
        <p14:creationId xmlns:p14="http://schemas.microsoft.com/office/powerpoint/2010/main" val="278622248"/>
      </p:ext>
    </p:extLst>
  </p:cSld>
  <p:clrMapOvr>
    <a:masterClrMapping/>
  </p:clrMapOvr>
  <p:transition xmlns:p14="http://schemas.microsoft.com/office/powerpoint/2010/mai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1"/>
          <p:cNvSpPr>
            <a:spLocks/>
          </p:cNvSpPr>
          <p:nvPr/>
        </p:nvSpPr>
        <p:spPr bwMode="auto">
          <a:xfrm>
            <a:off x="4277320" y="2134195"/>
            <a:ext cx="3089672" cy="892969"/>
          </a:xfrm>
          <a:prstGeom prst="rect">
            <a:avLst/>
          </a:prstGeom>
          <a:gradFill rotWithShape="0">
            <a:gsLst>
              <a:gs pos="0">
                <a:srgbClr val="467C48"/>
              </a:gs>
              <a:gs pos="100000">
                <a:srgbClr val="00AA01"/>
              </a:gs>
            </a:gsLst>
            <a:lin ang="2520000" scaled="1"/>
          </a:gradFill>
          <a:ln>
            <a:noFill/>
          </a:ln>
          <a:extLst>
            <a:ext uri="{91240B29-F687-4f45-9708-019B960494DF}">
              <a14:hiddenLine xmlns:a14="http://schemas.microsoft.com/office/drawing/2010/main" w="25400">
                <a:solidFill>
                  <a:srgbClr val="000000"/>
                </a:solidFill>
                <a:miter lim="800000"/>
                <a:headEnd/>
                <a:tailEnd/>
              </a14:hiddenLine>
            </a:ext>
          </a:extLst>
        </p:spPr>
        <p:txBody>
          <a:bodyPr lIns="0" tIns="0" rIns="0" bIns="0" anchor="ctr"/>
          <a:lstStyle/>
          <a:p>
            <a:r>
              <a:rPr lang="en-US" sz="2500">
                <a:solidFill>
                  <a:srgbClr val="FFFFFF"/>
                </a:solidFill>
                <a:ea typeface="ＭＳ Ｐゴシック" charset="0"/>
                <a:cs typeface="ＭＳ Ｐゴシック" charset="0"/>
              </a:rPr>
              <a:t>Create and display post for owner</a:t>
            </a:r>
          </a:p>
        </p:txBody>
      </p:sp>
      <p:sp>
        <p:nvSpPr>
          <p:cNvPr id="52226" name="Rectangle 2"/>
          <p:cNvSpPr>
            <a:spLocks/>
          </p:cNvSpPr>
          <p:nvPr/>
        </p:nvSpPr>
        <p:spPr bwMode="auto">
          <a:xfrm>
            <a:off x="3143250" y="352722"/>
            <a:ext cx="5348883"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r>
              <a:rPr lang="en-US" i="1">
                <a:solidFill>
                  <a:schemeClr val="tx1"/>
                </a:solidFill>
                <a:ea typeface="ＭＳ Ｐゴシック" charset="0"/>
                <a:cs typeface="ＭＳ Ｐゴシック" charset="0"/>
              </a:rPr>
              <a:t>missing UI elements</a:t>
            </a:r>
          </a:p>
        </p:txBody>
      </p:sp>
      <p:sp>
        <p:nvSpPr>
          <p:cNvPr id="52227" name="Rectangle 3"/>
          <p:cNvSpPr>
            <a:spLocks/>
          </p:cNvSpPr>
          <p:nvPr/>
        </p:nvSpPr>
        <p:spPr bwMode="auto">
          <a:xfrm>
            <a:off x="3143250" y="946547"/>
            <a:ext cx="5348883" cy="50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r>
              <a:rPr lang="en-US" b="1">
                <a:solidFill>
                  <a:schemeClr val="tx1"/>
                </a:solidFill>
                <a:latin typeface="Gill Sans" charset="0"/>
                <a:ea typeface="ＭＳ Ｐゴシック" charset="0"/>
                <a:cs typeface="ＭＳ Ｐゴシック" charset="0"/>
                <a:sym typeface="Gill Sans" charset="0"/>
              </a:rPr>
              <a:t>Modify the view</a:t>
            </a:r>
          </a:p>
        </p:txBody>
      </p:sp>
      <p:sp>
        <p:nvSpPr>
          <p:cNvPr id="52228" name="Rectangle 4"/>
          <p:cNvSpPr>
            <a:spLocks/>
          </p:cNvSpPr>
          <p:nvPr/>
        </p:nvSpPr>
        <p:spPr bwMode="auto">
          <a:xfrm>
            <a:off x="3143250" y="1544836"/>
            <a:ext cx="5348883"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r>
              <a:rPr lang="en-US" i="1">
                <a:solidFill>
                  <a:schemeClr val="tx1"/>
                </a:solidFill>
                <a:ea typeface="ＭＳ Ｐゴシック" charset="0"/>
                <a:cs typeface="ＭＳ Ｐゴシック" charset="0"/>
              </a:rPr>
              <a:t>missing controller action</a:t>
            </a:r>
          </a:p>
        </p:txBody>
      </p:sp>
      <p:sp>
        <p:nvSpPr>
          <p:cNvPr id="52229" name="Rectangle 5"/>
          <p:cNvSpPr>
            <a:spLocks/>
          </p:cNvSpPr>
          <p:nvPr/>
        </p:nvSpPr>
        <p:spPr bwMode="auto">
          <a:xfrm>
            <a:off x="3143250" y="3116461"/>
            <a:ext cx="5348883"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r>
              <a:rPr lang="en-US" i="1">
                <a:solidFill>
                  <a:schemeClr val="tx1"/>
                </a:solidFill>
                <a:ea typeface="ＭＳ Ｐゴシック" charset="0"/>
                <a:cs typeface="ＭＳ Ｐゴシック" charset="0"/>
              </a:rPr>
              <a:t>missing repository implementation</a:t>
            </a:r>
          </a:p>
        </p:txBody>
      </p:sp>
      <p:sp>
        <p:nvSpPr>
          <p:cNvPr id="52230" name="Rectangle 6"/>
          <p:cNvSpPr>
            <a:spLocks/>
          </p:cNvSpPr>
          <p:nvPr/>
        </p:nvSpPr>
        <p:spPr bwMode="auto">
          <a:xfrm>
            <a:off x="4277320" y="3705820"/>
            <a:ext cx="3089672" cy="892969"/>
          </a:xfrm>
          <a:prstGeom prst="rect">
            <a:avLst/>
          </a:prstGeom>
          <a:gradFill rotWithShape="0">
            <a:gsLst>
              <a:gs pos="0">
                <a:srgbClr val="467C48"/>
              </a:gs>
              <a:gs pos="100000">
                <a:srgbClr val="00AA01"/>
              </a:gs>
            </a:gsLst>
            <a:lin ang="2520000" scaled="1"/>
          </a:gradFill>
          <a:ln>
            <a:noFill/>
          </a:ln>
          <a:extLst>
            <a:ext uri="{91240B29-F687-4f45-9708-019B960494DF}">
              <a14:hiddenLine xmlns:a14="http://schemas.microsoft.com/office/drawing/2010/main" w="25400">
                <a:solidFill>
                  <a:srgbClr val="000000"/>
                </a:solidFill>
                <a:miter lim="800000"/>
                <a:headEnd/>
                <a:tailEnd/>
              </a14:hiddenLine>
            </a:ext>
          </a:extLst>
        </p:spPr>
        <p:txBody>
          <a:bodyPr lIns="0" tIns="0" rIns="0" bIns="0" anchor="ctr"/>
          <a:lstStyle/>
          <a:p>
            <a:r>
              <a:rPr lang="en-US" sz="2500">
                <a:solidFill>
                  <a:srgbClr val="FFFFFF"/>
                </a:solidFill>
                <a:ea typeface="ＭＳ Ｐゴシック" charset="0"/>
                <a:cs typeface="ＭＳ Ｐゴシック" charset="0"/>
              </a:rPr>
              <a:t>Persist new post</a:t>
            </a:r>
          </a:p>
        </p:txBody>
      </p:sp>
      <p:sp>
        <p:nvSpPr>
          <p:cNvPr id="52231" name="Rectangle 7"/>
          <p:cNvSpPr>
            <a:spLocks/>
          </p:cNvSpPr>
          <p:nvPr/>
        </p:nvSpPr>
        <p:spPr bwMode="auto">
          <a:xfrm>
            <a:off x="3143250" y="4688086"/>
            <a:ext cx="5348883"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r>
              <a:rPr lang="en-US" i="1">
                <a:solidFill>
                  <a:schemeClr val="tx1"/>
                </a:solidFill>
                <a:ea typeface="ＭＳ Ｐゴシック" charset="0"/>
                <a:cs typeface="ＭＳ Ｐゴシック" charset="0"/>
              </a:rPr>
              <a:t>missing UI elements</a:t>
            </a:r>
          </a:p>
        </p:txBody>
      </p:sp>
      <p:sp>
        <p:nvSpPr>
          <p:cNvPr id="52232" name="AutoShape 8"/>
          <p:cNvSpPr>
            <a:spLocks/>
          </p:cNvSpPr>
          <p:nvPr/>
        </p:nvSpPr>
        <p:spPr bwMode="auto">
          <a:xfrm>
            <a:off x="428625" y="1598414"/>
            <a:ext cx="2027039" cy="3652242"/>
          </a:xfrm>
          <a:prstGeom prst="roundRect">
            <a:avLst>
              <a:gd name="adj" fmla="val 6606"/>
            </a:avLst>
          </a:prstGeom>
          <a:gradFill rotWithShape="0">
            <a:gsLst>
              <a:gs pos="0">
                <a:srgbClr val="C6805A"/>
              </a:gs>
              <a:gs pos="100000">
                <a:srgbClr val="AA0200"/>
              </a:gs>
            </a:gsLst>
            <a:lin ang="2520000" scaled="1"/>
          </a:gradFill>
          <a:ln>
            <a:noFill/>
          </a:ln>
          <a:extLst>
            <a:ext uri="{91240B29-F687-4f45-9708-019B960494DF}">
              <a14:hiddenLine xmlns:a14="http://schemas.microsoft.com/office/drawing/2010/main" w="25400">
                <a:solidFill>
                  <a:srgbClr val="000000"/>
                </a:solidFill>
                <a:miter lim="800000"/>
                <a:headEnd/>
                <a:tailEnd/>
              </a14:hiddenLine>
            </a:ext>
          </a:extLst>
        </p:spPr>
        <p:txBody>
          <a:bodyPr lIns="0" tIns="0" rIns="0" bIns="0" anchor="ctr"/>
          <a:lstStyle/>
          <a:p>
            <a:r>
              <a:rPr lang="en-US" sz="2500">
                <a:solidFill>
                  <a:srgbClr val="FFFFFF"/>
                </a:solidFill>
                <a:ea typeface="ＭＳ Ｐゴシック" charset="0"/>
                <a:cs typeface="ＭＳ Ｐゴシック" charset="0"/>
              </a:rPr>
              <a:t>Allow</a:t>
            </a:r>
            <a:br>
              <a:rPr lang="en-US" sz="2500">
                <a:solidFill>
                  <a:srgbClr val="FFFFFF"/>
                </a:solidFill>
                <a:ea typeface="ＭＳ Ｐゴシック" charset="0"/>
                <a:cs typeface="ＭＳ Ｐゴシック" charset="0"/>
              </a:rPr>
            </a:br>
            <a:r>
              <a:rPr lang="en-US" sz="2500">
                <a:solidFill>
                  <a:srgbClr val="FFFFFF"/>
                </a:solidFill>
                <a:ea typeface="ＭＳ Ｐゴシック" charset="0"/>
                <a:cs typeface="ＭＳ Ｐゴシック" charset="0"/>
              </a:rPr>
              <a:t>blog owner to create</a:t>
            </a:r>
            <a:br>
              <a:rPr lang="en-US" sz="2500">
                <a:solidFill>
                  <a:srgbClr val="FFFFFF"/>
                </a:solidFill>
                <a:ea typeface="ＭＳ Ｐゴシック" charset="0"/>
                <a:cs typeface="ＭＳ Ｐゴシック" charset="0"/>
              </a:rPr>
            </a:br>
            <a:r>
              <a:rPr lang="en-US" sz="2500">
                <a:solidFill>
                  <a:srgbClr val="FFFFFF"/>
                </a:solidFill>
                <a:ea typeface="ＭＳ Ｐゴシック" charset="0"/>
                <a:cs typeface="ＭＳ Ｐゴシック" charset="0"/>
              </a:rPr>
              <a:t>a new post</a:t>
            </a:r>
          </a:p>
        </p:txBody>
      </p:sp>
      <p:sp>
        <p:nvSpPr>
          <p:cNvPr id="52233" name="Rectangle 9"/>
          <p:cNvSpPr>
            <a:spLocks/>
          </p:cNvSpPr>
          <p:nvPr/>
        </p:nvSpPr>
        <p:spPr bwMode="auto">
          <a:xfrm>
            <a:off x="330399" y="884039"/>
            <a:ext cx="2223492" cy="6340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r>
              <a:rPr lang="en-US">
                <a:solidFill>
                  <a:srgbClr val="002D99"/>
                </a:solidFill>
                <a:latin typeface="Handwriting - Dakota" charset="0"/>
                <a:ea typeface="ＭＳ Ｐゴシック" charset="0"/>
                <a:cs typeface="ＭＳ Ｐゴシック" charset="0"/>
                <a:sym typeface="Handwriting - Dakota" charset="0"/>
              </a:rPr>
              <a:t>Acceptance</a:t>
            </a:r>
          </a:p>
        </p:txBody>
      </p:sp>
      <p:sp>
        <p:nvSpPr>
          <p:cNvPr id="52234" name="Rectangle 10"/>
          <p:cNvSpPr>
            <a:spLocks/>
          </p:cNvSpPr>
          <p:nvPr/>
        </p:nvSpPr>
        <p:spPr bwMode="auto">
          <a:xfrm rot="-1262250">
            <a:off x="7496758" y="2224757"/>
            <a:ext cx="58990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p>
            <a:r>
              <a:rPr lang="en-US">
                <a:solidFill>
                  <a:srgbClr val="002D99"/>
                </a:solidFill>
                <a:latin typeface="Handwriting - Dakota" charset="0"/>
                <a:ea typeface="ＭＳ Ｐゴシック" charset="0"/>
                <a:cs typeface="ＭＳ Ｐゴシック" charset="0"/>
                <a:sym typeface="Handwriting - Dakota" charset="0"/>
              </a:rPr>
              <a:t>Unit</a:t>
            </a:r>
          </a:p>
        </p:txBody>
      </p:sp>
      <p:sp>
        <p:nvSpPr>
          <p:cNvPr id="52235" name="Rectangle 11"/>
          <p:cNvSpPr>
            <a:spLocks/>
          </p:cNvSpPr>
          <p:nvPr/>
        </p:nvSpPr>
        <p:spPr bwMode="auto">
          <a:xfrm rot="1822748">
            <a:off x="7551316" y="4226123"/>
            <a:ext cx="146193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p>
            <a:r>
              <a:rPr lang="en-US">
                <a:solidFill>
                  <a:srgbClr val="002D99"/>
                </a:solidFill>
                <a:latin typeface="Handwriting - Dakota" charset="0"/>
                <a:ea typeface="ＭＳ Ｐゴシック" charset="0"/>
                <a:cs typeface="ＭＳ Ｐゴシック" charset="0"/>
                <a:sym typeface="Handwriting - Dakota" charset="0"/>
              </a:rPr>
              <a:t>Integration</a:t>
            </a:r>
          </a:p>
        </p:txBody>
      </p:sp>
    </p:spTree>
    <p:extLst>
      <p:ext uri="{BB962C8B-B14F-4D97-AF65-F5344CB8AC3E}">
        <p14:creationId xmlns:p14="http://schemas.microsoft.com/office/powerpoint/2010/main" val="2982330287"/>
      </p:ext>
    </p:extLst>
  </p:cSld>
  <p:clrMapOvr>
    <a:masterClrMapping/>
  </p:clrMapOvr>
  <p:transition xmlns:p14="http://schemas.microsoft.com/office/powerpoint/2010/mai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1"/>
          <p:cNvSpPr>
            <a:spLocks/>
          </p:cNvSpPr>
          <p:nvPr/>
        </p:nvSpPr>
        <p:spPr bwMode="auto">
          <a:xfrm>
            <a:off x="4277320" y="2134195"/>
            <a:ext cx="3089672" cy="892969"/>
          </a:xfrm>
          <a:prstGeom prst="rect">
            <a:avLst/>
          </a:prstGeom>
          <a:gradFill rotWithShape="0">
            <a:gsLst>
              <a:gs pos="0">
                <a:srgbClr val="467C48"/>
              </a:gs>
              <a:gs pos="100000">
                <a:srgbClr val="00AA01"/>
              </a:gs>
            </a:gsLst>
            <a:lin ang="2520000" scaled="1"/>
          </a:gradFill>
          <a:ln>
            <a:noFill/>
          </a:ln>
          <a:extLst>
            <a:ext uri="{91240B29-F687-4f45-9708-019B960494DF}">
              <a14:hiddenLine xmlns:a14="http://schemas.microsoft.com/office/drawing/2010/main" w="25400">
                <a:solidFill>
                  <a:srgbClr val="000000"/>
                </a:solidFill>
                <a:miter lim="800000"/>
                <a:headEnd/>
                <a:tailEnd/>
              </a14:hiddenLine>
            </a:ext>
          </a:extLst>
        </p:spPr>
        <p:txBody>
          <a:bodyPr lIns="0" tIns="0" rIns="0" bIns="0" anchor="ctr"/>
          <a:lstStyle/>
          <a:p>
            <a:r>
              <a:rPr lang="en-US" sz="2500">
                <a:solidFill>
                  <a:srgbClr val="FFFFFF"/>
                </a:solidFill>
                <a:ea typeface="ＭＳ Ｐゴシック" charset="0"/>
                <a:cs typeface="ＭＳ Ｐゴシック" charset="0"/>
              </a:rPr>
              <a:t>Create and display post for owner</a:t>
            </a:r>
          </a:p>
        </p:txBody>
      </p:sp>
      <p:sp>
        <p:nvSpPr>
          <p:cNvPr id="53250" name="Rectangle 2"/>
          <p:cNvSpPr>
            <a:spLocks/>
          </p:cNvSpPr>
          <p:nvPr/>
        </p:nvSpPr>
        <p:spPr bwMode="auto">
          <a:xfrm>
            <a:off x="3143250" y="352722"/>
            <a:ext cx="5348883"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r>
              <a:rPr lang="en-US" i="1">
                <a:solidFill>
                  <a:schemeClr val="tx1"/>
                </a:solidFill>
                <a:ea typeface="ＭＳ Ｐゴシック" charset="0"/>
                <a:cs typeface="ＭＳ Ｐゴシック" charset="0"/>
              </a:rPr>
              <a:t>missing UI elements</a:t>
            </a:r>
          </a:p>
        </p:txBody>
      </p:sp>
      <p:sp>
        <p:nvSpPr>
          <p:cNvPr id="53251" name="Rectangle 3"/>
          <p:cNvSpPr>
            <a:spLocks/>
          </p:cNvSpPr>
          <p:nvPr/>
        </p:nvSpPr>
        <p:spPr bwMode="auto">
          <a:xfrm>
            <a:off x="3143250" y="946547"/>
            <a:ext cx="5348883" cy="50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r>
              <a:rPr lang="en-US" b="1">
                <a:solidFill>
                  <a:schemeClr val="tx1"/>
                </a:solidFill>
                <a:latin typeface="Gill Sans" charset="0"/>
                <a:ea typeface="ＭＳ Ｐゴシック" charset="0"/>
                <a:cs typeface="ＭＳ Ｐゴシック" charset="0"/>
                <a:sym typeface="Gill Sans" charset="0"/>
              </a:rPr>
              <a:t>Modify the view</a:t>
            </a:r>
          </a:p>
        </p:txBody>
      </p:sp>
      <p:sp>
        <p:nvSpPr>
          <p:cNvPr id="53252" name="Rectangle 4"/>
          <p:cNvSpPr>
            <a:spLocks/>
          </p:cNvSpPr>
          <p:nvPr/>
        </p:nvSpPr>
        <p:spPr bwMode="auto">
          <a:xfrm>
            <a:off x="3143250" y="1544836"/>
            <a:ext cx="5348883"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r>
              <a:rPr lang="en-US" i="1">
                <a:solidFill>
                  <a:schemeClr val="tx1"/>
                </a:solidFill>
                <a:ea typeface="ＭＳ Ｐゴシック" charset="0"/>
                <a:cs typeface="ＭＳ Ｐゴシック" charset="0"/>
              </a:rPr>
              <a:t>missing controller action</a:t>
            </a:r>
          </a:p>
        </p:txBody>
      </p:sp>
      <p:sp>
        <p:nvSpPr>
          <p:cNvPr id="53253" name="Rectangle 5"/>
          <p:cNvSpPr>
            <a:spLocks/>
          </p:cNvSpPr>
          <p:nvPr/>
        </p:nvSpPr>
        <p:spPr bwMode="auto">
          <a:xfrm>
            <a:off x="3143250" y="3116461"/>
            <a:ext cx="5348883"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r>
              <a:rPr lang="en-US" i="1">
                <a:solidFill>
                  <a:schemeClr val="tx1"/>
                </a:solidFill>
                <a:ea typeface="ＭＳ Ｐゴシック" charset="0"/>
                <a:cs typeface="ＭＳ Ｐゴシック" charset="0"/>
              </a:rPr>
              <a:t>missing repository implementation</a:t>
            </a:r>
          </a:p>
        </p:txBody>
      </p:sp>
      <p:sp>
        <p:nvSpPr>
          <p:cNvPr id="53254" name="Rectangle 6"/>
          <p:cNvSpPr>
            <a:spLocks/>
          </p:cNvSpPr>
          <p:nvPr/>
        </p:nvSpPr>
        <p:spPr bwMode="auto">
          <a:xfrm>
            <a:off x="4277320" y="3705820"/>
            <a:ext cx="3089672" cy="892969"/>
          </a:xfrm>
          <a:prstGeom prst="rect">
            <a:avLst/>
          </a:prstGeom>
          <a:gradFill rotWithShape="0">
            <a:gsLst>
              <a:gs pos="0">
                <a:srgbClr val="467C48"/>
              </a:gs>
              <a:gs pos="100000">
                <a:srgbClr val="00AA01"/>
              </a:gs>
            </a:gsLst>
            <a:lin ang="2520000" scaled="1"/>
          </a:gradFill>
          <a:ln>
            <a:noFill/>
          </a:ln>
          <a:extLst>
            <a:ext uri="{91240B29-F687-4f45-9708-019B960494DF}">
              <a14:hiddenLine xmlns:a14="http://schemas.microsoft.com/office/drawing/2010/main" w="25400">
                <a:solidFill>
                  <a:srgbClr val="000000"/>
                </a:solidFill>
                <a:miter lim="800000"/>
                <a:headEnd/>
                <a:tailEnd/>
              </a14:hiddenLine>
            </a:ext>
          </a:extLst>
        </p:spPr>
        <p:txBody>
          <a:bodyPr lIns="0" tIns="0" rIns="0" bIns="0" anchor="ctr"/>
          <a:lstStyle/>
          <a:p>
            <a:r>
              <a:rPr lang="en-US" sz="2500">
                <a:solidFill>
                  <a:srgbClr val="FFFFFF"/>
                </a:solidFill>
                <a:ea typeface="ＭＳ Ｐゴシック" charset="0"/>
                <a:cs typeface="ＭＳ Ｐゴシック" charset="0"/>
              </a:rPr>
              <a:t>Persist new post</a:t>
            </a:r>
          </a:p>
        </p:txBody>
      </p:sp>
      <p:sp>
        <p:nvSpPr>
          <p:cNvPr id="53255" name="Rectangle 7"/>
          <p:cNvSpPr>
            <a:spLocks/>
          </p:cNvSpPr>
          <p:nvPr/>
        </p:nvSpPr>
        <p:spPr bwMode="auto">
          <a:xfrm>
            <a:off x="3143250" y="4688086"/>
            <a:ext cx="5348883"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r>
              <a:rPr lang="en-US" i="1">
                <a:solidFill>
                  <a:schemeClr val="tx1"/>
                </a:solidFill>
                <a:ea typeface="ＭＳ Ｐゴシック" charset="0"/>
                <a:cs typeface="ＭＳ Ｐゴシック" charset="0"/>
              </a:rPr>
              <a:t>missing UI elements</a:t>
            </a:r>
          </a:p>
        </p:txBody>
      </p:sp>
      <p:sp>
        <p:nvSpPr>
          <p:cNvPr id="53256" name="Rectangle 8"/>
          <p:cNvSpPr>
            <a:spLocks/>
          </p:cNvSpPr>
          <p:nvPr/>
        </p:nvSpPr>
        <p:spPr bwMode="auto">
          <a:xfrm>
            <a:off x="3143250" y="5277445"/>
            <a:ext cx="5348883" cy="50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r>
              <a:rPr lang="en-US" b="1">
                <a:solidFill>
                  <a:schemeClr val="tx1"/>
                </a:solidFill>
                <a:latin typeface="Gill Sans" charset="0"/>
                <a:ea typeface="ＭＳ Ｐゴシック" charset="0"/>
                <a:cs typeface="ＭＳ Ｐゴシック" charset="0"/>
                <a:sym typeface="Gill Sans" charset="0"/>
              </a:rPr>
              <a:t>Modify the view</a:t>
            </a:r>
          </a:p>
        </p:txBody>
      </p:sp>
      <p:sp>
        <p:nvSpPr>
          <p:cNvPr id="53257" name="AutoShape 9"/>
          <p:cNvSpPr>
            <a:spLocks/>
          </p:cNvSpPr>
          <p:nvPr/>
        </p:nvSpPr>
        <p:spPr bwMode="auto">
          <a:xfrm>
            <a:off x="428625" y="1598414"/>
            <a:ext cx="2027039" cy="3652242"/>
          </a:xfrm>
          <a:prstGeom prst="roundRect">
            <a:avLst>
              <a:gd name="adj" fmla="val 6606"/>
            </a:avLst>
          </a:prstGeom>
          <a:gradFill rotWithShape="0">
            <a:gsLst>
              <a:gs pos="0">
                <a:srgbClr val="C6805A"/>
              </a:gs>
              <a:gs pos="100000">
                <a:srgbClr val="AA0200"/>
              </a:gs>
            </a:gsLst>
            <a:lin ang="2520000" scaled="1"/>
          </a:gradFill>
          <a:ln>
            <a:noFill/>
          </a:ln>
          <a:extLst>
            <a:ext uri="{91240B29-F687-4f45-9708-019B960494DF}">
              <a14:hiddenLine xmlns:a14="http://schemas.microsoft.com/office/drawing/2010/main" w="25400">
                <a:solidFill>
                  <a:srgbClr val="000000"/>
                </a:solidFill>
                <a:miter lim="800000"/>
                <a:headEnd/>
                <a:tailEnd/>
              </a14:hiddenLine>
            </a:ext>
          </a:extLst>
        </p:spPr>
        <p:txBody>
          <a:bodyPr lIns="0" tIns="0" rIns="0" bIns="0" anchor="ctr"/>
          <a:lstStyle/>
          <a:p>
            <a:r>
              <a:rPr lang="en-US" sz="2500">
                <a:solidFill>
                  <a:srgbClr val="FFFFFF"/>
                </a:solidFill>
                <a:ea typeface="ＭＳ Ｐゴシック" charset="0"/>
                <a:cs typeface="ＭＳ Ｐゴシック" charset="0"/>
              </a:rPr>
              <a:t>Allow</a:t>
            </a:r>
            <a:br>
              <a:rPr lang="en-US" sz="2500">
                <a:solidFill>
                  <a:srgbClr val="FFFFFF"/>
                </a:solidFill>
                <a:ea typeface="ＭＳ Ｐゴシック" charset="0"/>
                <a:cs typeface="ＭＳ Ｐゴシック" charset="0"/>
              </a:rPr>
            </a:br>
            <a:r>
              <a:rPr lang="en-US" sz="2500">
                <a:solidFill>
                  <a:srgbClr val="FFFFFF"/>
                </a:solidFill>
                <a:ea typeface="ＭＳ Ｐゴシック" charset="0"/>
                <a:cs typeface="ＭＳ Ｐゴシック" charset="0"/>
              </a:rPr>
              <a:t>blog owner to create</a:t>
            </a:r>
            <a:br>
              <a:rPr lang="en-US" sz="2500">
                <a:solidFill>
                  <a:srgbClr val="FFFFFF"/>
                </a:solidFill>
                <a:ea typeface="ＭＳ Ｐゴシック" charset="0"/>
                <a:cs typeface="ＭＳ Ｐゴシック" charset="0"/>
              </a:rPr>
            </a:br>
            <a:r>
              <a:rPr lang="en-US" sz="2500">
                <a:solidFill>
                  <a:srgbClr val="FFFFFF"/>
                </a:solidFill>
                <a:ea typeface="ＭＳ Ｐゴシック" charset="0"/>
                <a:cs typeface="ＭＳ Ｐゴシック" charset="0"/>
              </a:rPr>
              <a:t>a new post</a:t>
            </a:r>
          </a:p>
        </p:txBody>
      </p:sp>
      <p:sp>
        <p:nvSpPr>
          <p:cNvPr id="53258" name="Rectangle 10"/>
          <p:cNvSpPr>
            <a:spLocks/>
          </p:cNvSpPr>
          <p:nvPr/>
        </p:nvSpPr>
        <p:spPr bwMode="auto">
          <a:xfrm>
            <a:off x="330399" y="884039"/>
            <a:ext cx="2223492" cy="6340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r>
              <a:rPr lang="en-US">
                <a:solidFill>
                  <a:srgbClr val="002D99"/>
                </a:solidFill>
                <a:latin typeface="Handwriting - Dakota" charset="0"/>
                <a:ea typeface="ＭＳ Ｐゴシック" charset="0"/>
                <a:cs typeface="ＭＳ Ｐゴシック" charset="0"/>
                <a:sym typeface="Handwriting - Dakota" charset="0"/>
              </a:rPr>
              <a:t>Acceptance</a:t>
            </a:r>
          </a:p>
        </p:txBody>
      </p:sp>
      <p:sp>
        <p:nvSpPr>
          <p:cNvPr id="53259" name="Rectangle 11"/>
          <p:cNvSpPr>
            <a:spLocks/>
          </p:cNvSpPr>
          <p:nvPr/>
        </p:nvSpPr>
        <p:spPr bwMode="auto">
          <a:xfrm rot="-1262250">
            <a:off x="7496758" y="2224757"/>
            <a:ext cx="58990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p>
            <a:r>
              <a:rPr lang="en-US">
                <a:solidFill>
                  <a:srgbClr val="002D99"/>
                </a:solidFill>
                <a:latin typeface="Handwriting - Dakota" charset="0"/>
                <a:ea typeface="ＭＳ Ｐゴシック" charset="0"/>
                <a:cs typeface="ＭＳ Ｐゴシック" charset="0"/>
                <a:sym typeface="Handwriting - Dakota" charset="0"/>
              </a:rPr>
              <a:t>Unit</a:t>
            </a:r>
          </a:p>
        </p:txBody>
      </p:sp>
      <p:sp>
        <p:nvSpPr>
          <p:cNvPr id="53260" name="Rectangle 12"/>
          <p:cNvSpPr>
            <a:spLocks/>
          </p:cNvSpPr>
          <p:nvPr/>
        </p:nvSpPr>
        <p:spPr bwMode="auto">
          <a:xfrm rot="1822748">
            <a:off x="7551316" y="4226123"/>
            <a:ext cx="146193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p>
            <a:r>
              <a:rPr lang="en-US">
                <a:solidFill>
                  <a:srgbClr val="002D99"/>
                </a:solidFill>
                <a:latin typeface="Handwriting - Dakota" charset="0"/>
                <a:ea typeface="ＭＳ Ｐゴシック" charset="0"/>
                <a:cs typeface="ＭＳ Ｐゴシック" charset="0"/>
                <a:sym typeface="Handwriting - Dakota" charset="0"/>
              </a:rPr>
              <a:t>Integration</a:t>
            </a:r>
          </a:p>
        </p:txBody>
      </p:sp>
    </p:spTree>
    <p:extLst>
      <p:ext uri="{BB962C8B-B14F-4D97-AF65-F5344CB8AC3E}">
        <p14:creationId xmlns:p14="http://schemas.microsoft.com/office/powerpoint/2010/main" val="2700896315"/>
      </p:ext>
    </p:extLst>
  </p:cSld>
  <p:clrMapOvr>
    <a:masterClrMapping/>
  </p:clrMapOvr>
  <p:transition xmlns:p14="http://schemas.microsoft.com/office/powerpoint/2010/mai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AutoShape 1"/>
          <p:cNvSpPr>
            <a:spLocks/>
          </p:cNvSpPr>
          <p:nvPr/>
        </p:nvSpPr>
        <p:spPr bwMode="auto">
          <a:xfrm>
            <a:off x="428625" y="1598414"/>
            <a:ext cx="2027039" cy="3652242"/>
          </a:xfrm>
          <a:prstGeom prst="roundRect">
            <a:avLst>
              <a:gd name="adj" fmla="val 6606"/>
            </a:avLst>
          </a:prstGeom>
          <a:gradFill rotWithShape="0">
            <a:gsLst>
              <a:gs pos="0">
                <a:srgbClr val="467C48"/>
              </a:gs>
              <a:gs pos="100000">
                <a:srgbClr val="00AA01"/>
              </a:gs>
            </a:gsLst>
            <a:lin ang="2520000" scaled="1"/>
          </a:gradFill>
          <a:ln>
            <a:noFill/>
          </a:ln>
          <a:extLst>
            <a:ext uri="{91240B29-F687-4f45-9708-019B960494DF}">
              <a14:hiddenLine xmlns:a14="http://schemas.microsoft.com/office/drawing/2010/main" w="25400">
                <a:solidFill>
                  <a:srgbClr val="000000"/>
                </a:solidFill>
                <a:miter lim="800000"/>
                <a:headEnd/>
                <a:tailEnd/>
              </a14:hiddenLine>
            </a:ext>
          </a:extLst>
        </p:spPr>
        <p:txBody>
          <a:bodyPr lIns="0" tIns="0" rIns="0" bIns="0" anchor="ctr"/>
          <a:lstStyle/>
          <a:p>
            <a:r>
              <a:rPr lang="en-US" sz="2500">
                <a:solidFill>
                  <a:srgbClr val="FFFFFF"/>
                </a:solidFill>
                <a:ea typeface="ＭＳ Ｐゴシック" charset="0"/>
                <a:cs typeface="ＭＳ Ｐゴシック" charset="0"/>
              </a:rPr>
              <a:t>Allow</a:t>
            </a:r>
            <a:br>
              <a:rPr lang="en-US" sz="2500">
                <a:solidFill>
                  <a:srgbClr val="FFFFFF"/>
                </a:solidFill>
                <a:ea typeface="ＭＳ Ｐゴシック" charset="0"/>
                <a:cs typeface="ＭＳ Ｐゴシック" charset="0"/>
              </a:rPr>
            </a:br>
            <a:r>
              <a:rPr lang="en-US" sz="2500">
                <a:solidFill>
                  <a:srgbClr val="FFFFFF"/>
                </a:solidFill>
                <a:ea typeface="ＭＳ Ｐゴシック" charset="0"/>
                <a:cs typeface="ＭＳ Ｐゴシック" charset="0"/>
              </a:rPr>
              <a:t>blog owner to create</a:t>
            </a:r>
            <a:br>
              <a:rPr lang="en-US" sz="2500">
                <a:solidFill>
                  <a:srgbClr val="FFFFFF"/>
                </a:solidFill>
                <a:ea typeface="ＭＳ Ｐゴシック" charset="0"/>
                <a:cs typeface="ＭＳ Ｐゴシック" charset="0"/>
              </a:rPr>
            </a:br>
            <a:r>
              <a:rPr lang="en-US" sz="2500">
                <a:solidFill>
                  <a:srgbClr val="FFFFFF"/>
                </a:solidFill>
                <a:ea typeface="ＭＳ Ｐゴシック" charset="0"/>
                <a:cs typeface="ＭＳ Ｐゴシック" charset="0"/>
              </a:rPr>
              <a:t>a new post</a:t>
            </a:r>
          </a:p>
        </p:txBody>
      </p:sp>
      <p:sp>
        <p:nvSpPr>
          <p:cNvPr id="54274" name="Rectangle 2"/>
          <p:cNvSpPr>
            <a:spLocks/>
          </p:cNvSpPr>
          <p:nvPr/>
        </p:nvSpPr>
        <p:spPr bwMode="auto">
          <a:xfrm>
            <a:off x="4277320" y="2134195"/>
            <a:ext cx="3089672" cy="892969"/>
          </a:xfrm>
          <a:prstGeom prst="rect">
            <a:avLst/>
          </a:prstGeom>
          <a:gradFill rotWithShape="0">
            <a:gsLst>
              <a:gs pos="0">
                <a:srgbClr val="467C48"/>
              </a:gs>
              <a:gs pos="100000">
                <a:srgbClr val="00AA01"/>
              </a:gs>
            </a:gsLst>
            <a:lin ang="2520000" scaled="1"/>
          </a:gradFill>
          <a:ln>
            <a:noFill/>
          </a:ln>
          <a:extLst>
            <a:ext uri="{91240B29-F687-4f45-9708-019B960494DF}">
              <a14:hiddenLine xmlns:a14="http://schemas.microsoft.com/office/drawing/2010/main" w="25400">
                <a:solidFill>
                  <a:srgbClr val="000000"/>
                </a:solidFill>
                <a:miter lim="800000"/>
                <a:headEnd/>
                <a:tailEnd/>
              </a14:hiddenLine>
            </a:ext>
          </a:extLst>
        </p:spPr>
        <p:txBody>
          <a:bodyPr lIns="0" tIns="0" rIns="0" bIns="0" anchor="ctr"/>
          <a:lstStyle/>
          <a:p>
            <a:r>
              <a:rPr lang="en-US" sz="2500">
                <a:solidFill>
                  <a:srgbClr val="FFFFFF"/>
                </a:solidFill>
                <a:ea typeface="ＭＳ Ｐゴシック" charset="0"/>
                <a:cs typeface="ＭＳ Ｐゴシック" charset="0"/>
              </a:rPr>
              <a:t>Create and display post for owner</a:t>
            </a:r>
          </a:p>
        </p:txBody>
      </p:sp>
      <p:sp>
        <p:nvSpPr>
          <p:cNvPr id="54275" name="Rectangle 3"/>
          <p:cNvSpPr>
            <a:spLocks/>
          </p:cNvSpPr>
          <p:nvPr/>
        </p:nvSpPr>
        <p:spPr bwMode="auto">
          <a:xfrm>
            <a:off x="3143250" y="352722"/>
            <a:ext cx="5348883"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r>
              <a:rPr lang="en-US" i="1">
                <a:solidFill>
                  <a:schemeClr val="tx1"/>
                </a:solidFill>
                <a:ea typeface="ＭＳ Ｐゴシック" charset="0"/>
                <a:cs typeface="ＭＳ Ｐゴシック" charset="0"/>
              </a:rPr>
              <a:t>missing UI elements</a:t>
            </a:r>
          </a:p>
        </p:txBody>
      </p:sp>
      <p:sp>
        <p:nvSpPr>
          <p:cNvPr id="54276" name="Rectangle 4"/>
          <p:cNvSpPr>
            <a:spLocks/>
          </p:cNvSpPr>
          <p:nvPr/>
        </p:nvSpPr>
        <p:spPr bwMode="auto">
          <a:xfrm>
            <a:off x="3143250" y="946547"/>
            <a:ext cx="5348883" cy="50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r>
              <a:rPr lang="en-US" b="1">
                <a:solidFill>
                  <a:schemeClr val="tx1"/>
                </a:solidFill>
                <a:latin typeface="Gill Sans" charset="0"/>
                <a:ea typeface="ＭＳ Ｐゴシック" charset="0"/>
                <a:cs typeface="ＭＳ Ｐゴシック" charset="0"/>
                <a:sym typeface="Gill Sans" charset="0"/>
              </a:rPr>
              <a:t>Modify the view</a:t>
            </a:r>
          </a:p>
        </p:txBody>
      </p:sp>
      <p:sp>
        <p:nvSpPr>
          <p:cNvPr id="54277" name="Rectangle 5"/>
          <p:cNvSpPr>
            <a:spLocks/>
          </p:cNvSpPr>
          <p:nvPr/>
        </p:nvSpPr>
        <p:spPr bwMode="auto">
          <a:xfrm>
            <a:off x="3143250" y="1544836"/>
            <a:ext cx="5348883"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r>
              <a:rPr lang="en-US" i="1">
                <a:solidFill>
                  <a:schemeClr val="tx1"/>
                </a:solidFill>
                <a:ea typeface="ＭＳ Ｐゴシック" charset="0"/>
                <a:cs typeface="ＭＳ Ｐゴシック" charset="0"/>
              </a:rPr>
              <a:t>missing controller action</a:t>
            </a:r>
          </a:p>
        </p:txBody>
      </p:sp>
      <p:sp>
        <p:nvSpPr>
          <p:cNvPr id="54278" name="Rectangle 6"/>
          <p:cNvSpPr>
            <a:spLocks/>
          </p:cNvSpPr>
          <p:nvPr/>
        </p:nvSpPr>
        <p:spPr bwMode="auto">
          <a:xfrm>
            <a:off x="3143250" y="3116461"/>
            <a:ext cx="5348883"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r>
              <a:rPr lang="en-US" i="1">
                <a:solidFill>
                  <a:schemeClr val="tx1"/>
                </a:solidFill>
                <a:ea typeface="ＭＳ Ｐゴシック" charset="0"/>
                <a:cs typeface="ＭＳ Ｐゴシック" charset="0"/>
              </a:rPr>
              <a:t>missing repository implementation</a:t>
            </a:r>
          </a:p>
        </p:txBody>
      </p:sp>
      <p:sp>
        <p:nvSpPr>
          <p:cNvPr id="54279" name="Rectangle 7"/>
          <p:cNvSpPr>
            <a:spLocks/>
          </p:cNvSpPr>
          <p:nvPr/>
        </p:nvSpPr>
        <p:spPr bwMode="auto">
          <a:xfrm>
            <a:off x="4277320" y="3705820"/>
            <a:ext cx="3089672" cy="892969"/>
          </a:xfrm>
          <a:prstGeom prst="rect">
            <a:avLst/>
          </a:prstGeom>
          <a:gradFill rotWithShape="0">
            <a:gsLst>
              <a:gs pos="0">
                <a:srgbClr val="467C48"/>
              </a:gs>
              <a:gs pos="100000">
                <a:srgbClr val="00AA01"/>
              </a:gs>
            </a:gsLst>
            <a:lin ang="2520000" scaled="1"/>
          </a:gradFill>
          <a:ln>
            <a:noFill/>
          </a:ln>
          <a:extLst>
            <a:ext uri="{91240B29-F687-4f45-9708-019B960494DF}">
              <a14:hiddenLine xmlns:a14="http://schemas.microsoft.com/office/drawing/2010/main" w="25400">
                <a:solidFill>
                  <a:srgbClr val="000000"/>
                </a:solidFill>
                <a:miter lim="800000"/>
                <a:headEnd/>
                <a:tailEnd/>
              </a14:hiddenLine>
            </a:ext>
          </a:extLst>
        </p:spPr>
        <p:txBody>
          <a:bodyPr lIns="0" tIns="0" rIns="0" bIns="0" anchor="ctr"/>
          <a:lstStyle/>
          <a:p>
            <a:r>
              <a:rPr lang="en-US" sz="2500">
                <a:solidFill>
                  <a:srgbClr val="FFFFFF"/>
                </a:solidFill>
                <a:ea typeface="ＭＳ Ｐゴシック" charset="0"/>
                <a:cs typeface="ＭＳ Ｐゴシック" charset="0"/>
              </a:rPr>
              <a:t>Persist new post</a:t>
            </a:r>
          </a:p>
        </p:txBody>
      </p:sp>
      <p:sp>
        <p:nvSpPr>
          <p:cNvPr id="54280" name="Rectangle 8"/>
          <p:cNvSpPr>
            <a:spLocks/>
          </p:cNvSpPr>
          <p:nvPr/>
        </p:nvSpPr>
        <p:spPr bwMode="auto">
          <a:xfrm>
            <a:off x="3143250" y="4688086"/>
            <a:ext cx="5348883"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r>
              <a:rPr lang="en-US" i="1">
                <a:solidFill>
                  <a:schemeClr val="tx1"/>
                </a:solidFill>
                <a:ea typeface="ＭＳ Ｐゴシック" charset="0"/>
                <a:cs typeface="ＭＳ Ｐゴシック" charset="0"/>
              </a:rPr>
              <a:t>missing UI elements</a:t>
            </a:r>
          </a:p>
        </p:txBody>
      </p:sp>
      <p:sp>
        <p:nvSpPr>
          <p:cNvPr id="54281" name="Rectangle 9"/>
          <p:cNvSpPr>
            <a:spLocks/>
          </p:cNvSpPr>
          <p:nvPr/>
        </p:nvSpPr>
        <p:spPr bwMode="auto">
          <a:xfrm>
            <a:off x="3143250" y="5277445"/>
            <a:ext cx="5348883" cy="50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r>
              <a:rPr lang="en-US" b="1">
                <a:solidFill>
                  <a:schemeClr val="tx1"/>
                </a:solidFill>
                <a:latin typeface="Gill Sans" charset="0"/>
                <a:ea typeface="ＭＳ Ｐゴシック" charset="0"/>
                <a:cs typeface="ＭＳ Ｐゴシック" charset="0"/>
                <a:sym typeface="Gill Sans" charset="0"/>
              </a:rPr>
              <a:t>Modify the view</a:t>
            </a:r>
          </a:p>
        </p:txBody>
      </p:sp>
      <p:sp>
        <p:nvSpPr>
          <p:cNvPr id="54282" name="Rectangle 10"/>
          <p:cNvSpPr>
            <a:spLocks/>
          </p:cNvSpPr>
          <p:nvPr/>
        </p:nvSpPr>
        <p:spPr bwMode="auto">
          <a:xfrm>
            <a:off x="3143250" y="5875734"/>
            <a:ext cx="5348883"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r>
              <a:rPr lang="en-US" i="1">
                <a:solidFill>
                  <a:schemeClr val="tx1"/>
                </a:solidFill>
                <a:ea typeface="ＭＳ Ｐゴシック" charset="0"/>
                <a:cs typeface="ＭＳ Ｐゴシック" charset="0"/>
              </a:rPr>
              <a:t>Acceptance test green</a:t>
            </a:r>
          </a:p>
        </p:txBody>
      </p:sp>
      <p:sp>
        <p:nvSpPr>
          <p:cNvPr id="54283" name="Rectangle 11"/>
          <p:cNvSpPr>
            <a:spLocks/>
          </p:cNvSpPr>
          <p:nvPr/>
        </p:nvSpPr>
        <p:spPr bwMode="auto">
          <a:xfrm>
            <a:off x="330399" y="884039"/>
            <a:ext cx="2223492" cy="6340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r>
              <a:rPr lang="en-US">
                <a:solidFill>
                  <a:srgbClr val="002D99"/>
                </a:solidFill>
                <a:latin typeface="Handwriting - Dakota" charset="0"/>
                <a:ea typeface="ＭＳ Ｐゴシック" charset="0"/>
                <a:cs typeface="ＭＳ Ｐゴシック" charset="0"/>
                <a:sym typeface="Handwriting - Dakota" charset="0"/>
              </a:rPr>
              <a:t>Acceptance</a:t>
            </a:r>
          </a:p>
        </p:txBody>
      </p:sp>
      <p:sp>
        <p:nvSpPr>
          <p:cNvPr id="54284" name="Rectangle 12"/>
          <p:cNvSpPr>
            <a:spLocks/>
          </p:cNvSpPr>
          <p:nvPr/>
        </p:nvSpPr>
        <p:spPr bwMode="auto">
          <a:xfrm rot="-1262250">
            <a:off x="7496758" y="2224757"/>
            <a:ext cx="58990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p>
            <a:r>
              <a:rPr lang="en-US">
                <a:solidFill>
                  <a:srgbClr val="002D99"/>
                </a:solidFill>
                <a:latin typeface="Handwriting - Dakota" charset="0"/>
                <a:ea typeface="ＭＳ Ｐゴシック" charset="0"/>
                <a:cs typeface="ＭＳ Ｐゴシック" charset="0"/>
                <a:sym typeface="Handwriting - Dakota" charset="0"/>
              </a:rPr>
              <a:t>Unit</a:t>
            </a:r>
          </a:p>
        </p:txBody>
      </p:sp>
      <p:sp>
        <p:nvSpPr>
          <p:cNvPr id="54285" name="Rectangle 13"/>
          <p:cNvSpPr>
            <a:spLocks/>
          </p:cNvSpPr>
          <p:nvPr/>
        </p:nvSpPr>
        <p:spPr bwMode="auto">
          <a:xfrm rot="1822748">
            <a:off x="7551316" y="4226123"/>
            <a:ext cx="146193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p>
            <a:r>
              <a:rPr lang="en-US">
                <a:solidFill>
                  <a:srgbClr val="002D99"/>
                </a:solidFill>
                <a:latin typeface="Handwriting - Dakota" charset="0"/>
                <a:ea typeface="ＭＳ Ｐゴシック" charset="0"/>
                <a:cs typeface="ＭＳ Ｐゴシック" charset="0"/>
                <a:sym typeface="Handwriting - Dakota" charset="0"/>
              </a:rPr>
              <a:t>Integration</a:t>
            </a:r>
          </a:p>
        </p:txBody>
      </p:sp>
    </p:spTree>
    <p:extLst>
      <p:ext uri="{BB962C8B-B14F-4D97-AF65-F5344CB8AC3E}">
        <p14:creationId xmlns:p14="http://schemas.microsoft.com/office/powerpoint/2010/main" val="2124672975"/>
      </p:ext>
    </p:extLst>
  </p:cSld>
  <p:clrMapOvr>
    <a:masterClrMapping/>
  </p:clrMapOvr>
  <p:transition xmlns:p14="http://schemas.microsoft.com/office/powerpoint/2010/mai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Functional Testing?</a:t>
            </a:r>
            <a:endParaRPr lang="en-US" dirty="0"/>
          </a:p>
        </p:txBody>
      </p:sp>
      <p:sp>
        <p:nvSpPr>
          <p:cNvPr id="5" name="Content Placeholder 4"/>
          <p:cNvSpPr>
            <a:spLocks noGrp="1"/>
          </p:cNvSpPr>
          <p:nvPr>
            <p:ph idx="1"/>
          </p:nvPr>
        </p:nvSpPr>
        <p:spPr/>
        <p:txBody>
          <a:bodyPr/>
          <a:lstStyle/>
          <a:p>
            <a:r>
              <a:rPr lang="en-US" dirty="0" smtClean="0"/>
              <a:t>Answers </a:t>
            </a:r>
            <a:r>
              <a:rPr lang="en-US" dirty="0"/>
              <a:t>the question of "can the user do this" or "does this particular feature work</a:t>
            </a:r>
            <a:r>
              <a:rPr lang="en-US" dirty="0" smtClean="0"/>
              <a:t>”</a:t>
            </a:r>
            <a:endParaRPr lang="en-US" dirty="0"/>
          </a:p>
          <a:p>
            <a:r>
              <a:rPr lang="en-US" dirty="0"/>
              <a:t>Business-facing, product-facing </a:t>
            </a:r>
            <a:r>
              <a:rPr lang="en-US" dirty="0" smtClean="0"/>
              <a:t>tests</a:t>
            </a:r>
            <a:endParaRPr lang="en-US" dirty="0"/>
          </a:p>
          <a:p>
            <a:r>
              <a:rPr lang="en-US" dirty="0"/>
              <a:t>Tests that prove you “built the right thing” (as opposed to “built the thing right”)</a:t>
            </a:r>
          </a:p>
          <a:p>
            <a:endParaRPr lang="en-US" dirty="0"/>
          </a:p>
          <a:p>
            <a:endParaRPr lang="en-US" dirty="0"/>
          </a:p>
        </p:txBody>
      </p:sp>
    </p:spTree>
    <p:extLst>
      <p:ext uri="{BB962C8B-B14F-4D97-AF65-F5344CB8AC3E}">
        <p14:creationId xmlns:p14="http://schemas.microsoft.com/office/powerpoint/2010/main" val="26412455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 Testing</a:t>
            </a:r>
            <a:endParaRPr lang="en-US" dirty="0"/>
          </a:p>
        </p:txBody>
      </p:sp>
      <p:sp>
        <p:nvSpPr>
          <p:cNvPr id="3" name="Content Placeholder 2"/>
          <p:cNvSpPr>
            <a:spLocks noGrp="1"/>
          </p:cNvSpPr>
          <p:nvPr>
            <p:ph idx="1"/>
          </p:nvPr>
        </p:nvSpPr>
        <p:spPr/>
        <p:txBody>
          <a:bodyPr/>
          <a:lstStyle/>
          <a:p>
            <a:pPr marL="0" indent="0">
              <a:buNone/>
            </a:pPr>
            <a:r>
              <a:rPr lang="en-US" dirty="0" smtClean="0"/>
              <a:t>Automating Functional Tests</a:t>
            </a:r>
          </a:p>
          <a:p>
            <a:pPr lvl="1"/>
            <a:r>
              <a:rPr lang="en-US" dirty="0"/>
              <a:t>Functional Test Automation Makes Testing an Asset</a:t>
            </a:r>
          </a:p>
          <a:p>
            <a:pPr lvl="1"/>
            <a:r>
              <a:rPr lang="en-US" dirty="0"/>
              <a:t>Living documentation</a:t>
            </a:r>
          </a:p>
          <a:p>
            <a:pPr lvl="1"/>
            <a:r>
              <a:rPr lang="en-US" dirty="0"/>
              <a:t>Why Functional Test Automation?</a:t>
            </a:r>
          </a:p>
          <a:p>
            <a:pPr lvl="1"/>
            <a:r>
              <a:rPr lang="en-US" dirty="0"/>
              <a:t>Unit Testing is Fundamentally Different</a:t>
            </a:r>
          </a:p>
          <a:p>
            <a:pPr lvl="1"/>
            <a:r>
              <a:rPr lang="en-US" dirty="0"/>
              <a:t>Automated Testing Has Additional "Gotchas"</a:t>
            </a:r>
          </a:p>
          <a:p>
            <a:endParaRPr lang="en-US" dirty="0"/>
          </a:p>
        </p:txBody>
      </p:sp>
      <p:pic>
        <p:nvPicPr>
          <p:cNvPr id="6" name="Picture 5"/>
          <p:cNvPicPr>
            <a:picLocks noChangeAspect="1"/>
          </p:cNvPicPr>
          <p:nvPr/>
        </p:nvPicPr>
        <p:blipFill>
          <a:blip r:embed="rId3"/>
          <a:stretch>
            <a:fillRect/>
          </a:stretch>
        </p:blipFill>
        <p:spPr>
          <a:xfrm>
            <a:off x="5868144" y="4243444"/>
            <a:ext cx="2376264" cy="2281900"/>
          </a:xfrm>
          <a:prstGeom prst="rect">
            <a:avLst/>
          </a:prstGeom>
        </p:spPr>
      </p:pic>
    </p:spTree>
    <p:extLst>
      <p:ext uri="{BB962C8B-B14F-4D97-AF65-F5344CB8AC3E}">
        <p14:creationId xmlns:p14="http://schemas.microsoft.com/office/powerpoint/2010/main" val="2057081024"/>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a:t>
            </a:r>
            <a:r>
              <a:rPr lang="en-US" dirty="0" smtClean="0"/>
              <a:t>a testing pyramid</a:t>
            </a:r>
            <a:endParaRPr lang="en-US" dirty="0"/>
          </a:p>
        </p:txBody>
      </p:sp>
      <p:sp>
        <p:nvSpPr>
          <p:cNvPr id="144392" name="Rectangle 6"/>
          <p:cNvSpPr>
            <a:spLocks noGrp="1" noChangeArrowheads="1"/>
          </p:cNvSpPr>
          <p:nvPr>
            <p:ph idx="1"/>
          </p:nvPr>
        </p:nvSpPr>
        <p:spPr/>
        <p:txBody>
          <a:bodyPr>
            <a:normAutofit fontScale="92500" lnSpcReduction="10000"/>
          </a:bodyPr>
          <a:lstStyle/>
          <a:p>
            <a:r>
              <a:rPr lang="en-US" dirty="0" smtClean="0"/>
              <a:t>How </a:t>
            </a:r>
            <a:r>
              <a:rPr lang="en-US" dirty="0"/>
              <a:t>much?</a:t>
            </a:r>
          </a:p>
          <a:p>
            <a:r>
              <a:rPr lang="en-US" dirty="0"/>
              <a:t>What should we automate vs. leave manual?</a:t>
            </a:r>
          </a:p>
          <a:p>
            <a:r>
              <a:rPr lang="en-US" dirty="0"/>
              <a:t>Which tools?</a:t>
            </a:r>
          </a:p>
          <a:p>
            <a:r>
              <a:rPr lang="en-US" dirty="0"/>
              <a:t>When in the development </a:t>
            </a:r>
            <a:r>
              <a:rPr lang="en-US" dirty="0" smtClean="0"/>
              <a:t/>
            </a:r>
            <a:br>
              <a:rPr lang="en-US" dirty="0" smtClean="0"/>
            </a:br>
            <a:r>
              <a:rPr lang="en-US" dirty="0" smtClean="0"/>
              <a:t>cycle</a:t>
            </a:r>
            <a:r>
              <a:rPr lang="en-US" dirty="0"/>
              <a:t>?</a:t>
            </a:r>
          </a:p>
          <a:p>
            <a:r>
              <a:rPr lang="en-US" dirty="0"/>
              <a:t>Who does the automation?</a:t>
            </a:r>
          </a:p>
          <a:p>
            <a:r>
              <a:rPr lang="en-US" dirty="0"/>
              <a:t>What mix of testing </a:t>
            </a:r>
            <a:r>
              <a:rPr lang="en-US" dirty="0" smtClean="0"/>
              <a:t/>
            </a:r>
            <a:br>
              <a:rPr lang="en-US" dirty="0" smtClean="0"/>
            </a:br>
            <a:r>
              <a:rPr lang="en-US" dirty="0" smtClean="0"/>
              <a:t>makes </a:t>
            </a:r>
            <a:r>
              <a:rPr lang="en-US" dirty="0"/>
              <a:t>sense?</a:t>
            </a:r>
          </a:p>
          <a:p>
            <a:pPr marL="0" indent="0">
              <a:spcBef>
                <a:spcPts val="703"/>
              </a:spcBef>
              <a:buNone/>
              <a:defRPr/>
            </a:pPr>
            <a:endParaRPr lang="en-US" dirty="0" smtClean="0"/>
          </a:p>
        </p:txBody>
      </p:sp>
      <p:grpSp>
        <p:nvGrpSpPr>
          <p:cNvPr id="16" name="Group 20"/>
          <p:cNvGrpSpPr>
            <a:grpSpLocks/>
          </p:cNvGrpSpPr>
          <p:nvPr/>
        </p:nvGrpSpPr>
        <p:grpSpPr bwMode="auto">
          <a:xfrm>
            <a:off x="4788024" y="2852936"/>
            <a:ext cx="3482976" cy="2517775"/>
            <a:chOff x="3454400" y="3429000"/>
            <a:chExt cx="4953000" cy="3581400"/>
          </a:xfrm>
        </p:grpSpPr>
        <p:sp>
          <p:nvSpPr>
            <p:cNvPr id="17" name="AutoShape 6"/>
            <p:cNvSpPr>
              <a:spLocks/>
            </p:cNvSpPr>
            <p:nvPr/>
          </p:nvSpPr>
          <p:spPr bwMode="auto">
            <a:xfrm>
              <a:off x="3454400" y="3429000"/>
              <a:ext cx="4953000" cy="3581400"/>
            </a:xfrm>
            <a:custGeom>
              <a:avLst/>
              <a:gdLst>
                <a:gd name="T0" fmla="*/ 0 w 21600"/>
                <a:gd name="T1" fmla="*/ 0 h 21600"/>
                <a:gd name="T2" fmla="*/ 21600 w 21600"/>
                <a:gd name="T3" fmla="*/ 21600 h 21600"/>
              </a:gdLst>
              <a:ahLst/>
              <a:cxnLst/>
              <a:rect l="T0" t="T1" r="T2" b="T3"/>
              <a:pathLst>
                <a:path w="21600" h="21600">
                  <a:moveTo>
                    <a:pt x="9948" y="0"/>
                  </a:moveTo>
                  <a:lnTo>
                    <a:pt x="0" y="21600"/>
                  </a:lnTo>
                  <a:lnTo>
                    <a:pt x="21600" y="21600"/>
                  </a:lnTo>
                  <a:close/>
                  <a:moveTo>
                    <a:pt x="9948" y="0"/>
                  </a:moveTo>
                </a:path>
              </a:pathLst>
            </a:custGeom>
            <a:gradFill rotWithShape="0">
              <a:gsLst>
                <a:gs pos="0">
                  <a:srgbClr val="AFE0E4"/>
                </a:gs>
                <a:gs pos="20000">
                  <a:srgbClr val="AFDEE2"/>
                </a:gs>
                <a:gs pos="100000">
                  <a:srgbClr val="85AAAD"/>
                </a:gs>
              </a:gsLst>
              <a:lin ang="5400000" scaled="1"/>
            </a:gradFill>
            <a:ln w="9525">
              <a:solidFill>
                <a:srgbClr val="B6DCDF"/>
              </a:solidFill>
              <a:miter lim="800000"/>
              <a:headEnd/>
              <a:tailEnd/>
            </a:ln>
            <a:effectLst>
              <a:outerShdw blurRad="38100" dist="25399" dir="5400000" algn="ctr" rotWithShape="0">
                <a:schemeClr val="bg2">
                  <a:alpha val="34998"/>
                </a:schemeClr>
              </a:outerShdw>
            </a:effectLst>
          </p:spPr>
          <p:txBody>
            <a:bodyPr lIns="0" tIns="0" rIns="0" bIns="0"/>
            <a:lstStyle/>
            <a:p>
              <a:pPr>
                <a:defRPr/>
              </a:pPr>
              <a:endParaRPr lang="en-US"/>
            </a:p>
          </p:txBody>
        </p:sp>
        <p:sp>
          <p:nvSpPr>
            <p:cNvPr id="18" name="Line 7"/>
            <p:cNvSpPr>
              <a:spLocks noChangeShapeType="1"/>
            </p:cNvSpPr>
            <p:nvPr/>
          </p:nvSpPr>
          <p:spPr bwMode="auto">
            <a:xfrm flipV="1">
              <a:off x="3987175" y="6152309"/>
              <a:ext cx="3733939" cy="45163"/>
            </a:xfrm>
            <a:prstGeom prst="line">
              <a:avLst/>
            </a:prstGeom>
            <a:noFill/>
            <a:ln w="25400">
              <a:solidFill>
                <a:srgbClr val="BBE0E3"/>
              </a:solidFill>
              <a:round/>
              <a:headEnd/>
              <a:tailEnd/>
            </a:ln>
            <a:effectLst>
              <a:outerShdw blurRad="38100" dist="25399" dir="5400000" algn="ctr" rotWithShape="0">
                <a:schemeClr val="bg2">
                  <a:alpha val="37996"/>
                </a:schemeClr>
              </a:outerShdw>
            </a:effectLst>
            <a:extLst>
              <a:ext uri="{909E8E84-426E-40dd-AFC4-6F175D3DCCD1}">
                <a14:hiddenFill xmlns:a14="http://schemas.microsoft.com/office/drawing/2010/main">
                  <a:noFill/>
                </a14:hiddenFill>
              </a:ext>
            </a:extLst>
          </p:spPr>
          <p:txBody>
            <a:bodyPr lIns="0" tIns="0" rIns="0" bIns="0"/>
            <a:lstStyle/>
            <a:p>
              <a:pPr>
                <a:defRPr/>
              </a:pPr>
              <a:endParaRPr lang="en-US"/>
            </a:p>
          </p:txBody>
        </p:sp>
        <p:sp>
          <p:nvSpPr>
            <p:cNvPr id="19" name="Line 8"/>
            <p:cNvSpPr>
              <a:spLocks noChangeShapeType="1"/>
            </p:cNvSpPr>
            <p:nvPr/>
          </p:nvSpPr>
          <p:spPr bwMode="auto">
            <a:xfrm flipV="1">
              <a:off x="4368697" y="5513257"/>
              <a:ext cx="2896398" cy="49679"/>
            </a:xfrm>
            <a:prstGeom prst="line">
              <a:avLst/>
            </a:prstGeom>
            <a:noFill/>
            <a:ln w="25400">
              <a:solidFill>
                <a:srgbClr val="BBE0E3"/>
              </a:solidFill>
              <a:round/>
              <a:headEnd/>
              <a:tailEnd/>
            </a:ln>
            <a:effectLst>
              <a:outerShdw blurRad="38100" dist="25399" dir="5400000" algn="ctr" rotWithShape="0">
                <a:schemeClr val="bg2">
                  <a:alpha val="37996"/>
                </a:schemeClr>
              </a:outerShdw>
            </a:effectLst>
            <a:extLst>
              <a:ext uri="{909E8E84-426E-40dd-AFC4-6F175D3DCCD1}">
                <a14:hiddenFill xmlns:a14="http://schemas.microsoft.com/office/drawing/2010/main">
                  <a:noFill/>
                </a14:hiddenFill>
              </a:ext>
            </a:extLst>
          </p:spPr>
          <p:txBody>
            <a:bodyPr lIns="0" tIns="0" rIns="0" bIns="0"/>
            <a:lstStyle/>
            <a:p>
              <a:pPr>
                <a:defRPr/>
              </a:pPr>
              <a:endParaRPr lang="en-US"/>
            </a:p>
          </p:txBody>
        </p:sp>
        <p:sp>
          <p:nvSpPr>
            <p:cNvPr id="20" name="Line 9"/>
            <p:cNvSpPr>
              <a:spLocks noChangeShapeType="1"/>
            </p:cNvSpPr>
            <p:nvPr/>
          </p:nvSpPr>
          <p:spPr bwMode="auto">
            <a:xfrm flipV="1">
              <a:off x="4826972" y="4799686"/>
              <a:ext cx="1903091" cy="49679"/>
            </a:xfrm>
            <a:prstGeom prst="line">
              <a:avLst/>
            </a:prstGeom>
            <a:noFill/>
            <a:ln w="25400">
              <a:solidFill>
                <a:srgbClr val="BBE0E3"/>
              </a:solidFill>
              <a:round/>
              <a:headEnd/>
              <a:tailEnd/>
            </a:ln>
            <a:effectLst>
              <a:outerShdw blurRad="38100" dist="25399" dir="5400000" algn="ctr" rotWithShape="0">
                <a:schemeClr val="bg2">
                  <a:alpha val="37996"/>
                </a:schemeClr>
              </a:outerShdw>
            </a:effectLst>
            <a:extLst>
              <a:ext uri="{909E8E84-426E-40dd-AFC4-6F175D3DCCD1}">
                <a14:hiddenFill xmlns:a14="http://schemas.microsoft.com/office/drawing/2010/main">
                  <a:noFill/>
                </a14:hiddenFill>
              </a:ext>
            </a:extLst>
          </p:spPr>
          <p:txBody>
            <a:bodyPr lIns="0" tIns="0" rIns="0" bIns="0"/>
            <a:lstStyle/>
            <a:p>
              <a:pPr>
                <a:defRPr/>
              </a:pPr>
              <a:endParaRPr lang="en-US"/>
            </a:p>
          </p:txBody>
        </p:sp>
        <p:sp>
          <p:nvSpPr>
            <p:cNvPr id="21" name="Line 10"/>
            <p:cNvSpPr>
              <a:spLocks noChangeShapeType="1"/>
            </p:cNvSpPr>
            <p:nvPr/>
          </p:nvSpPr>
          <p:spPr bwMode="auto">
            <a:xfrm flipV="1">
              <a:off x="5282992" y="4095149"/>
              <a:ext cx="914297" cy="45163"/>
            </a:xfrm>
            <a:prstGeom prst="line">
              <a:avLst/>
            </a:prstGeom>
            <a:noFill/>
            <a:ln w="25400">
              <a:solidFill>
                <a:srgbClr val="BBE0E3"/>
              </a:solidFill>
              <a:round/>
              <a:headEnd/>
              <a:tailEnd/>
            </a:ln>
            <a:effectLst>
              <a:outerShdw blurRad="38100" dist="25399" dir="5400000" algn="ctr" rotWithShape="0">
                <a:schemeClr val="bg2">
                  <a:alpha val="37996"/>
                </a:schemeClr>
              </a:outerShdw>
            </a:effectLst>
            <a:extLst>
              <a:ext uri="{909E8E84-426E-40dd-AFC4-6F175D3DCCD1}">
                <a14:hiddenFill xmlns:a14="http://schemas.microsoft.com/office/drawing/2010/main">
                  <a:noFill/>
                </a14:hiddenFill>
              </a:ext>
            </a:extLst>
          </p:spPr>
          <p:txBody>
            <a:bodyPr lIns="0" tIns="0" rIns="0" bIns="0"/>
            <a:lstStyle/>
            <a:p>
              <a:pPr>
                <a:defRPr/>
              </a:pPr>
              <a:endParaRPr lang="en-US"/>
            </a:p>
          </p:txBody>
        </p:sp>
        <p:sp>
          <p:nvSpPr>
            <p:cNvPr id="22" name="Rectangle 11"/>
            <p:cNvSpPr>
              <a:spLocks/>
            </p:cNvSpPr>
            <p:nvPr/>
          </p:nvSpPr>
          <p:spPr bwMode="auto">
            <a:xfrm>
              <a:off x="4970946" y="3606802"/>
              <a:ext cx="1805416" cy="284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p>
              <a:pPr>
                <a:spcBef>
                  <a:spcPts val="475"/>
                </a:spcBef>
              </a:pPr>
              <a:r>
                <a:rPr lang="en-US" sz="1300" dirty="0">
                  <a:solidFill>
                    <a:schemeClr val="tx1"/>
                  </a:solidFill>
                  <a:latin typeface="Arial" charset="0"/>
                  <a:cs typeface="Arial" charset="0"/>
                  <a:sym typeface="Arial" charset="0"/>
                </a:rPr>
                <a:t>End-to-end </a:t>
              </a:r>
              <a:r>
                <a:rPr lang="en-US" sz="1300" dirty="0">
                  <a:solidFill>
                    <a:schemeClr val="tx1"/>
                  </a:solidFill>
                  <a:latin typeface="Arial" charset="0"/>
                  <a:cs typeface="Arial" charset="0"/>
                  <a:sym typeface="Arial" charset="0"/>
                </a:rPr>
                <a:t>tests</a:t>
              </a:r>
            </a:p>
          </p:txBody>
        </p:sp>
        <p:sp>
          <p:nvSpPr>
            <p:cNvPr id="23" name="Rectangle 12"/>
            <p:cNvSpPr>
              <a:spLocks/>
            </p:cNvSpPr>
            <p:nvPr/>
          </p:nvSpPr>
          <p:spPr bwMode="auto">
            <a:xfrm>
              <a:off x="5154673" y="4303714"/>
              <a:ext cx="1422449" cy="284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p>
              <a:pPr>
                <a:spcBef>
                  <a:spcPts val="475"/>
                </a:spcBef>
              </a:pPr>
              <a:r>
                <a:rPr lang="en-US" sz="1300" dirty="0">
                  <a:solidFill>
                    <a:schemeClr val="tx1"/>
                  </a:solidFill>
                  <a:latin typeface="Arial" charset="0"/>
                  <a:cs typeface="Arial" charset="0"/>
                  <a:sym typeface="Arial" charset="0"/>
                </a:rPr>
                <a:t>System tests</a:t>
              </a:r>
            </a:p>
          </p:txBody>
        </p:sp>
        <p:sp>
          <p:nvSpPr>
            <p:cNvPr id="24" name="Rectangle 13"/>
            <p:cNvSpPr>
              <a:spLocks/>
            </p:cNvSpPr>
            <p:nvPr/>
          </p:nvSpPr>
          <p:spPr bwMode="auto">
            <a:xfrm>
              <a:off x="4997164" y="4902199"/>
              <a:ext cx="1732470" cy="284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p>
              <a:pPr>
                <a:spcBef>
                  <a:spcPts val="475"/>
                </a:spcBef>
              </a:pPr>
              <a:r>
                <a:rPr lang="en-US" sz="1300" dirty="0">
                  <a:solidFill>
                    <a:schemeClr val="tx1"/>
                  </a:solidFill>
                  <a:latin typeface="Arial" charset="0"/>
                  <a:cs typeface="Arial" charset="0"/>
                  <a:sym typeface="Arial" charset="0"/>
                </a:rPr>
                <a:t>Functional tests</a:t>
              </a:r>
            </a:p>
          </p:txBody>
        </p:sp>
        <p:sp>
          <p:nvSpPr>
            <p:cNvPr id="25" name="Rectangle 14"/>
            <p:cNvSpPr>
              <a:spLocks/>
            </p:cNvSpPr>
            <p:nvPr/>
          </p:nvSpPr>
          <p:spPr bwMode="auto">
            <a:xfrm>
              <a:off x="4395185" y="5599113"/>
              <a:ext cx="3045500" cy="284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p>
              <a:pPr>
                <a:spcBef>
                  <a:spcPts val="475"/>
                </a:spcBef>
              </a:pPr>
              <a:r>
                <a:rPr lang="en-US" sz="1300" dirty="0">
                  <a:solidFill>
                    <a:schemeClr val="tx1"/>
                  </a:solidFill>
                  <a:latin typeface="Arial" charset="0"/>
                  <a:cs typeface="Arial" charset="0"/>
                  <a:sym typeface="Arial" charset="0"/>
                </a:rPr>
                <a:t>Component/integration </a:t>
              </a:r>
              <a:r>
                <a:rPr lang="en-US" sz="1300" dirty="0">
                  <a:solidFill>
                    <a:schemeClr val="tx1"/>
                  </a:solidFill>
                  <a:latin typeface="Arial" charset="0"/>
                  <a:cs typeface="Arial" charset="0"/>
                  <a:sym typeface="Arial" charset="0"/>
                </a:rPr>
                <a:t>tests</a:t>
              </a:r>
            </a:p>
          </p:txBody>
        </p:sp>
        <p:sp>
          <p:nvSpPr>
            <p:cNvPr id="26" name="Rectangle 15"/>
            <p:cNvSpPr>
              <a:spLocks/>
            </p:cNvSpPr>
            <p:nvPr/>
          </p:nvSpPr>
          <p:spPr bwMode="auto">
            <a:xfrm>
              <a:off x="5282993" y="6257808"/>
              <a:ext cx="1057718" cy="284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p>
              <a:pPr>
                <a:spcBef>
                  <a:spcPts val="475"/>
                </a:spcBef>
              </a:pPr>
              <a:r>
                <a:rPr lang="en-US" sz="1300" dirty="0">
                  <a:solidFill>
                    <a:schemeClr val="tx1"/>
                  </a:solidFill>
                  <a:latin typeface="Arial" charset="0"/>
                  <a:cs typeface="Arial" charset="0"/>
                  <a:sym typeface="Arial" charset="0"/>
                </a:rPr>
                <a:t>Unit tests</a:t>
              </a:r>
            </a:p>
          </p:txBody>
        </p:sp>
      </p:grpSp>
    </p:spTree>
    <p:extLst>
      <p:ext uri="{BB962C8B-B14F-4D97-AF65-F5344CB8AC3E}">
        <p14:creationId xmlns:p14="http://schemas.microsoft.com/office/powerpoint/2010/main" val="22199294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Alister</a:t>
            </a:r>
            <a:r>
              <a:rPr lang="en-US" dirty="0" smtClean="0"/>
              <a:t> Scott’s testing anti-pattern</a:t>
            </a:r>
            <a:endParaRPr lang="en-US" dirty="0"/>
          </a:p>
        </p:txBody>
      </p:sp>
      <p:pic>
        <p:nvPicPr>
          <p:cNvPr id="5" name="Picture 4"/>
          <p:cNvPicPr>
            <a:picLocks noChangeAspect="1"/>
          </p:cNvPicPr>
          <p:nvPr/>
        </p:nvPicPr>
        <p:blipFill>
          <a:blip r:embed="rId3"/>
          <a:stretch>
            <a:fillRect/>
          </a:stretch>
        </p:blipFill>
        <p:spPr>
          <a:xfrm>
            <a:off x="2822420" y="1416045"/>
            <a:ext cx="3540963" cy="4369238"/>
          </a:xfrm>
          <a:prstGeom prst="rect">
            <a:avLst/>
          </a:prstGeom>
        </p:spPr>
      </p:pic>
    </p:spTree>
    <p:extLst>
      <p:ext uri="{BB962C8B-B14F-4D97-AF65-F5344CB8AC3E}">
        <p14:creationId xmlns:p14="http://schemas.microsoft.com/office/powerpoint/2010/main" val="2686088751"/>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1"/>
          <p:cNvSpPr>
            <a:spLocks noGrp="1" noChangeArrowheads="1"/>
          </p:cNvSpPr>
          <p:nvPr>
            <p:ph type="title"/>
          </p:nvPr>
        </p:nvSpPr>
        <p:spPr>
          <a:xfrm>
            <a:off x="457647" y="274588"/>
            <a:ext cx="8228707" cy="924223"/>
          </a:xfrm>
        </p:spPr>
        <p:txBody>
          <a:bodyPr rtlCol="0">
            <a:normAutofit fontScale="90000"/>
          </a:bodyPr>
          <a:lstStyle/>
          <a:p>
            <a:pPr>
              <a:defRPr/>
            </a:pPr>
            <a:r>
              <a:rPr lang="en-US" b="1">
                <a:latin typeface="Gill Sans" charset="0"/>
                <a:ea typeface="+mj-ea"/>
                <a:cs typeface="Gill Sans" charset="0"/>
                <a:sym typeface="Gill Sans" charset="0"/>
              </a:rPr>
              <a:t>TDD</a:t>
            </a:r>
            <a:r>
              <a:rPr lang="en-US">
                <a:ea typeface="+mj-ea"/>
                <a:cs typeface="+mj-cs"/>
              </a:rPr>
              <a:t> isn</a:t>
            </a:r>
            <a:r>
              <a:rPr lang="ja-JP" altLang="en-US">
                <a:latin typeface="Arial"/>
                <a:ea typeface="+mj-ea"/>
                <a:cs typeface="+mj-cs"/>
              </a:rPr>
              <a:t>’</a:t>
            </a:r>
            <a:r>
              <a:rPr lang="en-US">
                <a:ea typeface="+mj-ea"/>
                <a:cs typeface="+mj-cs"/>
              </a:rPr>
              <a:t>t limited</a:t>
            </a:r>
            <a:br>
              <a:rPr lang="en-US">
                <a:ea typeface="+mj-ea"/>
                <a:cs typeface="+mj-cs"/>
              </a:rPr>
            </a:br>
            <a:r>
              <a:rPr lang="en-US">
                <a:ea typeface="+mj-ea"/>
                <a:cs typeface="+mj-cs"/>
              </a:rPr>
              <a:t>to unit testing</a:t>
            </a:r>
          </a:p>
        </p:txBody>
      </p:sp>
    </p:spTree>
    <p:extLst>
      <p:ext uri="{BB962C8B-B14F-4D97-AF65-F5344CB8AC3E}">
        <p14:creationId xmlns:p14="http://schemas.microsoft.com/office/powerpoint/2010/main" val="1972088217"/>
      </p:ext>
    </p:extLst>
  </p:cSld>
  <p:clrMapOvr>
    <a:masterClrMapping/>
  </p:clrMapOvr>
  <p:transition xmlns:p14="http://schemas.microsoft.com/office/powerpoint/2010/mai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pyramid: Example</a:t>
            </a:r>
            <a:endParaRPr lang="en-US" dirty="0"/>
          </a:p>
        </p:txBody>
      </p:sp>
      <p:pic>
        <p:nvPicPr>
          <p:cNvPr id="7" name="Picture 6"/>
          <p:cNvPicPr>
            <a:picLocks noChangeAspect="1"/>
          </p:cNvPicPr>
          <p:nvPr/>
        </p:nvPicPr>
        <p:blipFill>
          <a:blip r:embed="rId3"/>
          <a:stretch>
            <a:fillRect/>
          </a:stretch>
        </p:blipFill>
        <p:spPr>
          <a:xfrm>
            <a:off x="1602151" y="1452866"/>
            <a:ext cx="5851770" cy="4320557"/>
          </a:xfrm>
          <a:prstGeom prst="rect">
            <a:avLst/>
          </a:prstGeom>
        </p:spPr>
      </p:pic>
    </p:spTree>
    <p:extLst>
      <p:ext uri="{BB962C8B-B14F-4D97-AF65-F5344CB8AC3E}">
        <p14:creationId xmlns:p14="http://schemas.microsoft.com/office/powerpoint/2010/main" val="3246237674"/>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smtClean="0"/>
              <a:t>Functional test example</a:t>
            </a:r>
            <a:endParaRPr lang="en-US" sz="2000" i="1" dirty="0"/>
          </a:p>
        </p:txBody>
      </p:sp>
      <p:pic>
        <p:nvPicPr>
          <p:cNvPr id="4" name="Picture 3"/>
          <p:cNvPicPr>
            <a:picLocks noChangeAspect="1"/>
          </p:cNvPicPr>
          <p:nvPr/>
        </p:nvPicPr>
        <p:blipFill>
          <a:blip r:embed="rId3"/>
          <a:stretch>
            <a:fillRect/>
          </a:stretch>
        </p:blipFill>
        <p:spPr>
          <a:xfrm>
            <a:off x="3975968" y="1988840"/>
            <a:ext cx="4772497" cy="3823320"/>
          </a:xfrm>
          <a:prstGeom prst="rect">
            <a:avLst/>
          </a:prstGeom>
        </p:spPr>
      </p:pic>
      <p:pic>
        <p:nvPicPr>
          <p:cNvPr id="9" name="Picture 8"/>
          <p:cNvPicPr>
            <a:picLocks noChangeAspect="1"/>
          </p:cNvPicPr>
          <p:nvPr/>
        </p:nvPicPr>
        <p:blipFill>
          <a:blip r:embed="rId4"/>
          <a:stretch>
            <a:fillRect/>
          </a:stretch>
        </p:blipFill>
        <p:spPr>
          <a:xfrm>
            <a:off x="467545" y="1988840"/>
            <a:ext cx="3417693" cy="1440160"/>
          </a:xfrm>
          <a:prstGeom prst="rect">
            <a:avLst/>
          </a:prstGeom>
        </p:spPr>
      </p:pic>
    </p:spTree>
    <p:extLst>
      <p:ext uri="{BB962C8B-B14F-4D97-AF65-F5344CB8AC3E}">
        <p14:creationId xmlns:p14="http://schemas.microsoft.com/office/powerpoint/2010/main" val="410162186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 Testing</a:t>
            </a:r>
            <a:endParaRPr lang="en-US" dirty="0"/>
          </a:p>
        </p:txBody>
      </p:sp>
      <p:sp>
        <p:nvSpPr>
          <p:cNvPr id="3" name="Content Placeholder 2"/>
          <p:cNvSpPr>
            <a:spLocks noGrp="1"/>
          </p:cNvSpPr>
          <p:nvPr>
            <p:ph idx="1"/>
          </p:nvPr>
        </p:nvSpPr>
        <p:spPr/>
        <p:txBody>
          <a:bodyPr/>
          <a:lstStyle/>
          <a:p>
            <a:pPr marL="0" indent="0">
              <a:buNone/>
            </a:pPr>
            <a:r>
              <a:rPr lang="en-US" dirty="0" smtClean="0"/>
              <a:t>Behavior-driven development frameworks</a:t>
            </a:r>
            <a:endParaRPr lang="en-US" dirty="0"/>
          </a:p>
          <a:p>
            <a:pPr marL="0" indent="0">
              <a:buNone/>
            </a:pPr>
            <a:endParaRPr lang="en-US" dirty="0"/>
          </a:p>
        </p:txBody>
      </p:sp>
      <p:pic>
        <p:nvPicPr>
          <p:cNvPr id="5" name="Picture 4"/>
          <p:cNvPicPr>
            <a:picLocks noChangeAspect="1"/>
          </p:cNvPicPr>
          <p:nvPr/>
        </p:nvPicPr>
        <p:blipFill>
          <a:blip r:embed="rId3"/>
          <a:stretch>
            <a:fillRect/>
          </a:stretch>
        </p:blipFill>
        <p:spPr>
          <a:xfrm>
            <a:off x="723900" y="2090708"/>
            <a:ext cx="7683500" cy="3708400"/>
          </a:xfrm>
          <a:prstGeom prst="rect">
            <a:avLst/>
          </a:prstGeom>
        </p:spPr>
      </p:pic>
    </p:spTree>
    <p:extLst>
      <p:ext uri="{BB962C8B-B14F-4D97-AF65-F5344CB8AC3E}">
        <p14:creationId xmlns:p14="http://schemas.microsoft.com/office/powerpoint/2010/main" val="1495968138"/>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Rounded Rectangle 96"/>
          <p:cNvSpPr/>
          <p:nvPr/>
        </p:nvSpPr>
        <p:spPr>
          <a:xfrm>
            <a:off x="3048001" y="1295401"/>
            <a:ext cx="4191000" cy="4953000"/>
          </a:xfrm>
          <a:prstGeom prst="roundRect">
            <a:avLst>
              <a:gd name="adj" fmla="val 9356"/>
            </a:avLst>
          </a:prstGeom>
          <a:solidFill>
            <a:schemeClr val="bg1"/>
          </a:solidFill>
          <a:ln>
            <a:prstDash val="sysDash"/>
          </a:ln>
          <a:effectLst/>
        </p:spPr>
        <p:style>
          <a:lnRef idx="1">
            <a:schemeClr val="accent1"/>
          </a:lnRef>
          <a:fillRef idx="3">
            <a:schemeClr val="accent1"/>
          </a:fillRef>
          <a:effectRef idx="2">
            <a:schemeClr val="accent1"/>
          </a:effectRef>
          <a:fontRef idx="minor">
            <a:schemeClr val="lt1"/>
          </a:fontRef>
        </p:style>
        <p:txBody>
          <a:bodyPr lIns="91435" tIns="45718" rIns="91435" bIns="45718" rtlCol="0" anchor="ctr"/>
          <a:lstStyle/>
          <a:p>
            <a:pPr algn="ctr"/>
            <a:endParaRPr lang="en-GB" b="1" dirty="0">
              <a:solidFill>
                <a:schemeClr val="tx2"/>
              </a:solidFill>
            </a:endParaRPr>
          </a:p>
        </p:txBody>
      </p:sp>
      <p:sp>
        <p:nvSpPr>
          <p:cNvPr id="1090" name="Freeform 66"/>
          <p:cNvSpPr>
            <a:spLocks/>
          </p:cNvSpPr>
          <p:nvPr/>
        </p:nvSpPr>
        <p:spPr bwMode="auto">
          <a:xfrm>
            <a:off x="576943" y="4848817"/>
            <a:ext cx="4138222" cy="452442"/>
          </a:xfrm>
          <a:custGeom>
            <a:avLst/>
            <a:gdLst>
              <a:gd name="connsiteX0" fmla="*/ 667 w 807"/>
              <a:gd name="connsiteY0" fmla="*/ 0 h 88"/>
              <a:gd name="connsiteX1" fmla="*/ 448 w 807"/>
              <a:gd name="connsiteY1" fmla="*/ 0 h 88"/>
              <a:gd name="connsiteX2" fmla="*/ 0 w 807"/>
              <a:gd name="connsiteY2" fmla="*/ 1 h 88"/>
              <a:gd name="connsiteX3" fmla="*/ 448 w 807"/>
              <a:gd name="connsiteY3" fmla="*/ 88 h 88"/>
              <a:gd name="connsiteX4" fmla="*/ 807 w 807"/>
              <a:gd name="connsiteY4" fmla="*/ 88 h 88"/>
              <a:gd name="connsiteX5" fmla="*/ 667 w 807"/>
              <a:gd name="connsiteY5" fmla="*/ 0 h 88"/>
              <a:gd name="connsiteX0" fmla="*/ 667 w 807"/>
              <a:gd name="connsiteY0" fmla="*/ 0 h 88"/>
              <a:gd name="connsiteX1" fmla="*/ 448 w 807"/>
              <a:gd name="connsiteY1" fmla="*/ 0 h 88"/>
              <a:gd name="connsiteX2" fmla="*/ 0 w 807"/>
              <a:gd name="connsiteY2" fmla="*/ 1 h 88"/>
              <a:gd name="connsiteX3" fmla="*/ 62 w 807"/>
              <a:gd name="connsiteY3" fmla="*/ 88 h 88"/>
              <a:gd name="connsiteX4" fmla="*/ 807 w 807"/>
              <a:gd name="connsiteY4" fmla="*/ 88 h 88"/>
              <a:gd name="connsiteX5" fmla="*/ 667 w 807"/>
              <a:gd name="connsiteY5" fmla="*/ 0 h 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7" h="88">
                <a:moveTo>
                  <a:pt x="667" y="0"/>
                </a:moveTo>
                <a:lnTo>
                  <a:pt x="448" y="0"/>
                </a:lnTo>
                <a:lnTo>
                  <a:pt x="0" y="1"/>
                </a:lnTo>
                <a:cubicBezTo>
                  <a:pt x="1" y="30"/>
                  <a:pt x="61" y="59"/>
                  <a:pt x="62" y="88"/>
                </a:cubicBezTo>
                <a:lnTo>
                  <a:pt x="807" y="88"/>
                </a:lnTo>
                <a:cubicBezTo>
                  <a:pt x="751" y="74"/>
                  <a:pt x="703" y="43"/>
                  <a:pt x="667" y="0"/>
                </a:cubicBezTo>
                <a:close/>
              </a:path>
            </a:pathLst>
          </a:custGeom>
          <a:solidFill>
            <a:srgbClr val="F1AC5E"/>
          </a:solidFill>
          <a:ln w="3" cap="flat">
            <a:solidFill>
              <a:schemeClr val="bg2">
                <a:lumMod val="50000"/>
              </a:schemeClr>
            </a:solidFill>
            <a:prstDash val="solid"/>
            <a:miter lim="800000"/>
            <a:headEnd/>
            <a:tailEnd/>
          </a:ln>
        </p:spPr>
        <p:txBody>
          <a:bodyPr vert="horz" wrap="square" lIns="91435" tIns="45718" rIns="91435" bIns="45718" numCol="1" anchor="t" anchorCtr="0" compatLnSpc="1">
            <a:prstTxWarp prst="textNoShape">
              <a:avLst/>
            </a:prstTxWarp>
          </a:bodyPr>
          <a:lstStyle/>
          <a:p>
            <a:endParaRPr lang="en-US"/>
          </a:p>
        </p:txBody>
      </p:sp>
      <p:sp>
        <p:nvSpPr>
          <p:cNvPr id="2" name="Title 1"/>
          <p:cNvSpPr>
            <a:spLocks noGrp="1"/>
          </p:cNvSpPr>
          <p:nvPr>
            <p:ph type="title"/>
          </p:nvPr>
        </p:nvSpPr>
        <p:spPr/>
        <p:txBody>
          <a:bodyPr/>
          <a:lstStyle/>
          <a:p>
            <a:r>
              <a:rPr lang="en-GB" dirty="0" smtClean="0"/>
              <a:t>Review: The iteration</a:t>
            </a:r>
            <a:endParaRPr lang="en-US" dirty="0"/>
          </a:p>
        </p:txBody>
      </p:sp>
      <p:grpSp>
        <p:nvGrpSpPr>
          <p:cNvPr id="3" name="Group 81"/>
          <p:cNvGrpSpPr/>
          <p:nvPr/>
        </p:nvGrpSpPr>
        <p:grpSpPr>
          <a:xfrm>
            <a:off x="381000" y="3578182"/>
            <a:ext cx="958286" cy="1832018"/>
            <a:chOff x="11113" y="3643313"/>
            <a:chExt cx="1025525" cy="1960563"/>
          </a:xfrm>
          <a:solidFill>
            <a:srgbClr val="F1AC5E"/>
          </a:solidFill>
        </p:grpSpPr>
        <p:sp>
          <p:nvSpPr>
            <p:cNvPr id="1029" name="Freeform 5"/>
            <p:cNvSpPr>
              <a:spLocks/>
            </p:cNvSpPr>
            <p:nvPr/>
          </p:nvSpPr>
          <p:spPr bwMode="auto">
            <a:xfrm>
              <a:off x="11113" y="5208588"/>
              <a:ext cx="1025525" cy="395288"/>
            </a:xfrm>
            <a:custGeom>
              <a:avLst/>
              <a:gdLst/>
              <a:ahLst/>
              <a:cxnLst>
                <a:cxn ang="0">
                  <a:pos x="0" y="155"/>
                </a:cxn>
                <a:cxn ang="0">
                  <a:pos x="276" y="249"/>
                </a:cxn>
                <a:cxn ang="0">
                  <a:pos x="646" y="65"/>
                </a:cxn>
                <a:cxn ang="0">
                  <a:pos x="370" y="0"/>
                </a:cxn>
                <a:cxn ang="0">
                  <a:pos x="0" y="155"/>
                </a:cxn>
              </a:cxnLst>
              <a:rect l="0" t="0" r="r" b="b"/>
              <a:pathLst>
                <a:path w="646" h="249">
                  <a:moveTo>
                    <a:pt x="0" y="155"/>
                  </a:moveTo>
                  <a:lnTo>
                    <a:pt x="276" y="249"/>
                  </a:lnTo>
                  <a:lnTo>
                    <a:pt x="646" y="65"/>
                  </a:lnTo>
                  <a:lnTo>
                    <a:pt x="370" y="0"/>
                  </a:lnTo>
                  <a:lnTo>
                    <a:pt x="0" y="155"/>
                  </a:lnTo>
                  <a:close/>
                </a:path>
              </a:pathLst>
            </a:custGeom>
            <a:grpFill/>
            <a:ln w="3" cap="flat">
              <a:solidFill>
                <a:schemeClr val="accent1">
                  <a:lumMod val="5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30" name="Freeform 6"/>
            <p:cNvSpPr>
              <a:spLocks/>
            </p:cNvSpPr>
            <p:nvPr/>
          </p:nvSpPr>
          <p:spPr bwMode="auto">
            <a:xfrm>
              <a:off x="11113" y="5180013"/>
              <a:ext cx="1025525" cy="395288"/>
            </a:xfrm>
            <a:custGeom>
              <a:avLst/>
              <a:gdLst/>
              <a:ahLst/>
              <a:cxnLst>
                <a:cxn ang="0">
                  <a:pos x="0" y="156"/>
                </a:cxn>
                <a:cxn ang="0">
                  <a:pos x="276" y="249"/>
                </a:cxn>
                <a:cxn ang="0">
                  <a:pos x="646" y="63"/>
                </a:cxn>
                <a:cxn ang="0">
                  <a:pos x="370" y="0"/>
                </a:cxn>
                <a:cxn ang="0">
                  <a:pos x="0" y="156"/>
                </a:cxn>
              </a:cxnLst>
              <a:rect l="0" t="0" r="r" b="b"/>
              <a:pathLst>
                <a:path w="646" h="249">
                  <a:moveTo>
                    <a:pt x="0" y="156"/>
                  </a:moveTo>
                  <a:lnTo>
                    <a:pt x="276" y="249"/>
                  </a:lnTo>
                  <a:lnTo>
                    <a:pt x="646" y="63"/>
                  </a:lnTo>
                  <a:lnTo>
                    <a:pt x="370" y="0"/>
                  </a:lnTo>
                  <a:lnTo>
                    <a:pt x="0" y="156"/>
                  </a:lnTo>
                  <a:close/>
                </a:path>
              </a:pathLst>
            </a:custGeom>
            <a:grpFill/>
            <a:ln w="3" cap="flat">
              <a:solidFill>
                <a:schemeClr val="accent1">
                  <a:lumMod val="5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31" name="Freeform 7"/>
            <p:cNvSpPr>
              <a:spLocks/>
            </p:cNvSpPr>
            <p:nvPr/>
          </p:nvSpPr>
          <p:spPr bwMode="auto">
            <a:xfrm>
              <a:off x="11113" y="5148263"/>
              <a:ext cx="1025525" cy="395288"/>
            </a:xfrm>
            <a:custGeom>
              <a:avLst/>
              <a:gdLst/>
              <a:ahLst/>
              <a:cxnLst>
                <a:cxn ang="0">
                  <a:pos x="0" y="159"/>
                </a:cxn>
                <a:cxn ang="0">
                  <a:pos x="276" y="249"/>
                </a:cxn>
                <a:cxn ang="0">
                  <a:pos x="646" y="65"/>
                </a:cxn>
                <a:cxn ang="0">
                  <a:pos x="370" y="0"/>
                </a:cxn>
                <a:cxn ang="0">
                  <a:pos x="0" y="159"/>
                </a:cxn>
              </a:cxnLst>
              <a:rect l="0" t="0" r="r" b="b"/>
              <a:pathLst>
                <a:path w="646" h="249">
                  <a:moveTo>
                    <a:pt x="0" y="159"/>
                  </a:moveTo>
                  <a:lnTo>
                    <a:pt x="276" y="249"/>
                  </a:lnTo>
                  <a:lnTo>
                    <a:pt x="646" y="65"/>
                  </a:lnTo>
                  <a:lnTo>
                    <a:pt x="370" y="0"/>
                  </a:lnTo>
                  <a:lnTo>
                    <a:pt x="0" y="159"/>
                  </a:lnTo>
                  <a:close/>
                </a:path>
              </a:pathLst>
            </a:custGeom>
            <a:grpFill/>
            <a:ln w="3" cap="flat">
              <a:solidFill>
                <a:schemeClr val="accent1">
                  <a:lumMod val="5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32" name="Freeform 8"/>
            <p:cNvSpPr>
              <a:spLocks/>
            </p:cNvSpPr>
            <p:nvPr/>
          </p:nvSpPr>
          <p:spPr bwMode="auto">
            <a:xfrm>
              <a:off x="11113" y="5119688"/>
              <a:ext cx="1025525" cy="395288"/>
            </a:xfrm>
            <a:custGeom>
              <a:avLst/>
              <a:gdLst/>
              <a:ahLst/>
              <a:cxnLst>
                <a:cxn ang="0">
                  <a:pos x="0" y="156"/>
                </a:cxn>
                <a:cxn ang="0">
                  <a:pos x="276" y="249"/>
                </a:cxn>
                <a:cxn ang="0">
                  <a:pos x="646" y="66"/>
                </a:cxn>
                <a:cxn ang="0">
                  <a:pos x="370" y="0"/>
                </a:cxn>
                <a:cxn ang="0">
                  <a:pos x="0" y="156"/>
                </a:cxn>
              </a:cxnLst>
              <a:rect l="0" t="0" r="r" b="b"/>
              <a:pathLst>
                <a:path w="646" h="249">
                  <a:moveTo>
                    <a:pt x="0" y="156"/>
                  </a:moveTo>
                  <a:lnTo>
                    <a:pt x="276" y="249"/>
                  </a:lnTo>
                  <a:lnTo>
                    <a:pt x="646" y="66"/>
                  </a:lnTo>
                  <a:lnTo>
                    <a:pt x="370" y="0"/>
                  </a:lnTo>
                  <a:lnTo>
                    <a:pt x="0" y="156"/>
                  </a:lnTo>
                  <a:close/>
                </a:path>
              </a:pathLst>
            </a:custGeom>
            <a:grpFill/>
            <a:ln w="3" cap="flat">
              <a:solidFill>
                <a:schemeClr val="accent1">
                  <a:lumMod val="5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33" name="Freeform 9"/>
            <p:cNvSpPr>
              <a:spLocks/>
            </p:cNvSpPr>
            <p:nvPr/>
          </p:nvSpPr>
          <p:spPr bwMode="auto">
            <a:xfrm>
              <a:off x="11113" y="5092701"/>
              <a:ext cx="1025525" cy="395288"/>
            </a:xfrm>
            <a:custGeom>
              <a:avLst/>
              <a:gdLst/>
              <a:ahLst/>
              <a:cxnLst>
                <a:cxn ang="0">
                  <a:pos x="0" y="156"/>
                </a:cxn>
                <a:cxn ang="0">
                  <a:pos x="276" y="249"/>
                </a:cxn>
                <a:cxn ang="0">
                  <a:pos x="646" y="62"/>
                </a:cxn>
                <a:cxn ang="0">
                  <a:pos x="370" y="0"/>
                </a:cxn>
                <a:cxn ang="0">
                  <a:pos x="0" y="156"/>
                </a:cxn>
              </a:cxnLst>
              <a:rect l="0" t="0" r="r" b="b"/>
              <a:pathLst>
                <a:path w="646" h="249">
                  <a:moveTo>
                    <a:pt x="0" y="156"/>
                  </a:moveTo>
                  <a:lnTo>
                    <a:pt x="276" y="249"/>
                  </a:lnTo>
                  <a:lnTo>
                    <a:pt x="646" y="62"/>
                  </a:lnTo>
                  <a:lnTo>
                    <a:pt x="370" y="0"/>
                  </a:lnTo>
                  <a:lnTo>
                    <a:pt x="0" y="156"/>
                  </a:lnTo>
                  <a:close/>
                </a:path>
              </a:pathLst>
            </a:custGeom>
            <a:grpFill/>
            <a:ln w="3" cap="flat">
              <a:solidFill>
                <a:schemeClr val="accent1">
                  <a:lumMod val="5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34" name="Freeform 10"/>
            <p:cNvSpPr>
              <a:spLocks/>
            </p:cNvSpPr>
            <p:nvPr/>
          </p:nvSpPr>
          <p:spPr bwMode="auto">
            <a:xfrm>
              <a:off x="11113" y="5059363"/>
              <a:ext cx="1025525" cy="395288"/>
            </a:xfrm>
            <a:custGeom>
              <a:avLst/>
              <a:gdLst/>
              <a:ahLst/>
              <a:cxnLst>
                <a:cxn ang="0">
                  <a:pos x="0" y="159"/>
                </a:cxn>
                <a:cxn ang="0">
                  <a:pos x="276" y="249"/>
                </a:cxn>
                <a:cxn ang="0">
                  <a:pos x="646" y="66"/>
                </a:cxn>
                <a:cxn ang="0">
                  <a:pos x="370" y="0"/>
                </a:cxn>
                <a:cxn ang="0">
                  <a:pos x="0" y="159"/>
                </a:cxn>
              </a:cxnLst>
              <a:rect l="0" t="0" r="r" b="b"/>
              <a:pathLst>
                <a:path w="646" h="249">
                  <a:moveTo>
                    <a:pt x="0" y="159"/>
                  </a:moveTo>
                  <a:lnTo>
                    <a:pt x="276" y="249"/>
                  </a:lnTo>
                  <a:lnTo>
                    <a:pt x="646" y="66"/>
                  </a:lnTo>
                  <a:lnTo>
                    <a:pt x="370" y="0"/>
                  </a:lnTo>
                  <a:lnTo>
                    <a:pt x="0" y="159"/>
                  </a:lnTo>
                  <a:close/>
                </a:path>
              </a:pathLst>
            </a:custGeom>
            <a:grpFill/>
            <a:ln w="3" cap="flat">
              <a:solidFill>
                <a:schemeClr val="accent1">
                  <a:lumMod val="5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35" name="Freeform 11"/>
            <p:cNvSpPr>
              <a:spLocks/>
            </p:cNvSpPr>
            <p:nvPr/>
          </p:nvSpPr>
          <p:spPr bwMode="auto">
            <a:xfrm>
              <a:off x="11113" y="5032376"/>
              <a:ext cx="1025525" cy="395288"/>
            </a:xfrm>
            <a:custGeom>
              <a:avLst/>
              <a:gdLst/>
              <a:ahLst/>
              <a:cxnLst>
                <a:cxn ang="0">
                  <a:pos x="0" y="156"/>
                </a:cxn>
                <a:cxn ang="0">
                  <a:pos x="276" y="249"/>
                </a:cxn>
                <a:cxn ang="0">
                  <a:pos x="646" y="66"/>
                </a:cxn>
                <a:cxn ang="0">
                  <a:pos x="370" y="0"/>
                </a:cxn>
                <a:cxn ang="0">
                  <a:pos x="0" y="156"/>
                </a:cxn>
              </a:cxnLst>
              <a:rect l="0" t="0" r="r" b="b"/>
              <a:pathLst>
                <a:path w="646" h="249">
                  <a:moveTo>
                    <a:pt x="0" y="156"/>
                  </a:moveTo>
                  <a:lnTo>
                    <a:pt x="276" y="249"/>
                  </a:lnTo>
                  <a:lnTo>
                    <a:pt x="646" y="66"/>
                  </a:lnTo>
                  <a:lnTo>
                    <a:pt x="370" y="0"/>
                  </a:lnTo>
                  <a:lnTo>
                    <a:pt x="0" y="156"/>
                  </a:lnTo>
                  <a:close/>
                </a:path>
              </a:pathLst>
            </a:custGeom>
            <a:grpFill/>
            <a:ln w="3" cap="flat">
              <a:solidFill>
                <a:schemeClr val="accent1">
                  <a:lumMod val="5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36" name="Freeform 12"/>
            <p:cNvSpPr>
              <a:spLocks/>
            </p:cNvSpPr>
            <p:nvPr/>
          </p:nvSpPr>
          <p:spPr bwMode="auto">
            <a:xfrm>
              <a:off x="11113" y="5005388"/>
              <a:ext cx="1025525" cy="395288"/>
            </a:xfrm>
            <a:custGeom>
              <a:avLst/>
              <a:gdLst/>
              <a:ahLst/>
              <a:cxnLst>
                <a:cxn ang="0">
                  <a:pos x="0" y="155"/>
                </a:cxn>
                <a:cxn ang="0">
                  <a:pos x="276" y="249"/>
                </a:cxn>
                <a:cxn ang="0">
                  <a:pos x="646" y="62"/>
                </a:cxn>
                <a:cxn ang="0">
                  <a:pos x="370" y="0"/>
                </a:cxn>
                <a:cxn ang="0">
                  <a:pos x="0" y="155"/>
                </a:cxn>
              </a:cxnLst>
              <a:rect l="0" t="0" r="r" b="b"/>
              <a:pathLst>
                <a:path w="646" h="249">
                  <a:moveTo>
                    <a:pt x="0" y="155"/>
                  </a:moveTo>
                  <a:lnTo>
                    <a:pt x="276" y="249"/>
                  </a:lnTo>
                  <a:lnTo>
                    <a:pt x="646" y="62"/>
                  </a:lnTo>
                  <a:lnTo>
                    <a:pt x="370" y="0"/>
                  </a:lnTo>
                  <a:lnTo>
                    <a:pt x="0" y="155"/>
                  </a:lnTo>
                  <a:close/>
                </a:path>
              </a:pathLst>
            </a:custGeom>
            <a:grpFill/>
            <a:ln w="3" cap="flat">
              <a:solidFill>
                <a:schemeClr val="accent1">
                  <a:lumMod val="5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37" name="Freeform 13"/>
            <p:cNvSpPr>
              <a:spLocks/>
            </p:cNvSpPr>
            <p:nvPr/>
          </p:nvSpPr>
          <p:spPr bwMode="auto">
            <a:xfrm>
              <a:off x="11113" y="4972051"/>
              <a:ext cx="1025525" cy="395288"/>
            </a:xfrm>
            <a:custGeom>
              <a:avLst/>
              <a:gdLst/>
              <a:ahLst/>
              <a:cxnLst>
                <a:cxn ang="0">
                  <a:pos x="0" y="159"/>
                </a:cxn>
                <a:cxn ang="0">
                  <a:pos x="276" y="249"/>
                </a:cxn>
                <a:cxn ang="0">
                  <a:pos x="646" y="66"/>
                </a:cxn>
                <a:cxn ang="0">
                  <a:pos x="370" y="0"/>
                </a:cxn>
                <a:cxn ang="0">
                  <a:pos x="0" y="159"/>
                </a:cxn>
              </a:cxnLst>
              <a:rect l="0" t="0" r="r" b="b"/>
              <a:pathLst>
                <a:path w="646" h="249">
                  <a:moveTo>
                    <a:pt x="0" y="159"/>
                  </a:moveTo>
                  <a:lnTo>
                    <a:pt x="276" y="249"/>
                  </a:lnTo>
                  <a:lnTo>
                    <a:pt x="646" y="66"/>
                  </a:lnTo>
                  <a:lnTo>
                    <a:pt x="370" y="0"/>
                  </a:lnTo>
                  <a:lnTo>
                    <a:pt x="0" y="159"/>
                  </a:lnTo>
                  <a:close/>
                </a:path>
              </a:pathLst>
            </a:custGeom>
            <a:grpFill/>
            <a:ln w="3" cap="flat">
              <a:solidFill>
                <a:schemeClr val="accent1">
                  <a:lumMod val="5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38" name="Freeform 14"/>
            <p:cNvSpPr>
              <a:spLocks/>
            </p:cNvSpPr>
            <p:nvPr/>
          </p:nvSpPr>
          <p:spPr bwMode="auto">
            <a:xfrm>
              <a:off x="11113" y="4945063"/>
              <a:ext cx="1025525" cy="395288"/>
            </a:xfrm>
            <a:custGeom>
              <a:avLst/>
              <a:gdLst/>
              <a:ahLst/>
              <a:cxnLst>
                <a:cxn ang="0">
                  <a:pos x="0" y="155"/>
                </a:cxn>
                <a:cxn ang="0">
                  <a:pos x="276" y="249"/>
                </a:cxn>
                <a:cxn ang="0">
                  <a:pos x="646" y="65"/>
                </a:cxn>
                <a:cxn ang="0">
                  <a:pos x="370" y="0"/>
                </a:cxn>
                <a:cxn ang="0">
                  <a:pos x="0" y="155"/>
                </a:cxn>
              </a:cxnLst>
              <a:rect l="0" t="0" r="r" b="b"/>
              <a:pathLst>
                <a:path w="646" h="249">
                  <a:moveTo>
                    <a:pt x="0" y="155"/>
                  </a:moveTo>
                  <a:lnTo>
                    <a:pt x="276" y="249"/>
                  </a:lnTo>
                  <a:lnTo>
                    <a:pt x="646" y="65"/>
                  </a:lnTo>
                  <a:lnTo>
                    <a:pt x="370" y="0"/>
                  </a:lnTo>
                  <a:lnTo>
                    <a:pt x="0" y="155"/>
                  </a:lnTo>
                  <a:close/>
                </a:path>
              </a:pathLst>
            </a:custGeom>
            <a:grpFill/>
            <a:ln w="3" cap="flat">
              <a:solidFill>
                <a:schemeClr val="accent1">
                  <a:lumMod val="5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39" name="Freeform 15"/>
            <p:cNvSpPr>
              <a:spLocks/>
            </p:cNvSpPr>
            <p:nvPr/>
          </p:nvSpPr>
          <p:spPr bwMode="auto">
            <a:xfrm>
              <a:off x="11113" y="4916488"/>
              <a:ext cx="1025525" cy="395288"/>
            </a:xfrm>
            <a:custGeom>
              <a:avLst/>
              <a:gdLst/>
              <a:ahLst/>
              <a:cxnLst>
                <a:cxn ang="0">
                  <a:pos x="0" y="156"/>
                </a:cxn>
                <a:cxn ang="0">
                  <a:pos x="276" y="249"/>
                </a:cxn>
                <a:cxn ang="0">
                  <a:pos x="646" y="63"/>
                </a:cxn>
                <a:cxn ang="0">
                  <a:pos x="370" y="0"/>
                </a:cxn>
                <a:cxn ang="0">
                  <a:pos x="0" y="156"/>
                </a:cxn>
              </a:cxnLst>
              <a:rect l="0" t="0" r="r" b="b"/>
              <a:pathLst>
                <a:path w="646" h="249">
                  <a:moveTo>
                    <a:pt x="0" y="156"/>
                  </a:moveTo>
                  <a:lnTo>
                    <a:pt x="276" y="249"/>
                  </a:lnTo>
                  <a:lnTo>
                    <a:pt x="646" y="63"/>
                  </a:lnTo>
                  <a:lnTo>
                    <a:pt x="370" y="0"/>
                  </a:lnTo>
                  <a:lnTo>
                    <a:pt x="0" y="156"/>
                  </a:lnTo>
                  <a:close/>
                </a:path>
              </a:pathLst>
            </a:custGeom>
            <a:grpFill/>
            <a:ln w="3" cap="flat">
              <a:solidFill>
                <a:schemeClr val="accent1">
                  <a:lumMod val="5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40" name="Freeform 16"/>
            <p:cNvSpPr>
              <a:spLocks/>
            </p:cNvSpPr>
            <p:nvPr/>
          </p:nvSpPr>
          <p:spPr bwMode="auto">
            <a:xfrm>
              <a:off x="11113" y="4883151"/>
              <a:ext cx="1025525" cy="396875"/>
            </a:xfrm>
            <a:custGeom>
              <a:avLst/>
              <a:gdLst/>
              <a:ahLst/>
              <a:cxnLst>
                <a:cxn ang="0">
                  <a:pos x="0" y="160"/>
                </a:cxn>
                <a:cxn ang="0">
                  <a:pos x="276" y="250"/>
                </a:cxn>
                <a:cxn ang="0">
                  <a:pos x="646" y="66"/>
                </a:cxn>
                <a:cxn ang="0">
                  <a:pos x="370" y="0"/>
                </a:cxn>
                <a:cxn ang="0">
                  <a:pos x="0" y="160"/>
                </a:cxn>
              </a:cxnLst>
              <a:rect l="0" t="0" r="r" b="b"/>
              <a:pathLst>
                <a:path w="646" h="250">
                  <a:moveTo>
                    <a:pt x="0" y="160"/>
                  </a:moveTo>
                  <a:lnTo>
                    <a:pt x="276" y="250"/>
                  </a:lnTo>
                  <a:lnTo>
                    <a:pt x="646" y="66"/>
                  </a:lnTo>
                  <a:lnTo>
                    <a:pt x="370" y="0"/>
                  </a:lnTo>
                  <a:lnTo>
                    <a:pt x="0" y="160"/>
                  </a:lnTo>
                  <a:close/>
                </a:path>
              </a:pathLst>
            </a:custGeom>
            <a:grpFill/>
            <a:ln w="3" cap="flat">
              <a:solidFill>
                <a:schemeClr val="accent1">
                  <a:lumMod val="5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41" name="Freeform 17"/>
            <p:cNvSpPr>
              <a:spLocks/>
            </p:cNvSpPr>
            <p:nvPr/>
          </p:nvSpPr>
          <p:spPr bwMode="auto">
            <a:xfrm>
              <a:off x="11113" y="4795838"/>
              <a:ext cx="1025525" cy="395288"/>
            </a:xfrm>
            <a:custGeom>
              <a:avLst/>
              <a:gdLst/>
              <a:ahLst/>
              <a:cxnLst>
                <a:cxn ang="0">
                  <a:pos x="0" y="159"/>
                </a:cxn>
                <a:cxn ang="0">
                  <a:pos x="276" y="249"/>
                </a:cxn>
                <a:cxn ang="0">
                  <a:pos x="646" y="66"/>
                </a:cxn>
                <a:cxn ang="0">
                  <a:pos x="370" y="0"/>
                </a:cxn>
                <a:cxn ang="0">
                  <a:pos x="0" y="159"/>
                </a:cxn>
              </a:cxnLst>
              <a:rect l="0" t="0" r="r" b="b"/>
              <a:pathLst>
                <a:path w="646" h="249">
                  <a:moveTo>
                    <a:pt x="0" y="159"/>
                  </a:moveTo>
                  <a:lnTo>
                    <a:pt x="276" y="249"/>
                  </a:lnTo>
                  <a:lnTo>
                    <a:pt x="646" y="66"/>
                  </a:lnTo>
                  <a:lnTo>
                    <a:pt x="370" y="0"/>
                  </a:lnTo>
                  <a:lnTo>
                    <a:pt x="0" y="159"/>
                  </a:lnTo>
                  <a:close/>
                </a:path>
              </a:pathLst>
            </a:custGeom>
            <a:grpFill/>
            <a:ln w="3" cap="flat">
              <a:solidFill>
                <a:schemeClr val="accent1">
                  <a:lumMod val="5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42" name="Freeform 18"/>
            <p:cNvSpPr>
              <a:spLocks/>
            </p:cNvSpPr>
            <p:nvPr/>
          </p:nvSpPr>
          <p:spPr bwMode="auto">
            <a:xfrm>
              <a:off x="11113" y="4768851"/>
              <a:ext cx="1025525" cy="395288"/>
            </a:xfrm>
            <a:custGeom>
              <a:avLst/>
              <a:gdLst/>
              <a:ahLst/>
              <a:cxnLst>
                <a:cxn ang="0">
                  <a:pos x="0" y="156"/>
                </a:cxn>
                <a:cxn ang="0">
                  <a:pos x="276" y="249"/>
                </a:cxn>
                <a:cxn ang="0">
                  <a:pos x="646" y="66"/>
                </a:cxn>
                <a:cxn ang="0">
                  <a:pos x="370" y="0"/>
                </a:cxn>
                <a:cxn ang="0">
                  <a:pos x="0" y="156"/>
                </a:cxn>
              </a:cxnLst>
              <a:rect l="0" t="0" r="r" b="b"/>
              <a:pathLst>
                <a:path w="646" h="249">
                  <a:moveTo>
                    <a:pt x="0" y="156"/>
                  </a:moveTo>
                  <a:lnTo>
                    <a:pt x="276" y="249"/>
                  </a:lnTo>
                  <a:lnTo>
                    <a:pt x="646" y="66"/>
                  </a:lnTo>
                  <a:lnTo>
                    <a:pt x="370" y="0"/>
                  </a:lnTo>
                  <a:lnTo>
                    <a:pt x="0" y="156"/>
                  </a:lnTo>
                  <a:close/>
                </a:path>
              </a:pathLst>
            </a:custGeom>
            <a:grpFill/>
            <a:ln w="3" cap="flat">
              <a:solidFill>
                <a:schemeClr val="accent1">
                  <a:lumMod val="5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43" name="Freeform 19"/>
            <p:cNvSpPr>
              <a:spLocks/>
            </p:cNvSpPr>
            <p:nvPr/>
          </p:nvSpPr>
          <p:spPr bwMode="auto">
            <a:xfrm>
              <a:off x="11113" y="4741863"/>
              <a:ext cx="1025525" cy="395288"/>
            </a:xfrm>
            <a:custGeom>
              <a:avLst/>
              <a:gdLst/>
              <a:ahLst/>
              <a:cxnLst>
                <a:cxn ang="0">
                  <a:pos x="0" y="155"/>
                </a:cxn>
                <a:cxn ang="0">
                  <a:pos x="276" y="249"/>
                </a:cxn>
                <a:cxn ang="0">
                  <a:pos x="646" y="62"/>
                </a:cxn>
                <a:cxn ang="0">
                  <a:pos x="370" y="0"/>
                </a:cxn>
                <a:cxn ang="0">
                  <a:pos x="0" y="155"/>
                </a:cxn>
              </a:cxnLst>
              <a:rect l="0" t="0" r="r" b="b"/>
              <a:pathLst>
                <a:path w="646" h="249">
                  <a:moveTo>
                    <a:pt x="0" y="155"/>
                  </a:moveTo>
                  <a:lnTo>
                    <a:pt x="276" y="249"/>
                  </a:lnTo>
                  <a:lnTo>
                    <a:pt x="646" y="62"/>
                  </a:lnTo>
                  <a:lnTo>
                    <a:pt x="370" y="0"/>
                  </a:lnTo>
                  <a:lnTo>
                    <a:pt x="0" y="155"/>
                  </a:lnTo>
                  <a:close/>
                </a:path>
              </a:pathLst>
            </a:custGeom>
            <a:grpFill/>
            <a:ln w="3" cap="flat">
              <a:solidFill>
                <a:schemeClr val="accent1">
                  <a:lumMod val="5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44" name="Freeform 20"/>
            <p:cNvSpPr>
              <a:spLocks/>
            </p:cNvSpPr>
            <p:nvPr/>
          </p:nvSpPr>
          <p:spPr bwMode="auto">
            <a:xfrm>
              <a:off x="11113" y="4708526"/>
              <a:ext cx="1025525" cy="395288"/>
            </a:xfrm>
            <a:custGeom>
              <a:avLst/>
              <a:gdLst/>
              <a:ahLst/>
              <a:cxnLst>
                <a:cxn ang="0">
                  <a:pos x="0" y="159"/>
                </a:cxn>
                <a:cxn ang="0">
                  <a:pos x="276" y="249"/>
                </a:cxn>
                <a:cxn ang="0">
                  <a:pos x="646" y="66"/>
                </a:cxn>
                <a:cxn ang="0">
                  <a:pos x="370" y="0"/>
                </a:cxn>
                <a:cxn ang="0">
                  <a:pos x="0" y="159"/>
                </a:cxn>
              </a:cxnLst>
              <a:rect l="0" t="0" r="r" b="b"/>
              <a:pathLst>
                <a:path w="646" h="249">
                  <a:moveTo>
                    <a:pt x="0" y="159"/>
                  </a:moveTo>
                  <a:lnTo>
                    <a:pt x="276" y="249"/>
                  </a:lnTo>
                  <a:lnTo>
                    <a:pt x="646" y="66"/>
                  </a:lnTo>
                  <a:lnTo>
                    <a:pt x="370" y="0"/>
                  </a:lnTo>
                  <a:lnTo>
                    <a:pt x="0" y="159"/>
                  </a:lnTo>
                  <a:close/>
                </a:path>
              </a:pathLst>
            </a:custGeom>
            <a:grpFill/>
            <a:ln w="3" cap="flat">
              <a:solidFill>
                <a:schemeClr val="accent1">
                  <a:lumMod val="5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45" name="Freeform 21"/>
            <p:cNvSpPr>
              <a:spLocks/>
            </p:cNvSpPr>
            <p:nvPr/>
          </p:nvSpPr>
          <p:spPr bwMode="auto">
            <a:xfrm>
              <a:off x="11113" y="4681538"/>
              <a:ext cx="1025525" cy="395288"/>
            </a:xfrm>
            <a:custGeom>
              <a:avLst/>
              <a:gdLst/>
              <a:ahLst/>
              <a:cxnLst>
                <a:cxn ang="0">
                  <a:pos x="0" y="155"/>
                </a:cxn>
                <a:cxn ang="0">
                  <a:pos x="276" y="249"/>
                </a:cxn>
                <a:cxn ang="0">
                  <a:pos x="646" y="65"/>
                </a:cxn>
                <a:cxn ang="0">
                  <a:pos x="370" y="0"/>
                </a:cxn>
                <a:cxn ang="0">
                  <a:pos x="0" y="155"/>
                </a:cxn>
              </a:cxnLst>
              <a:rect l="0" t="0" r="r" b="b"/>
              <a:pathLst>
                <a:path w="646" h="249">
                  <a:moveTo>
                    <a:pt x="0" y="155"/>
                  </a:moveTo>
                  <a:lnTo>
                    <a:pt x="276" y="249"/>
                  </a:lnTo>
                  <a:lnTo>
                    <a:pt x="646" y="65"/>
                  </a:lnTo>
                  <a:lnTo>
                    <a:pt x="370" y="0"/>
                  </a:lnTo>
                  <a:lnTo>
                    <a:pt x="0" y="155"/>
                  </a:lnTo>
                  <a:close/>
                </a:path>
              </a:pathLst>
            </a:custGeom>
            <a:grpFill/>
            <a:ln w="3" cap="flat">
              <a:solidFill>
                <a:schemeClr val="accent1">
                  <a:lumMod val="5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46" name="Freeform 22"/>
            <p:cNvSpPr>
              <a:spLocks/>
            </p:cNvSpPr>
            <p:nvPr/>
          </p:nvSpPr>
          <p:spPr bwMode="auto">
            <a:xfrm>
              <a:off x="11113" y="4652963"/>
              <a:ext cx="1025525" cy="395288"/>
            </a:xfrm>
            <a:custGeom>
              <a:avLst/>
              <a:gdLst/>
              <a:ahLst/>
              <a:cxnLst>
                <a:cxn ang="0">
                  <a:pos x="0" y="156"/>
                </a:cxn>
                <a:cxn ang="0">
                  <a:pos x="276" y="249"/>
                </a:cxn>
                <a:cxn ang="0">
                  <a:pos x="646" y="62"/>
                </a:cxn>
                <a:cxn ang="0">
                  <a:pos x="370" y="0"/>
                </a:cxn>
                <a:cxn ang="0">
                  <a:pos x="0" y="156"/>
                </a:cxn>
              </a:cxnLst>
              <a:rect l="0" t="0" r="r" b="b"/>
              <a:pathLst>
                <a:path w="646" h="249">
                  <a:moveTo>
                    <a:pt x="0" y="156"/>
                  </a:moveTo>
                  <a:lnTo>
                    <a:pt x="276" y="249"/>
                  </a:lnTo>
                  <a:lnTo>
                    <a:pt x="646" y="62"/>
                  </a:lnTo>
                  <a:lnTo>
                    <a:pt x="370" y="0"/>
                  </a:lnTo>
                  <a:lnTo>
                    <a:pt x="0" y="156"/>
                  </a:lnTo>
                  <a:close/>
                </a:path>
              </a:pathLst>
            </a:custGeom>
            <a:grpFill/>
            <a:ln w="3" cap="flat">
              <a:solidFill>
                <a:schemeClr val="accent1">
                  <a:lumMod val="5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47" name="Freeform 23"/>
            <p:cNvSpPr>
              <a:spLocks/>
            </p:cNvSpPr>
            <p:nvPr/>
          </p:nvSpPr>
          <p:spPr bwMode="auto">
            <a:xfrm>
              <a:off x="11113" y="4619626"/>
              <a:ext cx="1025525" cy="396875"/>
            </a:xfrm>
            <a:custGeom>
              <a:avLst/>
              <a:gdLst/>
              <a:ahLst/>
              <a:cxnLst>
                <a:cxn ang="0">
                  <a:pos x="0" y="160"/>
                </a:cxn>
                <a:cxn ang="0">
                  <a:pos x="276" y="250"/>
                </a:cxn>
                <a:cxn ang="0">
                  <a:pos x="646" y="66"/>
                </a:cxn>
                <a:cxn ang="0">
                  <a:pos x="370" y="0"/>
                </a:cxn>
                <a:cxn ang="0">
                  <a:pos x="0" y="160"/>
                </a:cxn>
              </a:cxnLst>
              <a:rect l="0" t="0" r="r" b="b"/>
              <a:pathLst>
                <a:path w="646" h="250">
                  <a:moveTo>
                    <a:pt x="0" y="160"/>
                  </a:moveTo>
                  <a:lnTo>
                    <a:pt x="276" y="250"/>
                  </a:lnTo>
                  <a:lnTo>
                    <a:pt x="646" y="66"/>
                  </a:lnTo>
                  <a:lnTo>
                    <a:pt x="370" y="0"/>
                  </a:lnTo>
                  <a:lnTo>
                    <a:pt x="0" y="160"/>
                  </a:lnTo>
                  <a:close/>
                </a:path>
              </a:pathLst>
            </a:custGeom>
            <a:grpFill/>
            <a:ln w="3" cap="flat">
              <a:solidFill>
                <a:schemeClr val="accent1">
                  <a:lumMod val="5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48" name="Freeform 24"/>
            <p:cNvSpPr>
              <a:spLocks/>
            </p:cNvSpPr>
            <p:nvPr/>
          </p:nvSpPr>
          <p:spPr bwMode="auto">
            <a:xfrm>
              <a:off x="11113" y="4592638"/>
              <a:ext cx="1025525" cy="395288"/>
            </a:xfrm>
            <a:custGeom>
              <a:avLst/>
              <a:gdLst/>
              <a:ahLst/>
              <a:cxnLst>
                <a:cxn ang="0">
                  <a:pos x="0" y="156"/>
                </a:cxn>
                <a:cxn ang="0">
                  <a:pos x="276" y="249"/>
                </a:cxn>
                <a:cxn ang="0">
                  <a:pos x="646" y="66"/>
                </a:cxn>
                <a:cxn ang="0">
                  <a:pos x="370" y="0"/>
                </a:cxn>
                <a:cxn ang="0">
                  <a:pos x="0" y="156"/>
                </a:cxn>
              </a:cxnLst>
              <a:rect l="0" t="0" r="r" b="b"/>
              <a:pathLst>
                <a:path w="646" h="249">
                  <a:moveTo>
                    <a:pt x="0" y="156"/>
                  </a:moveTo>
                  <a:lnTo>
                    <a:pt x="276" y="249"/>
                  </a:lnTo>
                  <a:lnTo>
                    <a:pt x="646" y="66"/>
                  </a:lnTo>
                  <a:lnTo>
                    <a:pt x="370" y="0"/>
                  </a:lnTo>
                  <a:lnTo>
                    <a:pt x="0" y="156"/>
                  </a:lnTo>
                  <a:close/>
                </a:path>
              </a:pathLst>
            </a:custGeom>
            <a:grpFill/>
            <a:ln w="3" cap="flat">
              <a:solidFill>
                <a:schemeClr val="accent1">
                  <a:lumMod val="5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49" name="Freeform 25"/>
            <p:cNvSpPr>
              <a:spLocks/>
            </p:cNvSpPr>
            <p:nvPr/>
          </p:nvSpPr>
          <p:spPr bwMode="auto">
            <a:xfrm>
              <a:off x="11113" y="4565651"/>
              <a:ext cx="1025525" cy="395288"/>
            </a:xfrm>
            <a:custGeom>
              <a:avLst/>
              <a:gdLst/>
              <a:ahLst/>
              <a:cxnLst>
                <a:cxn ang="0">
                  <a:pos x="0" y="156"/>
                </a:cxn>
                <a:cxn ang="0">
                  <a:pos x="276" y="249"/>
                </a:cxn>
                <a:cxn ang="0">
                  <a:pos x="646" y="62"/>
                </a:cxn>
                <a:cxn ang="0">
                  <a:pos x="370" y="0"/>
                </a:cxn>
                <a:cxn ang="0">
                  <a:pos x="0" y="156"/>
                </a:cxn>
              </a:cxnLst>
              <a:rect l="0" t="0" r="r" b="b"/>
              <a:pathLst>
                <a:path w="646" h="249">
                  <a:moveTo>
                    <a:pt x="0" y="156"/>
                  </a:moveTo>
                  <a:lnTo>
                    <a:pt x="276" y="249"/>
                  </a:lnTo>
                  <a:lnTo>
                    <a:pt x="646" y="62"/>
                  </a:lnTo>
                  <a:lnTo>
                    <a:pt x="370" y="0"/>
                  </a:lnTo>
                  <a:lnTo>
                    <a:pt x="0" y="156"/>
                  </a:lnTo>
                  <a:close/>
                </a:path>
              </a:pathLst>
            </a:custGeom>
            <a:grpFill/>
            <a:ln w="3" cap="flat">
              <a:solidFill>
                <a:schemeClr val="accent1">
                  <a:lumMod val="5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50" name="Freeform 26"/>
            <p:cNvSpPr>
              <a:spLocks/>
            </p:cNvSpPr>
            <p:nvPr/>
          </p:nvSpPr>
          <p:spPr bwMode="auto">
            <a:xfrm>
              <a:off x="11113" y="4532313"/>
              <a:ext cx="1025525" cy="395288"/>
            </a:xfrm>
            <a:custGeom>
              <a:avLst/>
              <a:gdLst/>
              <a:ahLst/>
              <a:cxnLst>
                <a:cxn ang="0">
                  <a:pos x="0" y="159"/>
                </a:cxn>
                <a:cxn ang="0">
                  <a:pos x="276" y="249"/>
                </a:cxn>
                <a:cxn ang="0">
                  <a:pos x="646" y="66"/>
                </a:cxn>
                <a:cxn ang="0">
                  <a:pos x="370" y="0"/>
                </a:cxn>
                <a:cxn ang="0">
                  <a:pos x="0" y="159"/>
                </a:cxn>
              </a:cxnLst>
              <a:rect l="0" t="0" r="r" b="b"/>
              <a:pathLst>
                <a:path w="646" h="249">
                  <a:moveTo>
                    <a:pt x="0" y="159"/>
                  </a:moveTo>
                  <a:lnTo>
                    <a:pt x="276" y="249"/>
                  </a:lnTo>
                  <a:lnTo>
                    <a:pt x="646" y="66"/>
                  </a:lnTo>
                  <a:lnTo>
                    <a:pt x="370" y="0"/>
                  </a:lnTo>
                  <a:lnTo>
                    <a:pt x="0" y="159"/>
                  </a:lnTo>
                  <a:close/>
                </a:path>
              </a:pathLst>
            </a:custGeom>
            <a:grpFill/>
            <a:ln w="3" cap="flat">
              <a:solidFill>
                <a:schemeClr val="accent1">
                  <a:lumMod val="5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51" name="Freeform 27"/>
            <p:cNvSpPr>
              <a:spLocks/>
            </p:cNvSpPr>
            <p:nvPr/>
          </p:nvSpPr>
          <p:spPr bwMode="auto">
            <a:xfrm>
              <a:off x="11113" y="4505326"/>
              <a:ext cx="1025525" cy="395288"/>
            </a:xfrm>
            <a:custGeom>
              <a:avLst/>
              <a:gdLst/>
              <a:ahLst/>
              <a:cxnLst>
                <a:cxn ang="0">
                  <a:pos x="0" y="155"/>
                </a:cxn>
                <a:cxn ang="0">
                  <a:pos x="276" y="249"/>
                </a:cxn>
                <a:cxn ang="0">
                  <a:pos x="646" y="66"/>
                </a:cxn>
                <a:cxn ang="0">
                  <a:pos x="370" y="0"/>
                </a:cxn>
                <a:cxn ang="0">
                  <a:pos x="0" y="155"/>
                </a:cxn>
              </a:cxnLst>
              <a:rect l="0" t="0" r="r" b="b"/>
              <a:pathLst>
                <a:path w="646" h="249">
                  <a:moveTo>
                    <a:pt x="0" y="155"/>
                  </a:moveTo>
                  <a:lnTo>
                    <a:pt x="276" y="249"/>
                  </a:lnTo>
                  <a:lnTo>
                    <a:pt x="646" y="66"/>
                  </a:lnTo>
                  <a:lnTo>
                    <a:pt x="370" y="0"/>
                  </a:lnTo>
                  <a:lnTo>
                    <a:pt x="0" y="155"/>
                  </a:lnTo>
                  <a:close/>
                </a:path>
              </a:pathLst>
            </a:custGeom>
            <a:grpFill/>
            <a:ln w="3" cap="flat">
              <a:solidFill>
                <a:schemeClr val="accent1">
                  <a:lumMod val="5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52" name="Freeform 28"/>
            <p:cNvSpPr>
              <a:spLocks/>
            </p:cNvSpPr>
            <p:nvPr/>
          </p:nvSpPr>
          <p:spPr bwMode="auto">
            <a:xfrm>
              <a:off x="11113" y="4478338"/>
              <a:ext cx="1025525" cy="395288"/>
            </a:xfrm>
            <a:custGeom>
              <a:avLst/>
              <a:gdLst/>
              <a:ahLst/>
              <a:cxnLst>
                <a:cxn ang="0">
                  <a:pos x="0" y="155"/>
                </a:cxn>
                <a:cxn ang="0">
                  <a:pos x="276" y="249"/>
                </a:cxn>
                <a:cxn ang="0">
                  <a:pos x="646" y="62"/>
                </a:cxn>
                <a:cxn ang="0">
                  <a:pos x="370" y="0"/>
                </a:cxn>
                <a:cxn ang="0">
                  <a:pos x="0" y="155"/>
                </a:cxn>
              </a:cxnLst>
              <a:rect l="0" t="0" r="r" b="b"/>
              <a:pathLst>
                <a:path w="646" h="249">
                  <a:moveTo>
                    <a:pt x="0" y="155"/>
                  </a:moveTo>
                  <a:lnTo>
                    <a:pt x="276" y="249"/>
                  </a:lnTo>
                  <a:lnTo>
                    <a:pt x="646" y="62"/>
                  </a:lnTo>
                  <a:lnTo>
                    <a:pt x="370" y="0"/>
                  </a:lnTo>
                  <a:lnTo>
                    <a:pt x="0" y="155"/>
                  </a:lnTo>
                  <a:close/>
                </a:path>
              </a:pathLst>
            </a:custGeom>
            <a:grpFill/>
            <a:ln w="3" cap="flat">
              <a:solidFill>
                <a:schemeClr val="accent1">
                  <a:lumMod val="5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53" name="Freeform 29"/>
            <p:cNvSpPr>
              <a:spLocks/>
            </p:cNvSpPr>
            <p:nvPr/>
          </p:nvSpPr>
          <p:spPr bwMode="auto">
            <a:xfrm>
              <a:off x="11113" y="4389438"/>
              <a:ext cx="1025525" cy="395288"/>
            </a:xfrm>
            <a:custGeom>
              <a:avLst/>
              <a:gdLst/>
              <a:ahLst/>
              <a:cxnLst>
                <a:cxn ang="0">
                  <a:pos x="0" y="156"/>
                </a:cxn>
                <a:cxn ang="0">
                  <a:pos x="276" y="249"/>
                </a:cxn>
                <a:cxn ang="0">
                  <a:pos x="646" y="62"/>
                </a:cxn>
                <a:cxn ang="0">
                  <a:pos x="370" y="0"/>
                </a:cxn>
                <a:cxn ang="0">
                  <a:pos x="0" y="156"/>
                </a:cxn>
              </a:cxnLst>
              <a:rect l="0" t="0" r="r" b="b"/>
              <a:pathLst>
                <a:path w="646" h="249">
                  <a:moveTo>
                    <a:pt x="0" y="156"/>
                  </a:moveTo>
                  <a:lnTo>
                    <a:pt x="276" y="249"/>
                  </a:lnTo>
                  <a:lnTo>
                    <a:pt x="646" y="62"/>
                  </a:lnTo>
                  <a:lnTo>
                    <a:pt x="370" y="0"/>
                  </a:lnTo>
                  <a:lnTo>
                    <a:pt x="0" y="156"/>
                  </a:lnTo>
                  <a:close/>
                </a:path>
              </a:pathLst>
            </a:custGeom>
            <a:grpFill/>
            <a:ln w="3" cap="flat">
              <a:solidFill>
                <a:schemeClr val="accent1">
                  <a:lumMod val="5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54" name="Freeform 30"/>
            <p:cNvSpPr>
              <a:spLocks/>
            </p:cNvSpPr>
            <p:nvPr/>
          </p:nvSpPr>
          <p:spPr bwMode="auto">
            <a:xfrm>
              <a:off x="11113" y="4356101"/>
              <a:ext cx="1025525" cy="395288"/>
            </a:xfrm>
            <a:custGeom>
              <a:avLst/>
              <a:gdLst/>
              <a:ahLst/>
              <a:cxnLst>
                <a:cxn ang="0">
                  <a:pos x="0" y="160"/>
                </a:cxn>
                <a:cxn ang="0">
                  <a:pos x="276" y="249"/>
                </a:cxn>
                <a:cxn ang="0">
                  <a:pos x="646" y="66"/>
                </a:cxn>
                <a:cxn ang="0">
                  <a:pos x="370" y="0"/>
                </a:cxn>
                <a:cxn ang="0">
                  <a:pos x="0" y="160"/>
                </a:cxn>
              </a:cxnLst>
              <a:rect l="0" t="0" r="r" b="b"/>
              <a:pathLst>
                <a:path w="646" h="249">
                  <a:moveTo>
                    <a:pt x="0" y="160"/>
                  </a:moveTo>
                  <a:lnTo>
                    <a:pt x="276" y="249"/>
                  </a:lnTo>
                  <a:lnTo>
                    <a:pt x="646" y="66"/>
                  </a:lnTo>
                  <a:lnTo>
                    <a:pt x="370" y="0"/>
                  </a:lnTo>
                  <a:lnTo>
                    <a:pt x="0" y="160"/>
                  </a:lnTo>
                  <a:close/>
                </a:path>
              </a:pathLst>
            </a:custGeom>
            <a:grpFill/>
            <a:ln w="3" cap="flat">
              <a:solidFill>
                <a:schemeClr val="accent1">
                  <a:lumMod val="5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55" name="Freeform 31"/>
            <p:cNvSpPr>
              <a:spLocks/>
            </p:cNvSpPr>
            <p:nvPr/>
          </p:nvSpPr>
          <p:spPr bwMode="auto">
            <a:xfrm>
              <a:off x="11113" y="4329113"/>
              <a:ext cx="1025525" cy="395288"/>
            </a:xfrm>
            <a:custGeom>
              <a:avLst/>
              <a:gdLst/>
              <a:ahLst/>
              <a:cxnLst>
                <a:cxn ang="0">
                  <a:pos x="0" y="156"/>
                </a:cxn>
                <a:cxn ang="0">
                  <a:pos x="276" y="249"/>
                </a:cxn>
                <a:cxn ang="0">
                  <a:pos x="646" y="66"/>
                </a:cxn>
                <a:cxn ang="0">
                  <a:pos x="370" y="0"/>
                </a:cxn>
                <a:cxn ang="0">
                  <a:pos x="0" y="156"/>
                </a:cxn>
              </a:cxnLst>
              <a:rect l="0" t="0" r="r" b="b"/>
              <a:pathLst>
                <a:path w="646" h="249">
                  <a:moveTo>
                    <a:pt x="0" y="156"/>
                  </a:moveTo>
                  <a:lnTo>
                    <a:pt x="276" y="249"/>
                  </a:lnTo>
                  <a:lnTo>
                    <a:pt x="646" y="66"/>
                  </a:lnTo>
                  <a:lnTo>
                    <a:pt x="370" y="0"/>
                  </a:lnTo>
                  <a:lnTo>
                    <a:pt x="0" y="156"/>
                  </a:lnTo>
                  <a:close/>
                </a:path>
              </a:pathLst>
            </a:custGeom>
            <a:grpFill/>
            <a:ln w="3" cap="flat">
              <a:solidFill>
                <a:schemeClr val="accent1">
                  <a:lumMod val="5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56" name="Freeform 32"/>
            <p:cNvSpPr>
              <a:spLocks/>
            </p:cNvSpPr>
            <p:nvPr/>
          </p:nvSpPr>
          <p:spPr bwMode="auto">
            <a:xfrm>
              <a:off x="11113" y="4302126"/>
              <a:ext cx="1025525" cy="395288"/>
            </a:xfrm>
            <a:custGeom>
              <a:avLst/>
              <a:gdLst/>
              <a:ahLst/>
              <a:cxnLst>
                <a:cxn ang="0">
                  <a:pos x="0" y="156"/>
                </a:cxn>
                <a:cxn ang="0">
                  <a:pos x="276" y="249"/>
                </a:cxn>
                <a:cxn ang="0">
                  <a:pos x="646" y="62"/>
                </a:cxn>
                <a:cxn ang="0">
                  <a:pos x="370" y="0"/>
                </a:cxn>
                <a:cxn ang="0">
                  <a:pos x="0" y="156"/>
                </a:cxn>
              </a:cxnLst>
              <a:rect l="0" t="0" r="r" b="b"/>
              <a:pathLst>
                <a:path w="646" h="249">
                  <a:moveTo>
                    <a:pt x="0" y="156"/>
                  </a:moveTo>
                  <a:lnTo>
                    <a:pt x="276" y="249"/>
                  </a:lnTo>
                  <a:lnTo>
                    <a:pt x="646" y="62"/>
                  </a:lnTo>
                  <a:lnTo>
                    <a:pt x="370" y="0"/>
                  </a:lnTo>
                  <a:lnTo>
                    <a:pt x="0" y="156"/>
                  </a:lnTo>
                  <a:close/>
                </a:path>
              </a:pathLst>
            </a:custGeom>
            <a:grpFill/>
            <a:ln w="3" cap="flat">
              <a:solidFill>
                <a:schemeClr val="accent1">
                  <a:lumMod val="5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57" name="Freeform 33"/>
            <p:cNvSpPr>
              <a:spLocks/>
            </p:cNvSpPr>
            <p:nvPr/>
          </p:nvSpPr>
          <p:spPr bwMode="auto">
            <a:xfrm>
              <a:off x="11113" y="4268788"/>
              <a:ext cx="1025525" cy="395288"/>
            </a:xfrm>
            <a:custGeom>
              <a:avLst/>
              <a:gdLst/>
              <a:ahLst/>
              <a:cxnLst>
                <a:cxn ang="0">
                  <a:pos x="0" y="159"/>
                </a:cxn>
                <a:cxn ang="0">
                  <a:pos x="276" y="249"/>
                </a:cxn>
                <a:cxn ang="0">
                  <a:pos x="646" y="66"/>
                </a:cxn>
                <a:cxn ang="0">
                  <a:pos x="370" y="0"/>
                </a:cxn>
                <a:cxn ang="0">
                  <a:pos x="0" y="159"/>
                </a:cxn>
              </a:cxnLst>
              <a:rect l="0" t="0" r="r" b="b"/>
              <a:pathLst>
                <a:path w="646" h="249">
                  <a:moveTo>
                    <a:pt x="0" y="159"/>
                  </a:moveTo>
                  <a:lnTo>
                    <a:pt x="276" y="249"/>
                  </a:lnTo>
                  <a:lnTo>
                    <a:pt x="646" y="66"/>
                  </a:lnTo>
                  <a:lnTo>
                    <a:pt x="370" y="0"/>
                  </a:lnTo>
                  <a:lnTo>
                    <a:pt x="0" y="159"/>
                  </a:lnTo>
                  <a:close/>
                </a:path>
              </a:pathLst>
            </a:custGeom>
            <a:grpFill/>
            <a:ln w="3" cap="flat">
              <a:solidFill>
                <a:schemeClr val="accent1">
                  <a:lumMod val="5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58" name="Freeform 34"/>
            <p:cNvSpPr>
              <a:spLocks/>
            </p:cNvSpPr>
            <p:nvPr/>
          </p:nvSpPr>
          <p:spPr bwMode="auto">
            <a:xfrm>
              <a:off x="11113" y="4241801"/>
              <a:ext cx="1025525" cy="395288"/>
            </a:xfrm>
            <a:custGeom>
              <a:avLst/>
              <a:gdLst/>
              <a:ahLst/>
              <a:cxnLst>
                <a:cxn ang="0">
                  <a:pos x="0" y="155"/>
                </a:cxn>
                <a:cxn ang="0">
                  <a:pos x="276" y="249"/>
                </a:cxn>
                <a:cxn ang="0">
                  <a:pos x="646" y="66"/>
                </a:cxn>
                <a:cxn ang="0">
                  <a:pos x="370" y="0"/>
                </a:cxn>
                <a:cxn ang="0">
                  <a:pos x="0" y="155"/>
                </a:cxn>
              </a:cxnLst>
              <a:rect l="0" t="0" r="r" b="b"/>
              <a:pathLst>
                <a:path w="646" h="249">
                  <a:moveTo>
                    <a:pt x="0" y="155"/>
                  </a:moveTo>
                  <a:lnTo>
                    <a:pt x="276" y="249"/>
                  </a:lnTo>
                  <a:lnTo>
                    <a:pt x="646" y="66"/>
                  </a:lnTo>
                  <a:lnTo>
                    <a:pt x="370" y="0"/>
                  </a:lnTo>
                  <a:lnTo>
                    <a:pt x="0" y="155"/>
                  </a:lnTo>
                  <a:close/>
                </a:path>
              </a:pathLst>
            </a:custGeom>
            <a:grpFill/>
            <a:ln w="3" cap="flat">
              <a:solidFill>
                <a:schemeClr val="accent1">
                  <a:lumMod val="5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59" name="Freeform 35"/>
            <p:cNvSpPr>
              <a:spLocks/>
            </p:cNvSpPr>
            <p:nvPr/>
          </p:nvSpPr>
          <p:spPr bwMode="auto">
            <a:xfrm>
              <a:off x="11113" y="4214813"/>
              <a:ext cx="1025525" cy="395288"/>
            </a:xfrm>
            <a:custGeom>
              <a:avLst/>
              <a:gdLst/>
              <a:ahLst/>
              <a:cxnLst>
                <a:cxn ang="0">
                  <a:pos x="0" y="155"/>
                </a:cxn>
                <a:cxn ang="0">
                  <a:pos x="276" y="249"/>
                </a:cxn>
                <a:cxn ang="0">
                  <a:pos x="646" y="62"/>
                </a:cxn>
                <a:cxn ang="0">
                  <a:pos x="370" y="0"/>
                </a:cxn>
                <a:cxn ang="0">
                  <a:pos x="0" y="155"/>
                </a:cxn>
              </a:cxnLst>
              <a:rect l="0" t="0" r="r" b="b"/>
              <a:pathLst>
                <a:path w="646" h="249">
                  <a:moveTo>
                    <a:pt x="0" y="155"/>
                  </a:moveTo>
                  <a:lnTo>
                    <a:pt x="276" y="249"/>
                  </a:lnTo>
                  <a:lnTo>
                    <a:pt x="646" y="62"/>
                  </a:lnTo>
                  <a:lnTo>
                    <a:pt x="370" y="0"/>
                  </a:lnTo>
                  <a:lnTo>
                    <a:pt x="0" y="155"/>
                  </a:lnTo>
                  <a:close/>
                </a:path>
              </a:pathLst>
            </a:custGeom>
            <a:grpFill/>
            <a:ln w="3" cap="flat">
              <a:solidFill>
                <a:schemeClr val="accent1">
                  <a:lumMod val="5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60" name="Freeform 36"/>
            <p:cNvSpPr>
              <a:spLocks/>
            </p:cNvSpPr>
            <p:nvPr/>
          </p:nvSpPr>
          <p:spPr bwMode="auto">
            <a:xfrm>
              <a:off x="11113" y="4181476"/>
              <a:ext cx="1025525" cy="395288"/>
            </a:xfrm>
            <a:custGeom>
              <a:avLst/>
              <a:gdLst/>
              <a:ahLst/>
              <a:cxnLst>
                <a:cxn ang="0">
                  <a:pos x="0" y="159"/>
                </a:cxn>
                <a:cxn ang="0">
                  <a:pos x="276" y="249"/>
                </a:cxn>
                <a:cxn ang="0">
                  <a:pos x="646" y="66"/>
                </a:cxn>
                <a:cxn ang="0">
                  <a:pos x="370" y="0"/>
                </a:cxn>
                <a:cxn ang="0">
                  <a:pos x="0" y="159"/>
                </a:cxn>
              </a:cxnLst>
              <a:rect l="0" t="0" r="r" b="b"/>
              <a:pathLst>
                <a:path w="646" h="249">
                  <a:moveTo>
                    <a:pt x="0" y="159"/>
                  </a:moveTo>
                  <a:lnTo>
                    <a:pt x="276" y="249"/>
                  </a:lnTo>
                  <a:lnTo>
                    <a:pt x="646" y="66"/>
                  </a:lnTo>
                  <a:lnTo>
                    <a:pt x="370" y="0"/>
                  </a:lnTo>
                  <a:lnTo>
                    <a:pt x="0" y="159"/>
                  </a:lnTo>
                  <a:close/>
                </a:path>
              </a:pathLst>
            </a:custGeom>
            <a:grpFill/>
            <a:ln w="3" cap="flat">
              <a:solidFill>
                <a:schemeClr val="accent1">
                  <a:lumMod val="5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61" name="Freeform 37"/>
            <p:cNvSpPr>
              <a:spLocks/>
            </p:cNvSpPr>
            <p:nvPr/>
          </p:nvSpPr>
          <p:spPr bwMode="auto">
            <a:xfrm>
              <a:off x="11113" y="4154488"/>
              <a:ext cx="1025525" cy="395288"/>
            </a:xfrm>
            <a:custGeom>
              <a:avLst/>
              <a:gdLst/>
              <a:ahLst/>
              <a:cxnLst>
                <a:cxn ang="0">
                  <a:pos x="0" y="155"/>
                </a:cxn>
                <a:cxn ang="0">
                  <a:pos x="276" y="249"/>
                </a:cxn>
                <a:cxn ang="0">
                  <a:pos x="646" y="65"/>
                </a:cxn>
                <a:cxn ang="0">
                  <a:pos x="370" y="0"/>
                </a:cxn>
                <a:cxn ang="0">
                  <a:pos x="0" y="155"/>
                </a:cxn>
              </a:cxnLst>
              <a:rect l="0" t="0" r="r" b="b"/>
              <a:pathLst>
                <a:path w="646" h="249">
                  <a:moveTo>
                    <a:pt x="0" y="155"/>
                  </a:moveTo>
                  <a:lnTo>
                    <a:pt x="276" y="249"/>
                  </a:lnTo>
                  <a:lnTo>
                    <a:pt x="646" y="65"/>
                  </a:lnTo>
                  <a:lnTo>
                    <a:pt x="370" y="0"/>
                  </a:lnTo>
                  <a:lnTo>
                    <a:pt x="0" y="155"/>
                  </a:lnTo>
                  <a:close/>
                </a:path>
              </a:pathLst>
            </a:custGeom>
            <a:grpFill/>
            <a:ln w="3" cap="flat">
              <a:solidFill>
                <a:schemeClr val="accent1">
                  <a:lumMod val="5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62" name="Freeform 38"/>
            <p:cNvSpPr>
              <a:spLocks/>
            </p:cNvSpPr>
            <p:nvPr/>
          </p:nvSpPr>
          <p:spPr bwMode="auto">
            <a:xfrm>
              <a:off x="11113" y="4125913"/>
              <a:ext cx="1025525" cy="395288"/>
            </a:xfrm>
            <a:custGeom>
              <a:avLst/>
              <a:gdLst/>
              <a:ahLst/>
              <a:cxnLst>
                <a:cxn ang="0">
                  <a:pos x="0" y="156"/>
                </a:cxn>
                <a:cxn ang="0">
                  <a:pos x="276" y="249"/>
                </a:cxn>
                <a:cxn ang="0">
                  <a:pos x="646" y="62"/>
                </a:cxn>
                <a:cxn ang="0">
                  <a:pos x="370" y="0"/>
                </a:cxn>
                <a:cxn ang="0">
                  <a:pos x="0" y="156"/>
                </a:cxn>
              </a:cxnLst>
              <a:rect l="0" t="0" r="r" b="b"/>
              <a:pathLst>
                <a:path w="646" h="249">
                  <a:moveTo>
                    <a:pt x="0" y="156"/>
                  </a:moveTo>
                  <a:lnTo>
                    <a:pt x="276" y="249"/>
                  </a:lnTo>
                  <a:lnTo>
                    <a:pt x="646" y="62"/>
                  </a:lnTo>
                  <a:lnTo>
                    <a:pt x="370" y="0"/>
                  </a:lnTo>
                  <a:lnTo>
                    <a:pt x="0" y="156"/>
                  </a:lnTo>
                  <a:close/>
                </a:path>
              </a:pathLst>
            </a:custGeom>
            <a:grpFill/>
            <a:ln w="3" cap="flat">
              <a:solidFill>
                <a:schemeClr val="accent1">
                  <a:lumMod val="5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63" name="Freeform 39"/>
            <p:cNvSpPr>
              <a:spLocks/>
            </p:cNvSpPr>
            <p:nvPr/>
          </p:nvSpPr>
          <p:spPr bwMode="auto">
            <a:xfrm>
              <a:off x="11113" y="4092576"/>
              <a:ext cx="1025525" cy="395288"/>
            </a:xfrm>
            <a:custGeom>
              <a:avLst/>
              <a:gdLst/>
              <a:ahLst/>
              <a:cxnLst>
                <a:cxn ang="0">
                  <a:pos x="0" y="160"/>
                </a:cxn>
                <a:cxn ang="0">
                  <a:pos x="276" y="249"/>
                </a:cxn>
                <a:cxn ang="0">
                  <a:pos x="646" y="66"/>
                </a:cxn>
                <a:cxn ang="0">
                  <a:pos x="370" y="0"/>
                </a:cxn>
                <a:cxn ang="0">
                  <a:pos x="0" y="160"/>
                </a:cxn>
              </a:cxnLst>
              <a:rect l="0" t="0" r="r" b="b"/>
              <a:pathLst>
                <a:path w="646" h="249">
                  <a:moveTo>
                    <a:pt x="0" y="160"/>
                  </a:moveTo>
                  <a:lnTo>
                    <a:pt x="276" y="249"/>
                  </a:lnTo>
                  <a:lnTo>
                    <a:pt x="646" y="66"/>
                  </a:lnTo>
                  <a:lnTo>
                    <a:pt x="370" y="0"/>
                  </a:lnTo>
                  <a:lnTo>
                    <a:pt x="0" y="160"/>
                  </a:lnTo>
                  <a:close/>
                </a:path>
              </a:pathLst>
            </a:custGeom>
            <a:grpFill/>
            <a:ln w="3" cap="flat">
              <a:solidFill>
                <a:schemeClr val="accent1">
                  <a:lumMod val="5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64" name="Freeform 40"/>
            <p:cNvSpPr>
              <a:spLocks/>
            </p:cNvSpPr>
            <p:nvPr/>
          </p:nvSpPr>
          <p:spPr bwMode="auto">
            <a:xfrm>
              <a:off x="11113" y="4065588"/>
              <a:ext cx="1025525" cy="395288"/>
            </a:xfrm>
            <a:custGeom>
              <a:avLst/>
              <a:gdLst/>
              <a:ahLst/>
              <a:cxnLst>
                <a:cxn ang="0">
                  <a:pos x="0" y="156"/>
                </a:cxn>
                <a:cxn ang="0">
                  <a:pos x="276" y="249"/>
                </a:cxn>
                <a:cxn ang="0">
                  <a:pos x="646" y="66"/>
                </a:cxn>
                <a:cxn ang="0">
                  <a:pos x="370" y="0"/>
                </a:cxn>
                <a:cxn ang="0">
                  <a:pos x="0" y="156"/>
                </a:cxn>
              </a:cxnLst>
              <a:rect l="0" t="0" r="r" b="b"/>
              <a:pathLst>
                <a:path w="646" h="249">
                  <a:moveTo>
                    <a:pt x="0" y="156"/>
                  </a:moveTo>
                  <a:lnTo>
                    <a:pt x="276" y="249"/>
                  </a:lnTo>
                  <a:lnTo>
                    <a:pt x="646" y="66"/>
                  </a:lnTo>
                  <a:lnTo>
                    <a:pt x="370" y="0"/>
                  </a:lnTo>
                  <a:lnTo>
                    <a:pt x="0" y="156"/>
                  </a:lnTo>
                  <a:close/>
                </a:path>
              </a:pathLst>
            </a:custGeom>
            <a:grpFill/>
            <a:ln w="3" cap="flat">
              <a:solidFill>
                <a:schemeClr val="accent1">
                  <a:lumMod val="5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65" name="Freeform 41"/>
            <p:cNvSpPr>
              <a:spLocks/>
            </p:cNvSpPr>
            <p:nvPr/>
          </p:nvSpPr>
          <p:spPr bwMode="auto">
            <a:xfrm>
              <a:off x="11113" y="3960813"/>
              <a:ext cx="1025525" cy="395288"/>
            </a:xfrm>
            <a:custGeom>
              <a:avLst/>
              <a:gdLst/>
              <a:ahLst/>
              <a:cxnLst>
                <a:cxn ang="0">
                  <a:pos x="0" y="160"/>
                </a:cxn>
                <a:cxn ang="0">
                  <a:pos x="276" y="249"/>
                </a:cxn>
                <a:cxn ang="0">
                  <a:pos x="646" y="66"/>
                </a:cxn>
                <a:cxn ang="0">
                  <a:pos x="370" y="0"/>
                </a:cxn>
                <a:cxn ang="0">
                  <a:pos x="0" y="160"/>
                </a:cxn>
              </a:cxnLst>
              <a:rect l="0" t="0" r="r" b="b"/>
              <a:pathLst>
                <a:path w="646" h="249">
                  <a:moveTo>
                    <a:pt x="0" y="160"/>
                  </a:moveTo>
                  <a:lnTo>
                    <a:pt x="276" y="249"/>
                  </a:lnTo>
                  <a:lnTo>
                    <a:pt x="646" y="66"/>
                  </a:lnTo>
                  <a:lnTo>
                    <a:pt x="370" y="0"/>
                  </a:lnTo>
                  <a:lnTo>
                    <a:pt x="0" y="160"/>
                  </a:lnTo>
                  <a:close/>
                </a:path>
              </a:pathLst>
            </a:custGeom>
            <a:grpFill/>
            <a:ln w="3" cap="flat">
              <a:solidFill>
                <a:schemeClr val="accent1">
                  <a:lumMod val="5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66" name="Freeform 42"/>
            <p:cNvSpPr>
              <a:spLocks/>
            </p:cNvSpPr>
            <p:nvPr/>
          </p:nvSpPr>
          <p:spPr bwMode="auto">
            <a:xfrm>
              <a:off x="11113" y="3933826"/>
              <a:ext cx="1025525" cy="395288"/>
            </a:xfrm>
            <a:custGeom>
              <a:avLst/>
              <a:gdLst/>
              <a:ahLst/>
              <a:cxnLst>
                <a:cxn ang="0">
                  <a:pos x="0" y="156"/>
                </a:cxn>
                <a:cxn ang="0">
                  <a:pos x="276" y="249"/>
                </a:cxn>
                <a:cxn ang="0">
                  <a:pos x="646" y="66"/>
                </a:cxn>
                <a:cxn ang="0">
                  <a:pos x="370" y="0"/>
                </a:cxn>
                <a:cxn ang="0">
                  <a:pos x="0" y="156"/>
                </a:cxn>
              </a:cxnLst>
              <a:rect l="0" t="0" r="r" b="b"/>
              <a:pathLst>
                <a:path w="646" h="249">
                  <a:moveTo>
                    <a:pt x="0" y="156"/>
                  </a:moveTo>
                  <a:lnTo>
                    <a:pt x="276" y="249"/>
                  </a:lnTo>
                  <a:lnTo>
                    <a:pt x="646" y="66"/>
                  </a:lnTo>
                  <a:lnTo>
                    <a:pt x="370" y="0"/>
                  </a:lnTo>
                  <a:lnTo>
                    <a:pt x="0" y="156"/>
                  </a:lnTo>
                  <a:close/>
                </a:path>
              </a:pathLst>
            </a:custGeom>
            <a:grpFill/>
            <a:ln w="3" cap="flat">
              <a:solidFill>
                <a:schemeClr val="accent1">
                  <a:lumMod val="5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67" name="Freeform 43"/>
            <p:cNvSpPr>
              <a:spLocks/>
            </p:cNvSpPr>
            <p:nvPr/>
          </p:nvSpPr>
          <p:spPr bwMode="auto">
            <a:xfrm>
              <a:off x="11113" y="3906838"/>
              <a:ext cx="1025525" cy="395288"/>
            </a:xfrm>
            <a:custGeom>
              <a:avLst/>
              <a:gdLst/>
              <a:ahLst/>
              <a:cxnLst>
                <a:cxn ang="0">
                  <a:pos x="0" y="156"/>
                </a:cxn>
                <a:cxn ang="0">
                  <a:pos x="276" y="249"/>
                </a:cxn>
                <a:cxn ang="0">
                  <a:pos x="646" y="62"/>
                </a:cxn>
                <a:cxn ang="0">
                  <a:pos x="370" y="0"/>
                </a:cxn>
                <a:cxn ang="0">
                  <a:pos x="0" y="156"/>
                </a:cxn>
              </a:cxnLst>
              <a:rect l="0" t="0" r="r" b="b"/>
              <a:pathLst>
                <a:path w="646" h="249">
                  <a:moveTo>
                    <a:pt x="0" y="156"/>
                  </a:moveTo>
                  <a:lnTo>
                    <a:pt x="276" y="249"/>
                  </a:lnTo>
                  <a:lnTo>
                    <a:pt x="646" y="62"/>
                  </a:lnTo>
                  <a:lnTo>
                    <a:pt x="370" y="0"/>
                  </a:lnTo>
                  <a:lnTo>
                    <a:pt x="0" y="156"/>
                  </a:lnTo>
                  <a:close/>
                </a:path>
              </a:pathLst>
            </a:custGeom>
            <a:grpFill/>
            <a:ln w="3" cap="flat">
              <a:solidFill>
                <a:schemeClr val="accent1">
                  <a:lumMod val="5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68" name="Freeform 44"/>
            <p:cNvSpPr>
              <a:spLocks/>
            </p:cNvSpPr>
            <p:nvPr/>
          </p:nvSpPr>
          <p:spPr bwMode="auto">
            <a:xfrm>
              <a:off x="11113" y="3873501"/>
              <a:ext cx="1025525" cy="395288"/>
            </a:xfrm>
            <a:custGeom>
              <a:avLst/>
              <a:gdLst/>
              <a:ahLst/>
              <a:cxnLst>
                <a:cxn ang="0">
                  <a:pos x="0" y="159"/>
                </a:cxn>
                <a:cxn ang="0">
                  <a:pos x="276" y="249"/>
                </a:cxn>
                <a:cxn ang="0">
                  <a:pos x="646" y="66"/>
                </a:cxn>
                <a:cxn ang="0">
                  <a:pos x="370" y="0"/>
                </a:cxn>
                <a:cxn ang="0">
                  <a:pos x="0" y="159"/>
                </a:cxn>
              </a:cxnLst>
              <a:rect l="0" t="0" r="r" b="b"/>
              <a:pathLst>
                <a:path w="646" h="249">
                  <a:moveTo>
                    <a:pt x="0" y="159"/>
                  </a:moveTo>
                  <a:lnTo>
                    <a:pt x="276" y="249"/>
                  </a:lnTo>
                  <a:lnTo>
                    <a:pt x="646" y="66"/>
                  </a:lnTo>
                  <a:lnTo>
                    <a:pt x="370" y="0"/>
                  </a:lnTo>
                  <a:lnTo>
                    <a:pt x="0" y="159"/>
                  </a:lnTo>
                  <a:close/>
                </a:path>
              </a:pathLst>
            </a:custGeom>
            <a:grpFill/>
            <a:ln w="3" cap="flat">
              <a:solidFill>
                <a:schemeClr val="accent1">
                  <a:lumMod val="5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69" name="Freeform 45"/>
            <p:cNvSpPr>
              <a:spLocks/>
            </p:cNvSpPr>
            <p:nvPr/>
          </p:nvSpPr>
          <p:spPr bwMode="auto">
            <a:xfrm>
              <a:off x="11113" y="3846513"/>
              <a:ext cx="1025525" cy="395288"/>
            </a:xfrm>
            <a:custGeom>
              <a:avLst/>
              <a:gdLst/>
              <a:ahLst/>
              <a:cxnLst>
                <a:cxn ang="0">
                  <a:pos x="0" y="155"/>
                </a:cxn>
                <a:cxn ang="0">
                  <a:pos x="276" y="249"/>
                </a:cxn>
                <a:cxn ang="0">
                  <a:pos x="646" y="66"/>
                </a:cxn>
                <a:cxn ang="0">
                  <a:pos x="370" y="0"/>
                </a:cxn>
                <a:cxn ang="0">
                  <a:pos x="0" y="155"/>
                </a:cxn>
              </a:cxnLst>
              <a:rect l="0" t="0" r="r" b="b"/>
              <a:pathLst>
                <a:path w="646" h="249">
                  <a:moveTo>
                    <a:pt x="0" y="155"/>
                  </a:moveTo>
                  <a:lnTo>
                    <a:pt x="276" y="249"/>
                  </a:lnTo>
                  <a:lnTo>
                    <a:pt x="646" y="66"/>
                  </a:lnTo>
                  <a:lnTo>
                    <a:pt x="370" y="0"/>
                  </a:lnTo>
                  <a:lnTo>
                    <a:pt x="0" y="155"/>
                  </a:lnTo>
                  <a:close/>
                </a:path>
              </a:pathLst>
            </a:custGeom>
            <a:grpFill/>
            <a:ln w="3" cap="flat">
              <a:solidFill>
                <a:schemeClr val="accent1">
                  <a:lumMod val="5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70" name="Freeform 46"/>
            <p:cNvSpPr>
              <a:spLocks/>
            </p:cNvSpPr>
            <p:nvPr/>
          </p:nvSpPr>
          <p:spPr bwMode="auto">
            <a:xfrm>
              <a:off x="11113" y="3819526"/>
              <a:ext cx="1025525" cy="395288"/>
            </a:xfrm>
            <a:custGeom>
              <a:avLst/>
              <a:gdLst/>
              <a:ahLst/>
              <a:cxnLst>
                <a:cxn ang="0">
                  <a:pos x="0" y="155"/>
                </a:cxn>
                <a:cxn ang="0">
                  <a:pos x="276" y="249"/>
                </a:cxn>
                <a:cxn ang="0">
                  <a:pos x="646" y="62"/>
                </a:cxn>
                <a:cxn ang="0">
                  <a:pos x="370" y="0"/>
                </a:cxn>
                <a:cxn ang="0">
                  <a:pos x="0" y="155"/>
                </a:cxn>
              </a:cxnLst>
              <a:rect l="0" t="0" r="r" b="b"/>
              <a:pathLst>
                <a:path w="646" h="249">
                  <a:moveTo>
                    <a:pt x="0" y="155"/>
                  </a:moveTo>
                  <a:lnTo>
                    <a:pt x="276" y="249"/>
                  </a:lnTo>
                  <a:lnTo>
                    <a:pt x="646" y="62"/>
                  </a:lnTo>
                  <a:lnTo>
                    <a:pt x="370" y="0"/>
                  </a:lnTo>
                  <a:lnTo>
                    <a:pt x="0" y="155"/>
                  </a:lnTo>
                  <a:close/>
                </a:path>
              </a:pathLst>
            </a:custGeom>
            <a:grpFill/>
            <a:ln w="3" cap="flat">
              <a:solidFill>
                <a:schemeClr val="accent1">
                  <a:lumMod val="5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71" name="Freeform 47"/>
            <p:cNvSpPr>
              <a:spLocks/>
            </p:cNvSpPr>
            <p:nvPr/>
          </p:nvSpPr>
          <p:spPr bwMode="auto">
            <a:xfrm>
              <a:off x="11113" y="3786188"/>
              <a:ext cx="1025525" cy="395288"/>
            </a:xfrm>
            <a:custGeom>
              <a:avLst/>
              <a:gdLst/>
              <a:ahLst/>
              <a:cxnLst>
                <a:cxn ang="0">
                  <a:pos x="0" y="159"/>
                </a:cxn>
                <a:cxn ang="0">
                  <a:pos x="276" y="249"/>
                </a:cxn>
                <a:cxn ang="0">
                  <a:pos x="646" y="66"/>
                </a:cxn>
                <a:cxn ang="0">
                  <a:pos x="370" y="0"/>
                </a:cxn>
                <a:cxn ang="0">
                  <a:pos x="0" y="159"/>
                </a:cxn>
              </a:cxnLst>
              <a:rect l="0" t="0" r="r" b="b"/>
              <a:pathLst>
                <a:path w="646" h="249">
                  <a:moveTo>
                    <a:pt x="0" y="159"/>
                  </a:moveTo>
                  <a:lnTo>
                    <a:pt x="276" y="249"/>
                  </a:lnTo>
                  <a:lnTo>
                    <a:pt x="646" y="66"/>
                  </a:lnTo>
                  <a:lnTo>
                    <a:pt x="370" y="0"/>
                  </a:lnTo>
                  <a:lnTo>
                    <a:pt x="0" y="159"/>
                  </a:lnTo>
                  <a:close/>
                </a:path>
              </a:pathLst>
            </a:custGeom>
            <a:grpFill/>
            <a:ln w="3" cap="flat">
              <a:solidFill>
                <a:schemeClr val="accent1">
                  <a:lumMod val="5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72" name="Freeform 48"/>
            <p:cNvSpPr>
              <a:spLocks/>
            </p:cNvSpPr>
            <p:nvPr/>
          </p:nvSpPr>
          <p:spPr bwMode="auto">
            <a:xfrm>
              <a:off x="11113" y="3759201"/>
              <a:ext cx="1025525" cy="395288"/>
            </a:xfrm>
            <a:custGeom>
              <a:avLst/>
              <a:gdLst/>
              <a:ahLst/>
              <a:cxnLst>
                <a:cxn ang="0">
                  <a:pos x="0" y="155"/>
                </a:cxn>
                <a:cxn ang="0">
                  <a:pos x="276" y="249"/>
                </a:cxn>
                <a:cxn ang="0">
                  <a:pos x="646" y="65"/>
                </a:cxn>
                <a:cxn ang="0">
                  <a:pos x="370" y="0"/>
                </a:cxn>
                <a:cxn ang="0">
                  <a:pos x="0" y="155"/>
                </a:cxn>
              </a:cxnLst>
              <a:rect l="0" t="0" r="r" b="b"/>
              <a:pathLst>
                <a:path w="646" h="249">
                  <a:moveTo>
                    <a:pt x="0" y="155"/>
                  </a:moveTo>
                  <a:lnTo>
                    <a:pt x="276" y="249"/>
                  </a:lnTo>
                  <a:lnTo>
                    <a:pt x="646" y="65"/>
                  </a:lnTo>
                  <a:lnTo>
                    <a:pt x="370" y="0"/>
                  </a:lnTo>
                  <a:lnTo>
                    <a:pt x="0" y="155"/>
                  </a:lnTo>
                  <a:close/>
                </a:path>
              </a:pathLst>
            </a:custGeom>
            <a:grpFill/>
            <a:ln w="3" cap="flat">
              <a:solidFill>
                <a:schemeClr val="accent1">
                  <a:lumMod val="5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73" name="Freeform 49"/>
            <p:cNvSpPr>
              <a:spLocks/>
            </p:cNvSpPr>
            <p:nvPr/>
          </p:nvSpPr>
          <p:spPr bwMode="auto">
            <a:xfrm>
              <a:off x="11113" y="3730626"/>
              <a:ext cx="1025525" cy="395288"/>
            </a:xfrm>
            <a:custGeom>
              <a:avLst/>
              <a:gdLst/>
              <a:ahLst/>
              <a:cxnLst>
                <a:cxn ang="0">
                  <a:pos x="0" y="156"/>
                </a:cxn>
                <a:cxn ang="0">
                  <a:pos x="276" y="249"/>
                </a:cxn>
                <a:cxn ang="0">
                  <a:pos x="646" y="62"/>
                </a:cxn>
                <a:cxn ang="0">
                  <a:pos x="370" y="0"/>
                </a:cxn>
                <a:cxn ang="0">
                  <a:pos x="0" y="156"/>
                </a:cxn>
              </a:cxnLst>
              <a:rect l="0" t="0" r="r" b="b"/>
              <a:pathLst>
                <a:path w="646" h="249">
                  <a:moveTo>
                    <a:pt x="0" y="156"/>
                  </a:moveTo>
                  <a:lnTo>
                    <a:pt x="276" y="249"/>
                  </a:lnTo>
                  <a:lnTo>
                    <a:pt x="646" y="62"/>
                  </a:lnTo>
                  <a:lnTo>
                    <a:pt x="370" y="0"/>
                  </a:lnTo>
                  <a:lnTo>
                    <a:pt x="0" y="156"/>
                  </a:lnTo>
                  <a:close/>
                </a:path>
              </a:pathLst>
            </a:custGeom>
            <a:grpFill/>
            <a:ln w="3" cap="flat">
              <a:solidFill>
                <a:schemeClr val="accent1">
                  <a:lumMod val="5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74" name="Freeform 50"/>
            <p:cNvSpPr>
              <a:spLocks/>
            </p:cNvSpPr>
            <p:nvPr/>
          </p:nvSpPr>
          <p:spPr bwMode="auto">
            <a:xfrm>
              <a:off x="11113" y="3697288"/>
              <a:ext cx="1025525" cy="395288"/>
            </a:xfrm>
            <a:custGeom>
              <a:avLst/>
              <a:gdLst/>
              <a:ahLst/>
              <a:cxnLst>
                <a:cxn ang="0">
                  <a:pos x="0" y="160"/>
                </a:cxn>
                <a:cxn ang="0">
                  <a:pos x="276" y="249"/>
                </a:cxn>
                <a:cxn ang="0">
                  <a:pos x="646" y="66"/>
                </a:cxn>
                <a:cxn ang="0">
                  <a:pos x="370" y="0"/>
                </a:cxn>
                <a:cxn ang="0">
                  <a:pos x="0" y="160"/>
                </a:cxn>
              </a:cxnLst>
              <a:rect l="0" t="0" r="r" b="b"/>
              <a:pathLst>
                <a:path w="646" h="249">
                  <a:moveTo>
                    <a:pt x="0" y="160"/>
                  </a:moveTo>
                  <a:lnTo>
                    <a:pt x="276" y="249"/>
                  </a:lnTo>
                  <a:lnTo>
                    <a:pt x="646" y="66"/>
                  </a:lnTo>
                  <a:lnTo>
                    <a:pt x="370" y="0"/>
                  </a:lnTo>
                  <a:lnTo>
                    <a:pt x="0" y="160"/>
                  </a:lnTo>
                  <a:close/>
                </a:path>
              </a:pathLst>
            </a:custGeom>
            <a:grpFill/>
            <a:ln w="3" cap="flat">
              <a:solidFill>
                <a:schemeClr val="accent1">
                  <a:lumMod val="5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75" name="Freeform 51"/>
            <p:cNvSpPr>
              <a:spLocks/>
            </p:cNvSpPr>
            <p:nvPr/>
          </p:nvSpPr>
          <p:spPr bwMode="auto">
            <a:xfrm>
              <a:off x="11113" y="3670301"/>
              <a:ext cx="1025525" cy="395288"/>
            </a:xfrm>
            <a:custGeom>
              <a:avLst/>
              <a:gdLst/>
              <a:ahLst/>
              <a:cxnLst>
                <a:cxn ang="0">
                  <a:pos x="0" y="156"/>
                </a:cxn>
                <a:cxn ang="0">
                  <a:pos x="276" y="249"/>
                </a:cxn>
                <a:cxn ang="0">
                  <a:pos x="646" y="66"/>
                </a:cxn>
                <a:cxn ang="0">
                  <a:pos x="370" y="0"/>
                </a:cxn>
                <a:cxn ang="0">
                  <a:pos x="0" y="156"/>
                </a:cxn>
              </a:cxnLst>
              <a:rect l="0" t="0" r="r" b="b"/>
              <a:pathLst>
                <a:path w="646" h="249">
                  <a:moveTo>
                    <a:pt x="0" y="156"/>
                  </a:moveTo>
                  <a:lnTo>
                    <a:pt x="276" y="249"/>
                  </a:lnTo>
                  <a:lnTo>
                    <a:pt x="646" y="66"/>
                  </a:lnTo>
                  <a:lnTo>
                    <a:pt x="370" y="0"/>
                  </a:lnTo>
                  <a:lnTo>
                    <a:pt x="0" y="156"/>
                  </a:lnTo>
                  <a:close/>
                </a:path>
              </a:pathLst>
            </a:custGeom>
            <a:grpFill/>
            <a:ln w="3" cap="flat">
              <a:solidFill>
                <a:schemeClr val="accent1">
                  <a:lumMod val="5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76" name="Freeform 52"/>
            <p:cNvSpPr>
              <a:spLocks/>
            </p:cNvSpPr>
            <p:nvPr/>
          </p:nvSpPr>
          <p:spPr bwMode="auto">
            <a:xfrm>
              <a:off x="11113" y="3643313"/>
              <a:ext cx="1025525" cy="395288"/>
            </a:xfrm>
            <a:custGeom>
              <a:avLst/>
              <a:gdLst/>
              <a:ahLst/>
              <a:cxnLst>
                <a:cxn ang="0">
                  <a:pos x="0" y="156"/>
                </a:cxn>
                <a:cxn ang="0">
                  <a:pos x="276" y="249"/>
                </a:cxn>
                <a:cxn ang="0">
                  <a:pos x="646" y="62"/>
                </a:cxn>
                <a:cxn ang="0">
                  <a:pos x="370" y="0"/>
                </a:cxn>
                <a:cxn ang="0">
                  <a:pos x="0" y="156"/>
                </a:cxn>
              </a:cxnLst>
              <a:rect l="0" t="0" r="r" b="b"/>
              <a:pathLst>
                <a:path w="646" h="249">
                  <a:moveTo>
                    <a:pt x="0" y="156"/>
                  </a:moveTo>
                  <a:lnTo>
                    <a:pt x="276" y="249"/>
                  </a:lnTo>
                  <a:lnTo>
                    <a:pt x="646" y="62"/>
                  </a:lnTo>
                  <a:lnTo>
                    <a:pt x="370" y="0"/>
                  </a:lnTo>
                  <a:lnTo>
                    <a:pt x="0" y="156"/>
                  </a:lnTo>
                  <a:close/>
                </a:path>
              </a:pathLst>
            </a:custGeom>
            <a:grpFill/>
            <a:ln w="3" cap="flat">
              <a:solidFill>
                <a:schemeClr val="accent1">
                  <a:lumMod val="5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4" name="Group 83"/>
          <p:cNvGrpSpPr/>
          <p:nvPr/>
        </p:nvGrpSpPr>
        <p:grpSpPr>
          <a:xfrm>
            <a:off x="1632514" y="4742663"/>
            <a:ext cx="958286" cy="667537"/>
            <a:chOff x="1897204" y="4633722"/>
            <a:chExt cx="958286" cy="667537"/>
          </a:xfrm>
          <a:solidFill>
            <a:srgbClr val="F1AC5E"/>
          </a:solidFill>
        </p:grpSpPr>
        <p:sp>
          <p:nvSpPr>
            <p:cNvPr id="1078" name="Freeform 54"/>
            <p:cNvSpPr>
              <a:spLocks/>
            </p:cNvSpPr>
            <p:nvPr/>
          </p:nvSpPr>
          <p:spPr bwMode="auto">
            <a:xfrm>
              <a:off x="1897204" y="4930405"/>
              <a:ext cx="958286" cy="370854"/>
            </a:xfrm>
            <a:custGeom>
              <a:avLst/>
              <a:gdLst/>
              <a:ahLst/>
              <a:cxnLst>
                <a:cxn ang="0">
                  <a:pos x="0" y="160"/>
                </a:cxn>
                <a:cxn ang="0">
                  <a:pos x="276" y="250"/>
                </a:cxn>
                <a:cxn ang="0">
                  <a:pos x="646" y="66"/>
                </a:cxn>
                <a:cxn ang="0">
                  <a:pos x="370" y="0"/>
                </a:cxn>
                <a:cxn ang="0">
                  <a:pos x="0" y="160"/>
                </a:cxn>
              </a:cxnLst>
              <a:rect l="0" t="0" r="r" b="b"/>
              <a:pathLst>
                <a:path w="646" h="250">
                  <a:moveTo>
                    <a:pt x="0" y="160"/>
                  </a:moveTo>
                  <a:lnTo>
                    <a:pt x="276" y="250"/>
                  </a:lnTo>
                  <a:lnTo>
                    <a:pt x="646" y="66"/>
                  </a:lnTo>
                  <a:lnTo>
                    <a:pt x="370" y="0"/>
                  </a:lnTo>
                  <a:lnTo>
                    <a:pt x="0" y="160"/>
                  </a:lnTo>
                  <a:close/>
                </a:path>
              </a:pathLst>
            </a:custGeom>
            <a:grpFill/>
            <a:ln w="3" cap="flat">
              <a:solidFill>
                <a:schemeClr val="accent1">
                  <a:lumMod val="5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79" name="Freeform 55"/>
            <p:cNvSpPr>
              <a:spLocks/>
            </p:cNvSpPr>
            <p:nvPr/>
          </p:nvSpPr>
          <p:spPr bwMode="auto">
            <a:xfrm>
              <a:off x="1897204" y="4905187"/>
              <a:ext cx="958286" cy="369371"/>
            </a:xfrm>
            <a:custGeom>
              <a:avLst/>
              <a:gdLst/>
              <a:ahLst/>
              <a:cxnLst>
                <a:cxn ang="0">
                  <a:pos x="0" y="156"/>
                </a:cxn>
                <a:cxn ang="0">
                  <a:pos x="276" y="249"/>
                </a:cxn>
                <a:cxn ang="0">
                  <a:pos x="646" y="66"/>
                </a:cxn>
                <a:cxn ang="0">
                  <a:pos x="370" y="0"/>
                </a:cxn>
                <a:cxn ang="0">
                  <a:pos x="0" y="156"/>
                </a:cxn>
              </a:cxnLst>
              <a:rect l="0" t="0" r="r" b="b"/>
              <a:pathLst>
                <a:path w="646" h="249">
                  <a:moveTo>
                    <a:pt x="0" y="156"/>
                  </a:moveTo>
                  <a:lnTo>
                    <a:pt x="276" y="249"/>
                  </a:lnTo>
                  <a:lnTo>
                    <a:pt x="646" y="66"/>
                  </a:lnTo>
                  <a:lnTo>
                    <a:pt x="370" y="0"/>
                  </a:lnTo>
                  <a:lnTo>
                    <a:pt x="0" y="156"/>
                  </a:lnTo>
                  <a:close/>
                </a:path>
              </a:pathLst>
            </a:custGeom>
            <a:grpFill/>
            <a:ln w="3" cap="flat">
              <a:solidFill>
                <a:schemeClr val="accent1">
                  <a:lumMod val="5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80" name="Freeform 56"/>
            <p:cNvSpPr>
              <a:spLocks/>
            </p:cNvSpPr>
            <p:nvPr/>
          </p:nvSpPr>
          <p:spPr bwMode="auto">
            <a:xfrm>
              <a:off x="1897204" y="4879969"/>
              <a:ext cx="958286" cy="369371"/>
            </a:xfrm>
            <a:custGeom>
              <a:avLst/>
              <a:gdLst/>
              <a:ahLst/>
              <a:cxnLst>
                <a:cxn ang="0">
                  <a:pos x="0" y="156"/>
                </a:cxn>
                <a:cxn ang="0">
                  <a:pos x="276" y="249"/>
                </a:cxn>
                <a:cxn ang="0">
                  <a:pos x="646" y="62"/>
                </a:cxn>
                <a:cxn ang="0">
                  <a:pos x="370" y="0"/>
                </a:cxn>
                <a:cxn ang="0">
                  <a:pos x="0" y="156"/>
                </a:cxn>
              </a:cxnLst>
              <a:rect l="0" t="0" r="r" b="b"/>
              <a:pathLst>
                <a:path w="646" h="249">
                  <a:moveTo>
                    <a:pt x="0" y="156"/>
                  </a:moveTo>
                  <a:lnTo>
                    <a:pt x="276" y="249"/>
                  </a:lnTo>
                  <a:lnTo>
                    <a:pt x="646" y="62"/>
                  </a:lnTo>
                  <a:lnTo>
                    <a:pt x="370" y="0"/>
                  </a:lnTo>
                  <a:lnTo>
                    <a:pt x="0" y="156"/>
                  </a:lnTo>
                  <a:close/>
                </a:path>
              </a:pathLst>
            </a:custGeom>
            <a:grpFill/>
            <a:ln w="3" cap="flat">
              <a:solidFill>
                <a:schemeClr val="accent1">
                  <a:lumMod val="5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81" name="Freeform 57"/>
            <p:cNvSpPr>
              <a:spLocks/>
            </p:cNvSpPr>
            <p:nvPr/>
          </p:nvSpPr>
          <p:spPr bwMode="auto">
            <a:xfrm>
              <a:off x="1897204" y="4848817"/>
              <a:ext cx="958286" cy="369371"/>
            </a:xfrm>
            <a:custGeom>
              <a:avLst/>
              <a:gdLst/>
              <a:ahLst/>
              <a:cxnLst>
                <a:cxn ang="0">
                  <a:pos x="0" y="159"/>
                </a:cxn>
                <a:cxn ang="0">
                  <a:pos x="276" y="249"/>
                </a:cxn>
                <a:cxn ang="0">
                  <a:pos x="646" y="66"/>
                </a:cxn>
                <a:cxn ang="0">
                  <a:pos x="370" y="0"/>
                </a:cxn>
                <a:cxn ang="0">
                  <a:pos x="0" y="159"/>
                </a:cxn>
              </a:cxnLst>
              <a:rect l="0" t="0" r="r" b="b"/>
              <a:pathLst>
                <a:path w="646" h="249">
                  <a:moveTo>
                    <a:pt x="0" y="159"/>
                  </a:moveTo>
                  <a:lnTo>
                    <a:pt x="276" y="249"/>
                  </a:lnTo>
                  <a:lnTo>
                    <a:pt x="646" y="66"/>
                  </a:lnTo>
                  <a:lnTo>
                    <a:pt x="370" y="0"/>
                  </a:lnTo>
                  <a:lnTo>
                    <a:pt x="0" y="159"/>
                  </a:lnTo>
                  <a:close/>
                </a:path>
              </a:pathLst>
            </a:custGeom>
            <a:grpFill/>
            <a:ln w="3" cap="flat">
              <a:solidFill>
                <a:schemeClr val="accent1">
                  <a:lumMod val="5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82" name="Freeform 58"/>
            <p:cNvSpPr>
              <a:spLocks/>
            </p:cNvSpPr>
            <p:nvPr/>
          </p:nvSpPr>
          <p:spPr bwMode="auto">
            <a:xfrm>
              <a:off x="1897204" y="4823600"/>
              <a:ext cx="958286" cy="369371"/>
            </a:xfrm>
            <a:custGeom>
              <a:avLst/>
              <a:gdLst/>
              <a:ahLst/>
              <a:cxnLst>
                <a:cxn ang="0">
                  <a:pos x="0" y="156"/>
                </a:cxn>
                <a:cxn ang="0">
                  <a:pos x="276" y="249"/>
                </a:cxn>
                <a:cxn ang="0">
                  <a:pos x="646" y="66"/>
                </a:cxn>
                <a:cxn ang="0">
                  <a:pos x="370" y="0"/>
                </a:cxn>
                <a:cxn ang="0">
                  <a:pos x="0" y="156"/>
                </a:cxn>
              </a:cxnLst>
              <a:rect l="0" t="0" r="r" b="b"/>
              <a:pathLst>
                <a:path w="646" h="249">
                  <a:moveTo>
                    <a:pt x="0" y="156"/>
                  </a:moveTo>
                  <a:lnTo>
                    <a:pt x="276" y="249"/>
                  </a:lnTo>
                  <a:lnTo>
                    <a:pt x="646" y="66"/>
                  </a:lnTo>
                  <a:lnTo>
                    <a:pt x="370" y="0"/>
                  </a:lnTo>
                  <a:lnTo>
                    <a:pt x="0" y="156"/>
                  </a:lnTo>
                  <a:close/>
                </a:path>
              </a:pathLst>
            </a:custGeom>
            <a:grpFill/>
            <a:ln w="3" cap="flat">
              <a:solidFill>
                <a:schemeClr val="accent1">
                  <a:lumMod val="5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83" name="Freeform 59"/>
            <p:cNvSpPr>
              <a:spLocks/>
            </p:cNvSpPr>
            <p:nvPr/>
          </p:nvSpPr>
          <p:spPr bwMode="auto">
            <a:xfrm>
              <a:off x="1897204" y="4798381"/>
              <a:ext cx="958286" cy="369371"/>
            </a:xfrm>
            <a:custGeom>
              <a:avLst/>
              <a:gdLst/>
              <a:ahLst/>
              <a:cxnLst>
                <a:cxn ang="0">
                  <a:pos x="0" y="155"/>
                </a:cxn>
                <a:cxn ang="0">
                  <a:pos x="276" y="249"/>
                </a:cxn>
                <a:cxn ang="0">
                  <a:pos x="646" y="62"/>
                </a:cxn>
                <a:cxn ang="0">
                  <a:pos x="370" y="0"/>
                </a:cxn>
                <a:cxn ang="0">
                  <a:pos x="0" y="155"/>
                </a:cxn>
              </a:cxnLst>
              <a:rect l="0" t="0" r="r" b="b"/>
              <a:pathLst>
                <a:path w="646" h="249">
                  <a:moveTo>
                    <a:pt x="0" y="155"/>
                  </a:moveTo>
                  <a:lnTo>
                    <a:pt x="276" y="249"/>
                  </a:lnTo>
                  <a:lnTo>
                    <a:pt x="646" y="62"/>
                  </a:lnTo>
                  <a:lnTo>
                    <a:pt x="370" y="0"/>
                  </a:lnTo>
                  <a:lnTo>
                    <a:pt x="0" y="155"/>
                  </a:lnTo>
                  <a:close/>
                </a:path>
              </a:pathLst>
            </a:custGeom>
            <a:grpFill/>
            <a:ln w="3" cap="flat">
              <a:solidFill>
                <a:schemeClr val="accent1">
                  <a:lumMod val="5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84" name="Freeform 60"/>
            <p:cNvSpPr>
              <a:spLocks/>
            </p:cNvSpPr>
            <p:nvPr/>
          </p:nvSpPr>
          <p:spPr bwMode="auto">
            <a:xfrm>
              <a:off x="1897204" y="4767230"/>
              <a:ext cx="958286" cy="369371"/>
            </a:xfrm>
            <a:custGeom>
              <a:avLst/>
              <a:gdLst/>
              <a:ahLst/>
              <a:cxnLst>
                <a:cxn ang="0">
                  <a:pos x="0" y="159"/>
                </a:cxn>
                <a:cxn ang="0">
                  <a:pos x="276" y="249"/>
                </a:cxn>
                <a:cxn ang="0">
                  <a:pos x="646" y="66"/>
                </a:cxn>
                <a:cxn ang="0">
                  <a:pos x="370" y="0"/>
                </a:cxn>
                <a:cxn ang="0">
                  <a:pos x="0" y="159"/>
                </a:cxn>
              </a:cxnLst>
              <a:rect l="0" t="0" r="r" b="b"/>
              <a:pathLst>
                <a:path w="646" h="249">
                  <a:moveTo>
                    <a:pt x="0" y="159"/>
                  </a:moveTo>
                  <a:lnTo>
                    <a:pt x="276" y="249"/>
                  </a:lnTo>
                  <a:lnTo>
                    <a:pt x="646" y="66"/>
                  </a:lnTo>
                  <a:lnTo>
                    <a:pt x="370" y="0"/>
                  </a:lnTo>
                  <a:lnTo>
                    <a:pt x="0" y="159"/>
                  </a:lnTo>
                  <a:close/>
                </a:path>
              </a:pathLst>
            </a:custGeom>
            <a:grpFill/>
            <a:ln w="3" cap="flat">
              <a:solidFill>
                <a:schemeClr val="accent1">
                  <a:lumMod val="5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85" name="Freeform 61"/>
            <p:cNvSpPr>
              <a:spLocks/>
            </p:cNvSpPr>
            <p:nvPr/>
          </p:nvSpPr>
          <p:spPr bwMode="auto">
            <a:xfrm>
              <a:off x="1897204" y="4742011"/>
              <a:ext cx="958286" cy="369371"/>
            </a:xfrm>
            <a:custGeom>
              <a:avLst/>
              <a:gdLst/>
              <a:ahLst/>
              <a:cxnLst>
                <a:cxn ang="0">
                  <a:pos x="0" y="155"/>
                </a:cxn>
                <a:cxn ang="0">
                  <a:pos x="276" y="249"/>
                </a:cxn>
                <a:cxn ang="0">
                  <a:pos x="646" y="65"/>
                </a:cxn>
                <a:cxn ang="0">
                  <a:pos x="370" y="0"/>
                </a:cxn>
                <a:cxn ang="0">
                  <a:pos x="0" y="155"/>
                </a:cxn>
              </a:cxnLst>
              <a:rect l="0" t="0" r="r" b="b"/>
              <a:pathLst>
                <a:path w="646" h="249">
                  <a:moveTo>
                    <a:pt x="0" y="155"/>
                  </a:moveTo>
                  <a:lnTo>
                    <a:pt x="276" y="249"/>
                  </a:lnTo>
                  <a:lnTo>
                    <a:pt x="646" y="65"/>
                  </a:lnTo>
                  <a:lnTo>
                    <a:pt x="370" y="0"/>
                  </a:lnTo>
                  <a:lnTo>
                    <a:pt x="0" y="155"/>
                  </a:lnTo>
                  <a:close/>
                </a:path>
              </a:pathLst>
            </a:custGeom>
            <a:grpFill/>
            <a:ln w="3" cap="flat">
              <a:solidFill>
                <a:schemeClr val="accent1">
                  <a:lumMod val="5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86" name="Freeform 62"/>
            <p:cNvSpPr>
              <a:spLocks/>
            </p:cNvSpPr>
            <p:nvPr/>
          </p:nvSpPr>
          <p:spPr bwMode="auto">
            <a:xfrm>
              <a:off x="1897204" y="4715310"/>
              <a:ext cx="958286" cy="369371"/>
            </a:xfrm>
            <a:custGeom>
              <a:avLst/>
              <a:gdLst/>
              <a:ahLst/>
              <a:cxnLst>
                <a:cxn ang="0">
                  <a:pos x="0" y="156"/>
                </a:cxn>
                <a:cxn ang="0">
                  <a:pos x="276" y="249"/>
                </a:cxn>
                <a:cxn ang="0">
                  <a:pos x="646" y="62"/>
                </a:cxn>
                <a:cxn ang="0">
                  <a:pos x="370" y="0"/>
                </a:cxn>
                <a:cxn ang="0">
                  <a:pos x="0" y="156"/>
                </a:cxn>
              </a:cxnLst>
              <a:rect l="0" t="0" r="r" b="b"/>
              <a:pathLst>
                <a:path w="646" h="249">
                  <a:moveTo>
                    <a:pt x="0" y="156"/>
                  </a:moveTo>
                  <a:lnTo>
                    <a:pt x="276" y="249"/>
                  </a:lnTo>
                  <a:lnTo>
                    <a:pt x="646" y="62"/>
                  </a:lnTo>
                  <a:lnTo>
                    <a:pt x="370" y="0"/>
                  </a:lnTo>
                  <a:lnTo>
                    <a:pt x="0" y="156"/>
                  </a:lnTo>
                  <a:close/>
                </a:path>
              </a:pathLst>
            </a:custGeom>
            <a:grpFill/>
            <a:ln w="3" cap="flat">
              <a:solidFill>
                <a:schemeClr val="accent1">
                  <a:lumMod val="5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87" name="Freeform 63"/>
            <p:cNvSpPr>
              <a:spLocks/>
            </p:cNvSpPr>
            <p:nvPr/>
          </p:nvSpPr>
          <p:spPr bwMode="auto">
            <a:xfrm>
              <a:off x="1897204" y="4684158"/>
              <a:ext cx="958286" cy="370854"/>
            </a:xfrm>
            <a:custGeom>
              <a:avLst/>
              <a:gdLst/>
              <a:ahLst/>
              <a:cxnLst>
                <a:cxn ang="0">
                  <a:pos x="0" y="160"/>
                </a:cxn>
                <a:cxn ang="0">
                  <a:pos x="276" y="250"/>
                </a:cxn>
                <a:cxn ang="0">
                  <a:pos x="646" y="66"/>
                </a:cxn>
                <a:cxn ang="0">
                  <a:pos x="370" y="0"/>
                </a:cxn>
                <a:cxn ang="0">
                  <a:pos x="0" y="160"/>
                </a:cxn>
              </a:cxnLst>
              <a:rect l="0" t="0" r="r" b="b"/>
              <a:pathLst>
                <a:path w="646" h="250">
                  <a:moveTo>
                    <a:pt x="0" y="160"/>
                  </a:moveTo>
                  <a:lnTo>
                    <a:pt x="276" y="250"/>
                  </a:lnTo>
                  <a:lnTo>
                    <a:pt x="646" y="66"/>
                  </a:lnTo>
                  <a:lnTo>
                    <a:pt x="370" y="0"/>
                  </a:lnTo>
                  <a:lnTo>
                    <a:pt x="0" y="160"/>
                  </a:lnTo>
                  <a:close/>
                </a:path>
              </a:pathLst>
            </a:custGeom>
            <a:grpFill/>
            <a:ln w="3" cap="flat">
              <a:solidFill>
                <a:schemeClr val="accent1">
                  <a:lumMod val="5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88" name="Freeform 64"/>
            <p:cNvSpPr>
              <a:spLocks/>
            </p:cNvSpPr>
            <p:nvPr/>
          </p:nvSpPr>
          <p:spPr bwMode="auto">
            <a:xfrm>
              <a:off x="1897204" y="4658940"/>
              <a:ext cx="958286" cy="369371"/>
            </a:xfrm>
            <a:custGeom>
              <a:avLst/>
              <a:gdLst/>
              <a:ahLst/>
              <a:cxnLst>
                <a:cxn ang="0">
                  <a:pos x="0" y="156"/>
                </a:cxn>
                <a:cxn ang="0">
                  <a:pos x="276" y="249"/>
                </a:cxn>
                <a:cxn ang="0">
                  <a:pos x="646" y="66"/>
                </a:cxn>
                <a:cxn ang="0">
                  <a:pos x="370" y="0"/>
                </a:cxn>
                <a:cxn ang="0">
                  <a:pos x="0" y="156"/>
                </a:cxn>
              </a:cxnLst>
              <a:rect l="0" t="0" r="r" b="b"/>
              <a:pathLst>
                <a:path w="646" h="249">
                  <a:moveTo>
                    <a:pt x="0" y="156"/>
                  </a:moveTo>
                  <a:lnTo>
                    <a:pt x="276" y="249"/>
                  </a:lnTo>
                  <a:lnTo>
                    <a:pt x="646" y="66"/>
                  </a:lnTo>
                  <a:lnTo>
                    <a:pt x="370" y="0"/>
                  </a:lnTo>
                  <a:lnTo>
                    <a:pt x="0" y="156"/>
                  </a:lnTo>
                  <a:close/>
                </a:path>
              </a:pathLst>
            </a:custGeom>
            <a:grpFill/>
            <a:ln w="3" cap="flat">
              <a:solidFill>
                <a:schemeClr val="accent1">
                  <a:lumMod val="5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89" name="Freeform 65"/>
            <p:cNvSpPr>
              <a:spLocks/>
            </p:cNvSpPr>
            <p:nvPr/>
          </p:nvSpPr>
          <p:spPr bwMode="auto">
            <a:xfrm>
              <a:off x="1897204" y="4633722"/>
              <a:ext cx="958286" cy="369371"/>
            </a:xfrm>
            <a:custGeom>
              <a:avLst/>
              <a:gdLst/>
              <a:ahLst/>
              <a:cxnLst>
                <a:cxn ang="0">
                  <a:pos x="0" y="156"/>
                </a:cxn>
                <a:cxn ang="0">
                  <a:pos x="276" y="249"/>
                </a:cxn>
                <a:cxn ang="0">
                  <a:pos x="646" y="62"/>
                </a:cxn>
                <a:cxn ang="0">
                  <a:pos x="370" y="0"/>
                </a:cxn>
                <a:cxn ang="0">
                  <a:pos x="0" y="156"/>
                </a:cxn>
              </a:cxnLst>
              <a:rect l="0" t="0" r="r" b="b"/>
              <a:pathLst>
                <a:path w="646" h="249">
                  <a:moveTo>
                    <a:pt x="0" y="156"/>
                  </a:moveTo>
                  <a:lnTo>
                    <a:pt x="276" y="249"/>
                  </a:lnTo>
                  <a:lnTo>
                    <a:pt x="646" y="62"/>
                  </a:lnTo>
                  <a:lnTo>
                    <a:pt x="370" y="0"/>
                  </a:lnTo>
                  <a:lnTo>
                    <a:pt x="0" y="156"/>
                  </a:lnTo>
                  <a:close/>
                </a:path>
              </a:pathLst>
            </a:custGeom>
            <a:grpFill/>
            <a:ln w="3" cap="flat">
              <a:solidFill>
                <a:schemeClr val="accent1">
                  <a:lumMod val="5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sp>
        <p:nvSpPr>
          <p:cNvPr id="1091" name="Freeform 67"/>
          <p:cNvSpPr>
            <a:spLocks/>
          </p:cNvSpPr>
          <p:nvPr/>
        </p:nvSpPr>
        <p:spPr bwMode="auto">
          <a:xfrm>
            <a:off x="3725726" y="1539318"/>
            <a:ext cx="3437074" cy="3941435"/>
          </a:xfrm>
          <a:custGeom>
            <a:avLst/>
            <a:gdLst/>
            <a:ahLst/>
            <a:cxnLst>
              <a:cxn ang="0">
                <a:pos x="670" y="688"/>
              </a:cxn>
              <a:cxn ang="0">
                <a:pos x="590" y="608"/>
              </a:cxn>
              <a:cxn ang="0">
                <a:pos x="590" y="640"/>
              </a:cxn>
              <a:cxn ang="0">
                <a:pos x="501" y="640"/>
              </a:cxn>
              <a:cxn ang="0">
                <a:pos x="469" y="640"/>
              </a:cxn>
              <a:cxn ang="0">
                <a:pos x="265" y="640"/>
              </a:cxn>
              <a:cxn ang="0">
                <a:pos x="260" y="640"/>
              </a:cxn>
              <a:cxn ang="0">
                <a:pos x="260" y="640"/>
              </a:cxn>
              <a:cxn ang="0">
                <a:pos x="96" y="471"/>
              </a:cxn>
              <a:cxn ang="0">
                <a:pos x="265" y="301"/>
              </a:cxn>
              <a:cxn ang="0">
                <a:pos x="434" y="471"/>
              </a:cxn>
              <a:cxn ang="0">
                <a:pos x="317" y="632"/>
              </a:cxn>
              <a:cxn ang="0">
                <a:pos x="476" y="632"/>
              </a:cxn>
              <a:cxn ang="0">
                <a:pos x="530" y="471"/>
              </a:cxn>
              <a:cxn ang="0">
                <a:pos x="389" y="236"/>
              </a:cxn>
              <a:cxn ang="0">
                <a:pos x="427" y="140"/>
              </a:cxn>
              <a:cxn ang="0">
                <a:pos x="287" y="0"/>
              </a:cxn>
              <a:cxn ang="0">
                <a:pos x="177" y="54"/>
              </a:cxn>
              <a:cxn ang="0">
                <a:pos x="161" y="37"/>
              </a:cxn>
              <a:cxn ang="0">
                <a:pos x="161" y="109"/>
              </a:cxn>
              <a:cxn ang="0">
                <a:pos x="233" y="109"/>
              </a:cxn>
              <a:cxn ang="0">
                <a:pos x="214" y="90"/>
              </a:cxn>
              <a:cxn ang="0">
                <a:pos x="287" y="51"/>
              </a:cxn>
              <a:cxn ang="0">
                <a:pos x="377" y="140"/>
              </a:cxn>
              <a:cxn ang="0">
                <a:pos x="336" y="215"/>
              </a:cxn>
              <a:cxn ang="0">
                <a:pos x="265" y="205"/>
              </a:cxn>
              <a:cxn ang="0">
                <a:pos x="0" y="471"/>
              </a:cxn>
              <a:cxn ang="0">
                <a:pos x="61" y="640"/>
              </a:cxn>
              <a:cxn ang="0">
                <a:pos x="257" y="736"/>
              </a:cxn>
              <a:cxn ang="0">
                <a:pos x="260" y="736"/>
              </a:cxn>
              <a:cxn ang="0">
                <a:pos x="260" y="736"/>
              </a:cxn>
              <a:cxn ang="0">
                <a:pos x="590" y="736"/>
              </a:cxn>
              <a:cxn ang="0">
                <a:pos x="590" y="768"/>
              </a:cxn>
              <a:cxn ang="0">
                <a:pos x="670" y="688"/>
              </a:cxn>
            </a:cxnLst>
            <a:rect l="0" t="0" r="r" b="b"/>
            <a:pathLst>
              <a:path w="670" h="768">
                <a:moveTo>
                  <a:pt x="670" y="688"/>
                </a:moveTo>
                <a:cubicBezTo>
                  <a:pt x="590" y="608"/>
                  <a:pt x="590" y="608"/>
                  <a:pt x="590" y="608"/>
                </a:cubicBezTo>
                <a:cubicBezTo>
                  <a:pt x="590" y="640"/>
                  <a:pt x="590" y="640"/>
                  <a:pt x="590" y="640"/>
                </a:cubicBezTo>
                <a:cubicBezTo>
                  <a:pt x="501" y="640"/>
                  <a:pt x="501" y="640"/>
                  <a:pt x="501" y="640"/>
                </a:cubicBezTo>
                <a:cubicBezTo>
                  <a:pt x="469" y="640"/>
                  <a:pt x="469" y="640"/>
                  <a:pt x="469" y="640"/>
                </a:cubicBezTo>
                <a:cubicBezTo>
                  <a:pt x="265" y="640"/>
                  <a:pt x="265" y="640"/>
                  <a:pt x="265" y="640"/>
                </a:cubicBezTo>
                <a:cubicBezTo>
                  <a:pt x="260" y="640"/>
                  <a:pt x="260" y="640"/>
                  <a:pt x="260" y="640"/>
                </a:cubicBezTo>
                <a:cubicBezTo>
                  <a:pt x="260" y="640"/>
                  <a:pt x="260" y="640"/>
                  <a:pt x="260" y="640"/>
                </a:cubicBezTo>
                <a:cubicBezTo>
                  <a:pt x="169" y="637"/>
                  <a:pt x="96" y="562"/>
                  <a:pt x="96" y="471"/>
                </a:cubicBezTo>
                <a:cubicBezTo>
                  <a:pt x="96" y="377"/>
                  <a:pt x="171" y="301"/>
                  <a:pt x="265" y="301"/>
                </a:cubicBezTo>
                <a:cubicBezTo>
                  <a:pt x="359" y="301"/>
                  <a:pt x="434" y="377"/>
                  <a:pt x="434" y="471"/>
                </a:cubicBezTo>
                <a:cubicBezTo>
                  <a:pt x="434" y="546"/>
                  <a:pt x="385" y="610"/>
                  <a:pt x="317" y="632"/>
                </a:cubicBezTo>
                <a:cubicBezTo>
                  <a:pt x="476" y="632"/>
                  <a:pt x="476" y="632"/>
                  <a:pt x="476" y="632"/>
                </a:cubicBezTo>
                <a:cubicBezTo>
                  <a:pt x="510" y="587"/>
                  <a:pt x="530" y="531"/>
                  <a:pt x="530" y="471"/>
                </a:cubicBezTo>
                <a:cubicBezTo>
                  <a:pt x="530" y="369"/>
                  <a:pt x="473" y="281"/>
                  <a:pt x="389" y="236"/>
                </a:cubicBezTo>
                <a:cubicBezTo>
                  <a:pt x="413" y="211"/>
                  <a:pt x="427" y="177"/>
                  <a:pt x="427" y="140"/>
                </a:cubicBezTo>
                <a:cubicBezTo>
                  <a:pt x="427" y="63"/>
                  <a:pt x="365" y="0"/>
                  <a:pt x="287" y="0"/>
                </a:cubicBezTo>
                <a:cubicBezTo>
                  <a:pt x="243" y="0"/>
                  <a:pt x="203" y="21"/>
                  <a:pt x="177" y="54"/>
                </a:cubicBezTo>
                <a:cubicBezTo>
                  <a:pt x="161" y="37"/>
                  <a:pt x="161" y="37"/>
                  <a:pt x="161" y="37"/>
                </a:cubicBezTo>
                <a:cubicBezTo>
                  <a:pt x="161" y="109"/>
                  <a:pt x="161" y="109"/>
                  <a:pt x="161" y="109"/>
                </a:cubicBezTo>
                <a:cubicBezTo>
                  <a:pt x="233" y="109"/>
                  <a:pt x="233" y="109"/>
                  <a:pt x="233" y="109"/>
                </a:cubicBezTo>
                <a:cubicBezTo>
                  <a:pt x="214" y="90"/>
                  <a:pt x="214" y="90"/>
                  <a:pt x="214" y="90"/>
                </a:cubicBezTo>
                <a:cubicBezTo>
                  <a:pt x="230" y="66"/>
                  <a:pt x="257" y="51"/>
                  <a:pt x="287" y="51"/>
                </a:cubicBezTo>
                <a:cubicBezTo>
                  <a:pt x="337" y="51"/>
                  <a:pt x="377" y="91"/>
                  <a:pt x="377" y="140"/>
                </a:cubicBezTo>
                <a:cubicBezTo>
                  <a:pt x="377" y="171"/>
                  <a:pt x="361" y="199"/>
                  <a:pt x="336" y="215"/>
                </a:cubicBezTo>
                <a:cubicBezTo>
                  <a:pt x="313" y="209"/>
                  <a:pt x="290" y="205"/>
                  <a:pt x="265" y="205"/>
                </a:cubicBezTo>
                <a:cubicBezTo>
                  <a:pt x="118" y="205"/>
                  <a:pt x="0" y="324"/>
                  <a:pt x="0" y="471"/>
                </a:cubicBezTo>
                <a:cubicBezTo>
                  <a:pt x="0" y="535"/>
                  <a:pt x="23" y="594"/>
                  <a:pt x="61" y="640"/>
                </a:cubicBezTo>
                <a:cubicBezTo>
                  <a:pt x="108" y="697"/>
                  <a:pt x="178" y="734"/>
                  <a:pt x="257" y="736"/>
                </a:cubicBezTo>
                <a:cubicBezTo>
                  <a:pt x="258" y="736"/>
                  <a:pt x="259" y="736"/>
                  <a:pt x="260" y="736"/>
                </a:cubicBezTo>
                <a:cubicBezTo>
                  <a:pt x="260" y="736"/>
                  <a:pt x="260" y="736"/>
                  <a:pt x="260" y="736"/>
                </a:cubicBezTo>
                <a:cubicBezTo>
                  <a:pt x="590" y="736"/>
                  <a:pt x="590" y="736"/>
                  <a:pt x="590" y="736"/>
                </a:cubicBezTo>
                <a:cubicBezTo>
                  <a:pt x="590" y="768"/>
                  <a:pt x="590" y="768"/>
                  <a:pt x="590" y="768"/>
                </a:cubicBezTo>
                <a:lnTo>
                  <a:pt x="670" y="688"/>
                </a:lnTo>
                <a:close/>
              </a:path>
            </a:pathLst>
          </a:custGeom>
          <a:solidFill>
            <a:srgbClr val="F1AC5E"/>
          </a:solidFill>
          <a:ln w="3" cap="flat">
            <a:solidFill>
              <a:schemeClr val="bg2">
                <a:lumMod val="50000"/>
              </a:schemeClr>
            </a:solidFill>
            <a:prstDash val="solid"/>
            <a:miter lim="800000"/>
            <a:headEnd/>
            <a:tailEnd/>
          </a:ln>
        </p:spPr>
        <p:txBody>
          <a:bodyPr vert="horz" wrap="square" lIns="91435" tIns="45718" rIns="91435" bIns="45718" numCol="1" anchor="t" anchorCtr="0" compatLnSpc="1">
            <a:prstTxWarp prst="textNoShape">
              <a:avLst/>
            </a:prstTxWarp>
          </a:bodyPr>
          <a:lstStyle/>
          <a:p>
            <a:endParaRPr lang="en-US"/>
          </a:p>
        </p:txBody>
      </p:sp>
      <p:grpSp>
        <p:nvGrpSpPr>
          <p:cNvPr id="5" name="Group 84"/>
          <p:cNvGrpSpPr/>
          <p:nvPr/>
        </p:nvGrpSpPr>
        <p:grpSpPr>
          <a:xfrm>
            <a:off x="7391400" y="4501412"/>
            <a:ext cx="1375126" cy="984988"/>
            <a:chOff x="7764112" y="4305887"/>
            <a:chExt cx="1375126" cy="984988"/>
          </a:xfrm>
        </p:grpSpPr>
        <p:sp>
          <p:nvSpPr>
            <p:cNvPr id="1092" name="Freeform 68"/>
            <p:cNvSpPr>
              <a:spLocks/>
            </p:cNvSpPr>
            <p:nvPr/>
          </p:nvSpPr>
          <p:spPr bwMode="auto">
            <a:xfrm>
              <a:off x="7764112" y="4305887"/>
              <a:ext cx="553314" cy="968671"/>
            </a:xfrm>
            <a:custGeom>
              <a:avLst/>
              <a:gdLst/>
              <a:ahLst/>
              <a:cxnLst>
                <a:cxn ang="0">
                  <a:pos x="373" y="449"/>
                </a:cxn>
                <a:cxn ang="0">
                  <a:pos x="0" y="653"/>
                </a:cxn>
                <a:cxn ang="0">
                  <a:pos x="0" y="155"/>
                </a:cxn>
                <a:cxn ang="0">
                  <a:pos x="373" y="0"/>
                </a:cxn>
                <a:cxn ang="0">
                  <a:pos x="373" y="449"/>
                </a:cxn>
              </a:cxnLst>
              <a:rect l="0" t="0" r="r" b="b"/>
              <a:pathLst>
                <a:path w="373" h="653">
                  <a:moveTo>
                    <a:pt x="373" y="449"/>
                  </a:moveTo>
                  <a:lnTo>
                    <a:pt x="0" y="653"/>
                  </a:lnTo>
                  <a:lnTo>
                    <a:pt x="0" y="155"/>
                  </a:lnTo>
                  <a:lnTo>
                    <a:pt x="373" y="0"/>
                  </a:lnTo>
                  <a:lnTo>
                    <a:pt x="373" y="449"/>
                  </a:lnTo>
                  <a:close/>
                </a:path>
              </a:pathLst>
            </a:custGeom>
            <a:solidFill>
              <a:srgbClr val="FFFFFF"/>
            </a:solidFill>
            <a:ln w="3" cap="flat">
              <a:solidFill>
                <a:schemeClr val="accent1">
                  <a:lumMod val="5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93" name="Freeform 69"/>
            <p:cNvSpPr>
              <a:spLocks/>
            </p:cNvSpPr>
            <p:nvPr/>
          </p:nvSpPr>
          <p:spPr bwMode="auto">
            <a:xfrm>
              <a:off x="7784879" y="4362257"/>
              <a:ext cx="513262" cy="275915"/>
            </a:xfrm>
            <a:custGeom>
              <a:avLst/>
              <a:gdLst/>
              <a:ahLst/>
              <a:cxnLst>
                <a:cxn ang="0">
                  <a:pos x="346" y="34"/>
                </a:cxn>
                <a:cxn ang="0">
                  <a:pos x="0" y="186"/>
                </a:cxn>
                <a:cxn ang="0">
                  <a:pos x="0" y="148"/>
                </a:cxn>
                <a:cxn ang="0">
                  <a:pos x="346" y="0"/>
                </a:cxn>
                <a:cxn ang="0">
                  <a:pos x="346" y="34"/>
                </a:cxn>
              </a:cxnLst>
              <a:rect l="0" t="0" r="r" b="b"/>
              <a:pathLst>
                <a:path w="346" h="186">
                  <a:moveTo>
                    <a:pt x="346" y="34"/>
                  </a:moveTo>
                  <a:lnTo>
                    <a:pt x="0" y="186"/>
                  </a:lnTo>
                  <a:lnTo>
                    <a:pt x="0" y="148"/>
                  </a:lnTo>
                  <a:lnTo>
                    <a:pt x="346" y="0"/>
                  </a:lnTo>
                  <a:lnTo>
                    <a:pt x="346" y="34"/>
                  </a:lnTo>
                  <a:close/>
                </a:path>
              </a:pathLst>
            </a:custGeom>
            <a:solidFill>
              <a:srgbClr val="FFFFFF"/>
            </a:solidFill>
            <a:ln w="3" cap="flat">
              <a:solidFill>
                <a:schemeClr val="accent1">
                  <a:lumMod val="5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94" name="Freeform 70"/>
            <p:cNvSpPr>
              <a:spLocks/>
            </p:cNvSpPr>
            <p:nvPr/>
          </p:nvSpPr>
          <p:spPr bwMode="auto">
            <a:xfrm>
              <a:off x="8133482" y="4448295"/>
              <a:ext cx="164660" cy="293716"/>
            </a:xfrm>
            <a:custGeom>
              <a:avLst/>
              <a:gdLst/>
              <a:ahLst/>
              <a:cxnLst>
                <a:cxn ang="0">
                  <a:pos x="111" y="142"/>
                </a:cxn>
                <a:cxn ang="0">
                  <a:pos x="0" y="198"/>
                </a:cxn>
                <a:cxn ang="0">
                  <a:pos x="0" y="49"/>
                </a:cxn>
                <a:cxn ang="0">
                  <a:pos x="111" y="0"/>
                </a:cxn>
                <a:cxn ang="0">
                  <a:pos x="111" y="142"/>
                </a:cxn>
              </a:cxnLst>
              <a:rect l="0" t="0" r="r" b="b"/>
              <a:pathLst>
                <a:path w="111" h="198">
                  <a:moveTo>
                    <a:pt x="111" y="142"/>
                  </a:moveTo>
                  <a:lnTo>
                    <a:pt x="0" y="198"/>
                  </a:lnTo>
                  <a:lnTo>
                    <a:pt x="0" y="49"/>
                  </a:lnTo>
                  <a:lnTo>
                    <a:pt x="111" y="0"/>
                  </a:lnTo>
                  <a:lnTo>
                    <a:pt x="111" y="142"/>
                  </a:lnTo>
                  <a:close/>
                </a:path>
              </a:pathLst>
            </a:custGeom>
            <a:solidFill>
              <a:srgbClr val="FFFFFF"/>
            </a:solidFill>
            <a:ln w="3" cap="flat">
              <a:solidFill>
                <a:schemeClr val="accent1">
                  <a:lumMod val="5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95" name="Freeform 71"/>
            <p:cNvSpPr>
              <a:spLocks/>
            </p:cNvSpPr>
            <p:nvPr/>
          </p:nvSpPr>
          <p:spPr bwMode="auto">
            <a:xfrm>
              <a:off x="7784879" y="4535817"/>
              <a:ext cx="317451" cy="688305"/>
            </a:xfrm>
            <a:custGeom>
              <a:avLst/>
              <a:gdLst/>
              <a:ahLst/>
              <a:cxnLst>
                <a:cxn ang="0">
                  <a:pos x="214" y="346"/>
                </a:cxn>
                <a:cxn ang="0">
                  <a:pos x="0" y="464"/>
                </a:cxn>
                <a:cxn ang="0">
                  <a:pos x="0" y="94"/>
                </a:cxn>
                <a:cxn ang="0">
                  <a:pos x="214" y="0"/>
                </a:cxn>
                <a:cxn ang="0">
                  <a:pos x="214" y="346"/>
                </a:cxn>
              </a:cxnLst>
              <a:rect l="0" t="0" r="r" b="b"/>
              <a:pathLst>
                <a:path w="214" h="464">
                  <a:moveTo>
                    <a:pt x="214" y="346"/>
                  </a:moveTo>
                  <a:lnTo>
                    <a:pt x="0" y="464"/>
                  </a:lnTo>
                  <a:lnTo>
                    <a:pt x="0" y="94"/>
                  </a:lnTo>
                  <a:lnTo>
                    <a:pt x="214" y="0"/>
                  </a:lnTo>
                  <a:lnTo>
                    <a:pt x="214" y="346"/>
                  </a:lnTo>
                  <a:close/>
                </a:path>
              </a:pathLst>
            </a:custGeom>
            <a:solidFill>
              <a:srgbClr val="FFFFFF"/>
            </a:solidFill>
            <a:ln w="3" cap="flat">
              <a:solidFill>
                <a:schemeClr val="accent1">
                  <a:lumMod val="5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96" name="Freeform 72"/>
            <p:cNvSpPr>
              <a:spLocks/>
            </p:cNvSpPr>
            <p:nvPr/>
          </p:nvSpPr>
          <p:spPr bwMode="auto">
            <a:xfrm>
              <a:off x="8175018" y="4305887"/>
              <a:ext cx="553314" cy="968671"/>
            </a:xfrm>
            <a:custGeom>
              <a:avLst/>
              <a:gdLst/>
              <a:ahLst/>
              <a:cxnLst>
                <a:cxn ang="0">
                  <a:pos x="373" y="449"/>
                </a:cxn>
                <a:cxn ang="0">
                  <a:pos x="0" y="653"/>
                </a:cxn>
                <a:cxn ang="0">
                  <a:pos x="0" y="155"/>
                </a:cxn>
                <a:cxn ang="0">
                  <a:pos x="373" y="0"/>
                </a:cxn>
                <a:cxn ang="0">
                  <a:pos x="373" y="449"/>
                </a:cxn>
              </a:cxnLst>
              <a:rect l="0" t="0" r="r" b="b"/>
              <a:pathLst>
                <a:path w="373" h="653">
                  <a:moveTo>
                    <a:pt x="373" y="449"/>
                  </a:moveTo>
                  <a:lnTo>
                    <a:pt x="0" y="653"/>
                  </a:lnTo>
                  <a:lnTo>
                    <a:pt x="0" y="155"/>
                  </a:lnTo>
                  <a:lnTo>
                    <a:pt x="373" y="0"/>
                  </a:lnTo>
                  <a:lnTo>
                    <a:pt x="373" y="449"/>
                  </a:lnTo>
                  <a:close/>
                </a:path>
              </a:pathLst>
            </a:custGeom>
            <a:solidFill>
              <a:srgbClr val="FFFFFF"/>
            </a:solidFill>
            <a:ln w="3" cap="flat">
              <a:solidFill>
                <a:schemeClr val="accent1">
                  <a:lumMod val="5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97" name="Freeform 73"/>
            <p:cNvSpPr>
              <a:spLocks/>
            </p:cNvSpPr>
            <p:nvPr/>
          </p:nvSpPr>
          <p:spPr bwMode="auto">
            <a:xfrm>
              <a:off x="8194302" y="4362257"/>
              <a:ext cx="513262" cy="275915"/>
            </a:xfrm>
            <a:custGeom>
              <a:avLst/>
              <a:gdLst/>
              <a:ahLst/>
              <a:cxnLst>
                <a:cxn ang="0">
                  <a:pos x="346" y="34"/>
                </a:cxn>
                <a:cxn ang="0">
                  <a:pos x="0" y="186"/>
                </a:cxn>
                <a:cxn ang="0">
                  <a:pos x="0" y="148"/>
                </a:cxn>
                <a:cxn ang="0">
                  <a:pos x="346" y="0"/>
                </a:cxn>
                <a:cxn ang="0">
                  <a:pos x="346" y="34"/>
                </a:cxn>
              </a:cxnLst>
              <a:rect l="0" t="0" r="r" b="b"/>
              <a:pathLst>
                <a:path w="346" h="186">
                  <a:moveTo>
                    <a:pt x="346" y="34"/>
                  </a:moveTo>
                  <a:lnTo>
                    <a:pt x="0" y="186"/>
                  </a:lnTo>
                  <a:lnTo>
                    <a:pt x="0" y="148"/>
                  </a:lnTo>
                  <a:lnTo>
                    <a:pt x="346" y="0"/>
                  </a:lnTo>
                  <a:lnTo>
                    <a:pt x="346" y="34"/>
                  </a:lnTo>
                  <a:close/>
                </a:path>
              </a:pathLst>
            </a:custGeom>
            <a:solidFill>
              <a:srgbClr val="FFFFFF"/>
            </a:solidFill>
            <a:ln w="3" cap="flat">
              <a:solidFill>
                <a:schemeClr val="accent1">
                  <a:lumMod val="5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98" name="Freeform 74"/>
            <p:cNvSpPr>
              <a:spLocks/>
            </p:cNvSpPr>
            <p:nvPr/>
          </p:nvSpPr>
          <p:spPr bwMode="auto">
            <a:xfrm>
              <a:off x="8544388" y="4448295"/>
              <a:ext cx="163176" cy="293716"/>
            </a:xfrm>
            <a:custGeom>
              <a:avLst/>
              <a:gdLst/>
              <a:ahLst/>
              <a:cxnLst>
                <a:cxn ang="0">
                  <a:pos x="110" y="142"/>
                </a:cxn>
                <a:cxn ang="0">
                  <a:pos x="0" y="198"/>
                </a:cxn>
                <a:cxn ang="0">
                  <a:pos x="0" y="49"/>
                </a:cxn>
                <a:cxn ang="0">
                  <a:pos x="110" y="0"/>
                </a:cxn>
                <a:cxn ang="0">
                  <a:pos x="110" y="142"/>
                </a:cxn>
              </a:cxnLst>
              <a:rect l="0" t="0" r="r" b="b"/>
              <a:pathLst>
                <a:path w="110" h="198">
                  <a:moveTo>
                    <a:pt x="110" y="142"/>
                  </a:moveTo>
                  <a:lnTo>
                    <a:pt x="0" y="198"/>
                  </a:lnTo>
                  <a:lnTo>
                    <a:pt x="0" y="49"/>
                  </a:lnTo>
                  <a:lnTo>
                    <a:pt x="110" y="0"/>
                  </a:lnTo>
                  <a:lnTo>
                    <a:pt x="110" y="142"/>
                  </a:lnTo>
                  <a:close/>
                </a:path>
              </a:pathLst>
            </a:custGeom>
            <a:solidFill>
              <a:srgbClr val="FFFFFF"/>
            </a:solidFill>
            <a:ln w="3" cap="flat">
              <a:solidFill>
                <a:schemeClr val="accent1">
                  <a:lumMod val="5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99" name="Freeform 75"/>
            <p:cNvSpPr>
              <a:spLocks/>
            </p:cNvSpPr>
            <p:nvPr/>
          </p:nvSpPr>
          <p:spPr bwMode="auto">
            <a:xfrm>
              <a:off x="8194302" y="4535817"/>
              <a:ext cx="318935" cy="688305"/>
            </a:xfrm>
            <a:custGeom>
              <a:avLst/>
              <a:gdLst/>
              <a:ahLst/>
              <a:cxnLst>
                <a:cxn ang="0">
                  <a:pos x="215" y="346"/>
                </a:cxn>
                <a:cxn ang="0">
                  <a:pos x="0" y="464"/>
                </a:cxn>
                <a:cxn ang="0">
                  <a:pos x="0" y="94"/>
                </a:cxn>
                <a:cxn ang="0">
                  <a:pos x="215" y="0"/>
                </a:cxn>
                <a:cxn ang="0">
                  <a:pos x="215" y="346"/>
                </a:cxn>
              </a:cxnLst>
              <a:rect l="0" t="0" r="r" b="b"/>
              <a:pathLst>
                <a:path w="215" h="464">
                  <a:moveTo>
                    <a:pt x="215" y="346"/>
                  </a:moveTo>
                  <a:lnTo>
                    <a:pt x="0" y="464"/>
                  </a:lnTo>
                  <a:lnTo>
                    <a:pt x="0" y="94"/>
                  </a:lnTo>
                  <a:lnTo>
                    <a:pt x="215" y="0"/>
                  </a:lnTo>
                  <a:lnTo>
                    <a:pt x="215" y="346"/>
                  </a:lnTo>
                  <a:close/>
                </a:path>
              </a:pathLst>
            </a:custGeom>
            <a:solidFill>
              <a:srgbClr val="FFFFFF"/>
            </a:solidFill>
            <a:ln w="3" cap="flat">
              <a:solidFill>
                <a:schemeClr val="accent1">
                  <a:lumMod val="5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00" name="Freeform 76"/>
            <p:cNvSpPr>
              <a:spLocks/>
            </p:cNvSpPr>
            <p:nvPr/>
          </p:nvSpPr>
          <p:spPr bwMode="auto">
            <a:xfrm>
              <a:off x="8584441" y="4314788"/>
              <a:ext cx="554797" cy="976087"/>
            </a:xfrm>
            <a:custGeom>
              <a:avLst/>
              <a:gdLst/>
              <a:ahLst/>
              <a:cxnLst>
                <a:cxn ang="0">
                  <a:pos x="374" y="454"/>
                </a:cxn>
                <a:cxn ang="0">
                  <a:pos x="0" y="658"/>
                </a:cxn>
                <a:cxn ang="0">
                  <a:pos x="0" y="160"/>
                </a:cxn>
                <a:cxn ang="0">
                  <a:pos x="374" y="0"/>
                </a:cxn>
                <a:cxn ang="0">
                  <a:pos x="374" y="454"/>
                </a:cxn>
              </a:cxnLst>
              <a:rect l="0" t="0" r="r" b="b"/>
              <a:pathLst>
                <a:path w="374" h="658">
                  <a:moveTo>
                    <a:pt x="374" y="454"/>
                  </a:moveTo>
                  <a:lnTo>
                    <a:pt x="0" y="658"/>
                  </a:lnTo>
                  <a:lnTo>
                    <a:pt x="0" y="160"/>
                  </a:lnTo>
                  <a:lnTo>
                    <a:pt x="374" y="0"/>
                  </a:lnTo>
                  <a:lnTo>
                    <a:pt x="374" y="454"/>
                  </a:lnTo>
                  <a:close/>
                </a:path>
              </a:pathLst>
            </a:custGeom>
            <a:solidFill>
              <a:srgbClr val="FFFFFF"/>
            </a:solidFill>
            <a:ln w="3" cap="flat">
              <a:solidFill>
                <a:schemeClr val="accent1">
                  <a:lumMod val="5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01" name="Freeform 77"/>
            <p:cNvSpPr>
              <a:spLocks/>
            </p:cNvSpPr>
            <p:nvPr/>
          </p:nvSpPr>
          <p:spPr bwMode="auto">
            <a:xfrm>
              <a:off x="8605208" y="4377091"/>
              <a:ext cx="513262" cy="271465"/>
            </a:xfrm>
            <a:custGeom>
              <a:avLst/>
              <a:gdLst/>
              <a:ahLst/>
              <a:cxnLst>
                <a:cxn ang="0">
                  <a:pos x="346" y="31"/>
                </a:cxn>
                <a:cxn ang="0">
                  <a:pos x="0" y="183"/>
                </a:cxn>
                <a:cxn ang="0">
                  <a:pos x="0" y="149"/>
                </a:cxn>
                <a:cxn ang="0">
                  <a:pos x="346" y="0"/>
                </a:cxn>
                <a:cxn ang="0">
                  <a:pos x="346" y="31"/>
                </a:cxn>
              </a:cxnLst>
              <a:rect l="0" t="0" r="r" b="b"/>
              <a:pathLst>
                <a:path w="346" h="183">
                  <a:moveTo>
                    <a:pt x="346" y="31"/>
                  </a:moveTo>
                  <a:lnTo>
                    <a:pt x="0" y="183"/>
                  </a:lnTo>
                  <a:lnTo>
                    <a:pt x="0" y="149"/>
                  </a:lnTo>
                  <a:lnTo>
                    <a:pt x="346" y="0"/>
                  </a:lnTo>
                  <a:lnTo>
                    <a:pt x="346" y="31"/>
                  </a:lnTo>
                  <a:close/>
                </a:path>
              </a:pathLst>
            </a:custGeom>
            <a:solidFill>
              <a:srgbClr val="FFFFFF"/>
            </a:solidFill>
            <a:ln w="3" cap="flat">
              <a:solidFill>
                <a:schemeClr val="accent1">
                  <a:lumMod val="5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02" name="Freeform 78"/>
            <p:cNvSpPr>
              <a:spLocks/>
            </p:cNvSpPr>
            <p:nvPr/>
          </p:nvSpPr>
          <p:spPr bwMode="auto">
            <a:xfrm>
              <a:off x="8953811" y="4464613"/>
              <a:ext cx="164660" cy="292233"/>
            </a:xfrm>
            <a:custGeom>
              <a:avLst/>
              <a:gdLst/>
              <a:ahLst/>
              <a:cxnLst>
                <a:cxn ang="0">
                  <a:pos x="111" y="142"/>
                </a:cxn>
                <a:cxn ang="0">
                  <a:pos x="0" y="197"/>
                </a:cxn>
                <a:cxn ang="0">
                  <a:pos x="0" y="48"/>
                </a:cxn>
                <a:cxn ang="0">
                  <a:pos x="111" y="0"/>
                </a:cxn>
                <a:cxn ang="0">
                  <a:pos x="111" y="142"/>
                </a:cxn>
              </a:cxnLst>
              <a:rect l="0" t="0" r="r" b="b"/>
              <a:pathLst>
                <a:path w="111" h="197">
                  <a:moveTo>
                    <a:pt x="111" y="142"/>
                  </a:moveTo>
                  <a:lnTo>
                    <a:pt x="0" y="197"/>
                  </a:lnTo>
                  <a:lnTo>
                    <a:pt x="0" y="48"/>
                  </a:lnTo>
                  <a:lnTo>
                    <a:pt x="111" y="0"/>
                  </a:lnTo>
                  <a:lnTo>
                    <a:pt x="111" y="142"/>
                  </a:lnTo>
                  <a:close/>
                </a:path>
              </a:pathLst>
            </a:custGeom>
            <a:solidFill>
              <a:srgbClr val="FFFFFF"/>
            </a:solidFill>
            <a:ln w="3" cap="flat">
              <a:solidFill>
                <a:schemeClr val="accent1">
                  <a:lumMod val="5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03" name="Freeform 79"/>
            <p:cNvSpPr>
              <a:spLocks/>
            </p:cNvSpPr>
            <p:nvPr/>
          </p:nvSpPr>
          <p:spPr bwMode="auto">
            <a:xfrm>
              <a:off x="8605208" y="4546200"/>
              <a:ext cx="317451" cy="688305"/>
            </a:xfrm>
            <a:custGeom>
              <a:avLst/>
              <a:gdLst/>
              <a:ahLst/>
              <a:cxnLst>
                <a:cxn ang="0">
                  <a:pos x="214" y="349"/>
                </a:cxn>
                <a:cxn ang="0">
                  <a:pos x="0" y="464"/>
                </a:cxn>
                <a:cxn ang="0">
                  <a:pos x="0" y="97"/>
                </a:cxn>
                <a:cxn ang="0">
                  <a:pos x="214" y="0"/>
                </a:cxn>
                <a:cxn ang="0">
                  <a:pos x="214" y="349"/>
                </a:cxn>
              </a:cxnLst>
              <a:rect l="0" t="0" r="r" b="b"/>
              <a:pathLst>
                <a:path w="214" h="464">
                  <a:moveTo>
                    <a:pt x="214" y="349"/>
                  </a:moveTo>
                  <a:lnTo>
                    <a:pt x="0" y="464"/>
                  </a:lnTo>
                  <a:lnTo>
                    <a:pt x="0" y="97"/>
                  </a:lnTo>
                  <a:lnTo>
                    <a:pt x="214" y="0"/>
                  </a:lnTo>
                  <a:lnTo>
                    <a:pt x="214" y="349"/>
                  </a:lnTo>
                  <a:close/>
                </a:path>
              </a:pathLst>
            </a:custGeom>
            <a:solidFill>
              <a:srgbClr val="FFFFFF"/>
            </a:solidFill>
            <a:ln w="3" cap="flat">
              <a:solidFill>
                <a:schemeClr val="accent1">
                  <a:lumMod val="5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sp>
        <p:nvSpPr>
          <p:cNvPr id="86" name="TextBox 85"/>
          <p:cNvSpPr txBox="1"/>
          <p:nvPr/>
        </p:nvSpPr>
        <p:spPr>
          <a:xfrm>
            <a:off x="443858" y="2478614"/>
            <a:ext cx="851913" cy="525142"/>
          </a:xfrm>
          <a:prstGeom prst="rect">
            <a:avLst/>
          </a:prstGeom>
          <a:noFill/>
        </p:spPr>
        <p:txBody>
          <a:bodyPr wrap="none" lIns="91435" tIns="45718" rIns="91435" bIns="45718" rtlCol="0">
            <a:spAutoFit/>
          </a:bodyPr>
          <a:lstStyle/>
          <a:p>
            <a:pPr algn="ctr"/>
            <a:r>
              <a:rPr lang="en-GB" sz="1400" b="1" dirty="0">
                <a:solidFill>
                  <a:schemeClr val="accent2">
                    <a:lumMod val="50000"/>
                  </a:schemeClr>
                </a:solidFill>
                <a:latin typeface="+mj-lt"/>
              </a:rPr>
              <a:t>Release </a:t>
            </a:r>
            <a:br>
              <a:rPr lang="en-GB" sz="1400" b="1" dirty="0">
                <a:solidFill>
                  <a:schemeClr val="accent2">
                    <a:lumMod val="50000"/>
                  </a:schemeClr>
                </a:solidFill>
                <a:latin typeface="+mj-lt"/>
              </a:rPr>
            </a:br>
            <a:r>
              <a:rPr lang="en-GB" sz="1400" b="1" dirty="0">
                <a:solidFill>
                  <a:schemeClr val="accent2">
                    <a:lumMod val="50000"/>
                  </a:schemeClr>
                </a:solidFill>
                <a:latin typeface="+mj-lt"/>
              </a:rPr>
              <a:t>backlog</a:t>
            </a:r>
            <a:endParaRPr lang="en-GB" sz="1400" dirty="0">
              <a:solidFill>
                <a:schemeClr val="accent2">
                  <a:lumMod val="50000"/>
                </a:schemeClr>
              </a:solidFill>
              <a:latin typeface="+mj-lt"/>
            </a:endParaRPr>
          </a:p>
        </p:txBody>
      </p:sp>
      <p:cxnSp>
        <p:nvCxnSpPr>
          <p:cNvPr id="87" name="Straight Arrow Connector 86"/>
          <p:cNvCxnSpPr/>
          <p:nvPr/>
        </p:nvCxnSpPr>
        <p:spPr>
          <a:xfrm rot="5400000">
            <a:off x="534194" y="3428206"/>
            <a:ext cx="609600" cy="1588"/>
          </a:xfrm>
          <a:prstGeom prst="straightConnector1">
            <a:avLst/>
          </a:prstGeom>
          <a:ln w="28575">
            <a:solidFill>
              <a:schemeClr val="accent2"/>
            </a:solidFill>
            <a:tailEnd type="oval" w="lg" len="lg"/>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1334529" y="5552498"/>
            <a:ext cx="1600315" cy="784829"/>
          </a:xfrm>
          <a:prstGeom prst="rect">
            <a:avLst/>
          </a:prstGeom>
          <a:noFill/>
        </p:spPr>
        <p:txBody>
          <a:bodyPr wrap="none" lIns="91435" tIns="45718" rIns="91435" bIns="45718" rtlCol="0">
            <a:spAutoFit/>
          </a:bodyPr>
          <a:lstStyle/>
          <a:p>
            <a:pPr algn="r"/>
            <a:r>
              <a:rPr lang="en-GB" sz="1400" b="1" dirty="0">
                <a:solidFill>
                  <a:schemeClr val="accent2">
                    <a:lumMod val="50000"/>
                  </a:schemeClr>
                </a:solidFill>
                <a:latin typeface="+mj-lt"/>
              </a:rPr>
              <a:t>Pre-iteration </a:t>
            </a:r>
            <a:br>
              <a:rPr lang="en-GB" sz="1400" b="1" dirty="0">
                <a:solidFill>
                  <a:schemeClr val="accent2">
                    <a:lumMod val="50000"/>
                  </a:schemeClr>
                </a:solidFill>
                <a:latin typeface="+mj-lt"/>
              </a:rPr>
            </a:br>
            <a:r>
              <a:rPr lang="en-GB" sz="1400" b="1" dirty="0">
                <a:solidFill>
                  <a:schemeClr val="accent2">
                    <a:lumMod val="50000"/>
                  </a:schemeClr>
                </a:solidFill>
                <a:latin typeface="+mj-lt"/>
              </a:rPr>
              <a:t>planning/</a:t>
            </a:r>
          </a:p>
          <a:p>
            <a:pPr algn="r"/>
            <a:r>
              <a:rPr lang="en-GB" sz="1400" b="1" dirty="0">
                <a:solidFill>
                  <a:schemeClr val="accent2">
                    <a:lumMod val="50000"/>
                  </a:schemeClr>
                </a:solidFill>
                <a:latin typeface="+mj-lt"/>
              </a:rPr>
              <a:t>backlog grooming</a:t>
            </a:r>
            <a:endParaRPr lang="en-GB" sz="1400" dirty="0">
              <a:solidFill>
                <a:schemeClr val="accent2">
                  <a:lumMod val="50000"/>
                </a:schemeClr>
              </a:solidFill>
              <a:latin typeface="+mj-lt"/>
            </a:endParaRPr>
          </a:p>
        </p:txBody>
      </p:sp>
      <p:sp>
        <p:nvSpPr>
          <p:cNvPr id="96" name="7-Point Star 95"/>
          <p:cNvSpPr/>
          <p:nvPr/>
        </p:nvSpPr>
        <p:spPr bwMode="auto">
          <a:xfrm>
            <a:off x="3135086" y="4876800"/>
            <a:ext cx="370114" cy="381000"/>
          </a:xfrm>
          <a:prstGeom prst="star7">
            <a:avLst/>
          </a:prstGeom>
          <a:solidFill>
            <a:srgbClr val="FFFF00"/>
          </a:solidFill>
          <a:ln w="9525" cap="flat" cmpd="sng" algn="ctr">
            <a:solidFill>
              <a:schemeClr val="accent2">
                <a:lumMod val="75000"/>
              </a:schemeClr>
            </a:solidFill>
            <a:prstDash val="solid"/>
            <a:round/>
            <a:headEnd type="none" w="med" len="med"/>
            <a:tailEnd type="none" w="med" len="med"/>
          </a:ln>
          <a:effectLst/>
        </p:spPr>
        <p:txBody>
          <a:bodyPr vert="horz" wrap="square" lIns="91435" tIns="45718" rIns="91435" bIns="45718" numCol="1" rtlCol="0" anchor="t" anchorCtr="0" compatLnSpc="1">
            <a:prstTxWarp prst="textNoShape">
              <a:avLst/>
            </a:prstTxWarp>
          </a:bodyPr>
          <a:lstStyle/>
          <a:p>
            <a:pPr marL="342882" indent="-342882" defTabSz="914353"/>
            <a:endParaRPr lang="en-US">
              <a:latin typeface="Arial" charset="0"/>
              <a:cs typeface="Arial" charset="0"/>
            </a:endParaRPr>
          </a:p>
        </p:txBody>
      </p:sp>
      <p:sp>
        <p:nvSpPr>
          <p:cNvPr id="98" name="7-Point Star 97"/>
          <p:cNvSpPr/>
          <p:nvPr/>
        </p:nvSpPr>
        <p:spPr bwMode="auto">
          <a:xfrm>
            <a:off x="6629400" y="4876800"/>
            <a:ext cx="370114" cy="381000"/>
          </a:xfrm>
          <a:prstGeom prst="star7">
            <a:avLst/>
          </a:prstGeom>
          <a:solidFill>
            <a:srgbClr val="FFFF00"/>
          </a:solidFill>
          <a:ln w="9525" cap="flat" cmpd="sng" algn="ctr">
            <a:solidFill>
              <a:schemeClr val="accent2">
                <a:lumMod val="75000"/>
              </a:schemeClr>
            </a:solidFill>
            <a:prstDash val="solid"/>
            <a:round/>
            <a:headEnd type="none" w="med" len="med"/>
            <a:tailEnd type="none" w="med" len="med"/>
          </a:ln>
          <a:effectLst/>
        </p:spPr>
        <p:txBody>
          <a:bodyPr vert="horz" wrap="square" lIns="91435" tIns="45718" rIns="91435" bIns="45718" numCol="1" rtlCol="0" anchor="t" anchorCtr="0" compatLnSpc="1">
            <a:prstTxWarp prst="textNoShape">
              <a:avLst/>
            </a:prstTxWarp>
          </a:bodyPr>
          <a:lstStyle/>
          <a:p>
            <a:pPr marL="342882" indent="-342882" defTabSz="914353"/>
            <a:endParaRPr lang="en-US">
              <a:latin typeface="Arial" charset="0"/>
              <a:cs typeface="Arial" charset="0"/>
            </a:endParaRPr>
          </a:p>
        </p:txBody>
      </p:sp>
      <p:sp>
        <p:nvSpPr>
          <p:cNvPr id="99" name="TextBox 98"/>
          <p:cNvSpPr txBox="1"/>
          <p:nvPr/>
        </p:nvSpPr>
        <p:spPr>
          <a:xfrm>
            <a:off x="3135086" y="5557027"/>
            <a:ext cx="1699501" cy="525142"/>
          </a:xfrm>
          <a:prstGeom prst="rect">
            <a:avLst/>
          </a:prstGeom>
          <a:noFill/>
        </p:spPr>
        <p:txBody>
          <a:bodyPr wrap="none" lIns="91435" tIns="45718" rIns="91435" bIns="45718" rtlCol="0">
            <a:spAutoFit/>
          </a:bodyPr>
          <a:lstStyle/>
          <a:p>
            <a:r>
              <a:rPr lang="en-GB" sz="1400" b="1" dirty="0">
                <a:solidFill>
                  <a:schemeClr val="accent2">
                    <a:lumMod val="50000"/>
                  </a:schemeClr>
                </a:solidFill>
                <a:latin typeface="+mj-lt"/>
              </a:rPr>
              <a:t>Iteration planning/</a:t>
            </a:r>
            <a:br>
              <a:rPr lang="en-GB" sz="1400" b="1" dirty="0">
                <a:solidFill>
                  <a:schemeClr val="accent2">
                    <a:lumMod val="50000"/>
                  </a:schemeClr>
                </a:solidFill>
                <a:latin typeface="+mj-lt"/>
              </a:rPr>
            </a:br>
            <a:r>
              <a:rPr lang="en-GB" sz="1400" b="1" dirty="0" err="1">
                <a:solidFill>
                  <a:schemeClr val="accent2">
                    <a:lumMod val="50000"/>
                  </a:schemeClr>
                </a:solidFill>
                <a:latin typeface="+mj-lt"/>
              </a:rPr>
              <a:t>kickoff</a:t>
            </a:r>
            <a:endParaRPr lang="en-GB" sz="1400" dirty="0">
              <a:solidFill>
                <a:schemeClr val="accent2">
                  <a:lumMod val="50000"/>
                </a:schemeClr>
              </a:solidFill>
              <a:latin typeface="+mj-lt"/>
            </a:endParaRPr>
          </a:p>
        </p:txBody>
      </p:sp>
      <p:cxnSp>
        <p:nvCxnSpPr>
          <p:cNvPr id="105" name="Straight Arrow Connector 104"/>
          <p:cNvCxnSpPr/>
          <p:nvPr/>
        </p:nvCxnSpPr>
        <p:spPr>
          <a:xfrm rot="5400000" flipH="1" flipV="1">
            <a:off x="3205432" y="5523706"/>
            <a:ext cx="228600" cy="1588"/>
          </a:xfrm>
          <a:prstGeom prst="straightConnector1">
            <a:avLst/>
          </a:prstGeom>
          <a:ln w="28575">
            <a:solidFill>
              <a:schemeClr val="accent2"/>
            </a:solidFill>
            <a:tailEnd type="oval" w="lg" len="lg"/>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p:nvPr/>
        </p:nvCxnSpPr>
        <p:spPr>
          <a:xfrm rot="5400000" flipH="1" flipV="1">
            <a:off x="6698980" y="5523706"/>
            <a:ext cx="228600" cy="1588"/>
          </a:xfrm>
          <a:prstGeom prst="straightConnector1">
            <a:avLst/>
          </a:prstGeom>
          <a:ln w="28575">
            <a:solidFill>
              <a:schemeClr val="accent2"/>
            </a:solidFill>
            <a:tailEnd type="oval" w="lg" len="lg"/>
          </a:ln>
        </p:spPr>
        <p:style>
          <a:lnRef idx="1">
            <a:schemeClr val="accent1"/>
          </a:lnRef>
          <a:fillRef idx="0">
            <a:schemeClr val="accent1"/>
          </a:fillRef>
          <a:effectRef idx="0">
            <a:schemeClr val="accent1"/>
          </a:effectRef>
          <a:fontRef idx="minor">
            <a:schemeClr val="tx1"/>
          </a:fontRef>
        </p:style>
      </p:cxnSp>
      <p:sp>
        <p:nvSpPr>
          <p:cNvPr id="108" name="TextBox 107"/>
          <p:cNvSpPr txBox="1"/>
          <p:nvPr/>
        </p:nvSpPr>
        <p:spPr>
          <a:xfrm>
            <a:off x="5863195" y="5712023"/>
            <a:ext cx="1223412" cy="523220"/>
          </a:xfrm>
          <a:prstGeom prst="rect">
            <a:avLst/>
          </a:prstGeom>
          <a:noFill/>
        </p:spPr>
        <p:txBody>
          <a:bodyPr wrap="none" lIns="91435" tIns="45718" rIns="91435" bIns="45718" rtlCol="0">
            <a:spAutoFit/>
          </a:bodyPr>
          <a:lstStyle/>
          <a:p>
            <a:pPr algn="r"/>
            <a:r>
              <a:rPr lang="en-GB" sz="1400" b="1" dirty="0">
                <a:solidFill>
                  <a:schemeClr val="accent2">
                    <a:lumMod val="50000"/>
                  </a:schemeClr>
                </a:solidFill>
                <a:latin typeface="+mj-lt"/>
              </a:rPr>
              <a:t>Showcase + </a:t>
            </a:r>
            <a:br>
              <a:rPr lang="en-GB" sz="1400" b="1" dirty="0">
                <a:solidFill>
                  <a:schemeClr val="accent2">
                    <a:lumMod val="50000"/>
                  </a:schemeClr>
                </a:solidFill>
                <a:latin typeface="+mj-lt"/>
              </a:rPr>
            </a:br>
            <a:r>
              <a:rPr lang="en-GB" sz="1400" b="1" dirty="0">
                <a:solidFill>
                  <a:schemeClr val="accent2">
                    <a:lumMod val="50000"/>
                  </a:schemeClr>
                </a:solidFill>
                <a:latin typeface="+mj-lt"/>
              </a:rPr>
              <a:t>Retrospective</a:t>
            </a:r>
            <a:endParaRPr lang="en-GB" sz="1400" dirty="0">
              <a:solidFill>
                <a:schemeClr val="accent2">
                  <a:lumMod val="50000"/>
                </a:schemeClr>
              </a:solidFill>
              <a:latin typeface="+mj-lt"/>
            </a:endParaRPr>
          </a:p>
        </p:txBody>
      </p:sp>
      <p:sp>
        <p:nvSpPr>
          <p:cNvPr id="109" name="7-Point Star 108"/>
          <p:cNvSpPr/>
          <p:nvPr/>
        </p:nvSpPr>
        <p:spPr bwMode="auto">
          <a:xfrm>
            <a:off x="4267200" y="1970442"/>
            <a:ext cx="370114" cy="381000"/>
          </a:xfrm>
          <a:prstGeom prst="star7">
            <a:avLst/>
          </a:prstGeom>
          <a:solidFill>
            <a:srgbClr val="FFFF00"/>
          </a:solidFill>
          <a:ln w="9525" cap="flat" cmpd="sng" algn="ctr">
            <a:solidFill>
              <a:schemeClr val="accent2">
                <a:lumMod val="75000"/>
              </a:schemeClr>
            </a:solidFill>
            <a:prstDash val="solid"/>
            <a:round/>
            <a:headEnd type="none" w="med" len="med"/>
            <a:tailEnd type="none" w="med" len="med"/>
          </a:ln>
          <a:effectLst/>
        </p:spPr>
        <p:txBody>
          <a:bodyPr vert="horz" wrap="square" lIns="91435" tIns="45718" rIns="91435" bIns="45718" numCol="1" rtlCol="0" anchor="t" anchorCtr="0" compatLnSpc="1">
            <a:prstTxWarp prst="textNoShape">
              <a:avLst/>
            </a:prstTxWarp>
          </a:bodyPr>
          <a:lstStyle/>
          <a:p>
            <a:pPr marL="342882" indent="-342882" defTabSz="914353"/>
            <a:endParaRPr lang="en-US">
              <a:latin typeface="Arial" charset="0"/>
              <a:cs typeface="Arial" charset="0"/>
            </a:endParaRPr>
          </a:p>
        </p:txBody>
      </p:sp>
      <p:sp>
        <p:nvSpPr>
          <p:cNvPr id="110" name="TextBox 109"/>
          <p:cNvSpPr txBox="1"/>
          <p:nvPr/>
        </p:nvSpPr>
        <p:spPr>
          <a:xfrm>
            <a:off x="3088247" y="1762781"/>
            <a:ext cx="850451" cy="525142"/>
          </a:xfrm>
          <a:prstGeom prst="rect">
            <a:avLst/>
          </a:prstGeom>
          <a:noFill/>
        </p:spPr>
        <p:txBody>
          <a:bodyPr wrap="none" lIns="91435" tIns="45718" rIns="91435" bIns="45718" rtlCol="0">
            <a:spAutoFit/>
          </a:bodyPr>
          <a:lstStyle/>
          <a:p>
            <a:r>
              <a:rPr lang="en-GB" sz="1400" b="1" dirty="0">
                <a:solidFill>
                  <a:schemeClr val="accent2">
                    <a:lumMod val="50000"/>
                  </a:schemeClr>
                </a:solidFill>
                <a:latin typeface="+mj-lt"/>
              </a:rPr>
              <a:t>Daily</a:t>
            </a:r>
            <a:br>
              <a:rPr lang="en-GB" sz="1400" b="1" dirty="0">
                <a:solidFill>
                  <a:schemeClr val="accent2">
                    <a:lumMod val="50000"/>
                  </a:schemeClr>
                </a:solidFill>
                <a:latin typeface="+mj-lt"/>
              </a:rPr>
            </a:br>
            <a:r>
              <a:rPr lang="en-GB" sz="1400" b="1" dirty="0">
                <a:solidFill>
                  <a:schemeClr val="accent2">
                    <a:lumMod val="50000"/>
                  </a:schemeClr>
                </a:solidFill>
                <a:latin typeface="+mj-lt"/>
              </a:rPr>
              <a:t>stand-up</a:t>
            </a:r>
            <a:endParaRPr lang="en-GB" sz="1400" dirty="0">
              <a:solidFill>
                <a:schemeClr val="accent2">
                  <a:lumMod val="50000"/>
                </a:schemeClr>
              </a:solidFill>
              <a:latin typeface="+mj-lt"/>
            </a:endParaRPr>
          </a:p>
        </p:txBody>
      </p:sp>
      <p:cxnSp>
        <p:nvCxnSpPr>
          <p:cNvPr id="111" name="Straight Arrow Connector 110"/>
          <p:cNvCxnSpPr/>
          <p:nvPr/>
        </p:nvCxnSpPr>
        <p:spPr>
          <a:xfrm>
            <a:off x="3994674" y="2133600"/>
            <a:ext cx="152400" cy="794"/>
          </a:xfrm>
          <a:prstGeom prst="straightConnector1">
            <a:avLst/>
          </a:prstGeom>
          <a:ln w="28575">
            <a:solidFill>
              <a:schemeClr val="accent2"/>
            </a:solidFill>
            <a:tailEnd type="oval" w="lg" len="lg"/>
          </a:ln>
        </p:spPr>
        <p:style>
          <a:lnRef idx="1">
            <a:schemeClr val="accent1"/>
          </a:lnRef>
          <a:fillRef idx="0">
            <a:schemeClr val="accent1"/>
          </a:fillRef>
          <a:effectRef idx="0">
            <a:schemeClr val="accent1"/>
          </a:effectRef>
          <a:fontRef idx="minor">
            <a:schemeClr val="tx1"/>
          </a:fontRef>
        </p:style>
      </p:cxnSp>
      <p:sp>
        <p:nvSpPr>
          <p:cNvPr id="118" name="TextBox 117"/>
          <p:cNvSpPr txBox="1"/>
          <p:nvPr/>
        </p:nvSpPr>
        <p:spPr>
          <a:xfrm>
            <a:off x="7521050" y="5715000"/>
            <a:ext cx="915635" cy="523220"/>
          </a:xfrm>
          <a:prstGeom prst="rect">
            <a:avLst/>
          </a:prstGeom>
          <a:noFill/>
        </p:spPr>
        <p:txBody>
          <a:bodyPr wrap="none" lIns="91435" tIns="45718" rIns="91435" bIns="45718" rtlCol="0">
            <a:spAutoFit/>
          </a:bodyPr>
          <a:lstStyle/>
          <a:p>
            <a:pPr algn="ctr"/>
            <a:r>
              <a:rPr lang="en-GB" sz="1400" b="1" dirty="0">
                <a:solidFill>
                  <a:schemeClr val="accent2">
                    <a:lumMod val="50000"/>
                  </a:schemeClr>
                </a:solidFill>
                <a:latin typeface="+mj-lt"/>
              </a:rPr>
              <a:t>Working</a:t>
            </a:r>
            <a:br>
              <a:rPr lang="en-GB" sz="1400" b="1" dirty="0">
                <a:solidFill>
                  <a:schemeClr val="accent2">
                    <a:lumMod val="50000"/>
                  </a:schemeClr>
                </a:solidFill>
                <a:latin typeface="+mj-lt"/>
              </a:rPr>
            </a:br>
            <a:r>
              <a:rPr lang="en-GB" sz="1400" b="1" dirty="0">
                <a:solidFill>
                  <a:schemeClr val="accent2">
                    <a:lumMod val="50000"/>
                  </a:schemeClr>
                </a:solidFill>
                <a:latin typeface="+mj-lt"/>
              </a:rPr>
              <a:t>software</a:t>
            </a:r>
            <a:endParaRPr lang="en-GB" sz="1400" dirty="0">
              <a:solidFill>
                <a:schemeClr val="accent2">
                  <a:lumMod val="50000"/>
                </a:schemeClr>
              </a:solidFill>
              <a:latin typeface="+mj-lt"/>
            </a:endParaRPr>
          </a:p>
        </p:txBody>
      </p:sp>
      <p:cxnSp>
        <p:nvCxnSpPr>
          <p:cNvPr id="119" name="Straight Arrow Connector 118"/>
          <p:cNvCxnSpPr/>
          <p:nvPr/>
        </p:nvCxnSpPr>
        <p:spPr>
          <a:xfrm rot="5400000" flipH="1" flipV="1">
            <a:off x="7745281" y="5409406"/>
            <a:ext cx="457200" cy="1588"/>
          </a:xfrm>
          <a:prstGeom prst="straightConnector1">
            <a:avLst/>
          </a:prstGeom>
          <a:ln w="28575">
            <a:solidFill>
              <a:schemeClr val="accent2"/>
            </a:solidFill>
            <a:tailEnd type="oval" w="lg" len="lg"/>
          </a:ln>
        </p:spPr>
        <p:style>
          <a:lnRef idx="1">
            <a:schemeClr val="accent1"/>
          </a:lnRef>
          <a:fillRef idx="0">
            <a:schemeClr val="accent1"/>
          </a:fillRef>
          <a:effectRef idx="0">
            <a:schemeClr val="accent1"/>
          </a:effectRef>
          <a:fontRef idx="minor">
            <a:schemeClr val="tx1"/>
          </a:fontRef>
        </p:style>
      </p:cxnSp>
      <p:sp>
        <p:nvSpPr>
          <p:cNvPr id="100" name="TextBox 99"/>
          <p:cNvSpPr txBox="1"/>
          <p:nvPr/>
        </p:nvSpPr>
        <p:spPr>
          <a:xfrm>
            <a:off x="1369341" y="3931748"/>
            <a:ext cx="1582282" cy="308737"/>
          </a:xfrm>
          <a:prstGeom prst="rect">
            <a:avLst/>
          </a:prstGeom>
          <a:noFill/>
        </p:spPr>
        <p:txBody>
          <a:bodyPr wrap="none" lIns="91435" tIns="45718" rIns="91435" bIns="45718" rtlCol="0">
            <a:spAutoFit/>
          </a:bodyPr>
          <a:lstStyle/>
          <a:p>
            <a:pPr algn="r"/>
            <a:r>
              <a:rPr lang="en-GB" sz="1400" b="1" dirty="0">
                <a:solidFill>
                  <a:schemeClr val="accent2">
                    <a:lumMod val="50000"/>
                  </a:schemeClr>
                </a:solidFill>
                <a:latin typeface="+mj-lt"/>
              </a:rPr>
              <a:t>Prioritized subset</a:t>
            </a:r>
          </a:p>
        </p:txBody>
      </p:sp>
      <p:cxnSp>
        <p:nvCxnSpPr>
          <p:cNvPr id="101" name="Straight Arrow Connector 100"/>
          <p:cNvCxnSpPr/>
          <p:nvPr/>
        </p:nvCxnSpPr>
        <p:spPr>
          <a:xfrm rot="5400000">
            <a:off x="1897691" y="4555743"/>
            <a:ext cx="609600" cy="1588"/>
          </a:xfrm>
          <a:prstGeom prst="straightConnector1">
            <a:avLst/>
          </a:prstGeom>
          <a:ln w="28575">
            <a:solidFill>
              <a:schemeClr val="accent2"/>
            </a:solidFill>
            <a:tailEnd type="oval" w="lg" len="lg"/>
          </a:ln>
        </p:spPr>
        <p:style>
          <a:lnRef idx="1">
            <a:schemeClr val="accent1"/>
          </a:lnRef>
          <a:fillRef idx="0">
            <a:schemeClr val="accent1"/>
          </a:fillRef>
          <a:effectRef idx="0">
            <a:schemeClr val="accent1"/>
          </a:effectRef>
          <a:fontRef idx="minor">
            <a:schemeClr val="tx1"/>
          </a:fontRef>
        </p:style>
      </p:cxnSp>
      <p:sp>
        <p:nvSpPr>
          <p:cNvPr id="102" name="7-Point Star 101"/>
          <p:cNvSpPr/>
          <p:nvPr/>
        </p:nvSpPr>
        <p:spPr bwMode="auto">
          <a:xfrm>
            <a:off x="2281256" y="4892178"/>
            <a:ext cx="370114" cy="381000"/>
          </a:xfrm>
          <a:prstGeom prst="star7">
            <a:avLst/>
          </a:prstGeom>
          <a:solidFill>
            <a:srgbClr val="FFFF00"/>
          </a:solidFill>
          <a:ln w="9525" cap="flat" cmpd="sng" algn="ctr">
            <a:solidFill>
              <a:schemeClr val="accent2">
                <a:lumMod val="75000"/>
              </a:schemeClr>
            </a:solidFill>
            <a:prstDash val="solid"/>
            <a:round/>
            <a:headEnd type="none" w="med" len="med"/>
            <a:tailEnd type="none" w="med" len="med"/>
          </a:ln>
          <a:effectLst/>
        </p:spPr>
        <p:txBody>
          <a:bodyPr vert="horz" wrap="square" lIns="91435" tIns="45718" rIns="91435" bIns="45718" numCol="1" rtlCol="0" anchor="t" anchorCtr="0" compatLnSpc="1">
            <a:prstTxWarp prst="textNoShape">
              <a:avLst/>
            </a:prstTxWarp>
          </a:bodyPr>
          <a:lstStyle/>
          <a:p>
            <a:pPr marL="342882" indent="-342882" defTabSz="914353"/>
            <a:endParaRPr lang="en-US">
              <a:latin typeface="Arial" charset="0"/>
              <a:cs typeface="Arial" charset="0"/>
            </a:endParaRPr>
          </a:p>
        </p:txBody>
      </p:sp>
      <p:cxnSp>
        <p:nvCxnSpPr>
          <p:cNvPr id="104" name="Straight Arrow Connector 103"/>
          <p:cNvCxnSpPr/>
          <p:nvPr/>
        </p:nvCxnSpPr>
        <p:spPr>
          <a:xfrm rot="5400000" flipH="1" flipV="1">
            <a:off x="2371458" y="5479959"/>
            <a:ext cx="228600" cy="1588"/>
          </a:xfrm>
          <a:prstGeom prst="straightConnector1">
            <a:avLst/>
          </a:prstGeom>
          <a:ln w="28575">
            <a:solidFill>
              <a:schemeClr val="accent2"/>
            </a:solidFill>
            <a:tailEnd type="oval" w="lg" len="lg"/>
          </a:ln>
        </p:spPr>
        <p:style>
          <a:lnRef idx="1">
            <a:schemeClr val="accent1"/>
          </a:lnRef>
          <a:fillRef idx="0">
            <a:schemeClr val="accent1"/>
          </a:fillRef>
          <a:effectRef idx="0">
            <a:schemeClr val="accent1"/>
          </a:effectRef>
          <a:fontRef idx="minor">
            <a:schemeClr val="tx1"/>
          </a:fontRef>
        </p:style>
      </p:cxnSp>
      <p:sp>
        <p:nvSpPr>
          <p:cNvPr id="106" name="TextBox 105"/>
          <p:cNvSpPr txBox="1"/>
          <p:nvPr/>
        </p:nvSpPr>
        <p:spPr>
          <a:xfrm>
            <a:off x="511220" y="5556013"/>
            <a:ext cx="851515" cy="523220"/>
          </a:xfrm>
          <a:prstGeom prst="rect">
            <a:avLst/>
          </a:prstGeom>
          <a:noFill/>
        </p:spPr>
        <p:txBody>
          <a:bodyPr wrap="none" lIns="91435" tIns="45718" rIns="91435" bIns="45718" rtlCol="0">
            <a:spAutoFit/>
          </a:bodyPr>
          <a:lstStyle/>
          <a:p>
            <a:pPr algn="r"/>
            <a:r>
              <a:rPr lang="en-GB" sz="1400" b="1" dirty="0">
                <a:solidFill>
                  <a:schemeClr val="accent2">
                    <a:lumMod val="50000"/>
                  </a:schemeClr>
                </a:solidFill>
                <a:latin typeface="+mj-lt"/>
              </a:rPr>
              <a:t>Release</a:t>
            </a:r>
            <a:br>
              <a:rPr lang="en-GB" sz="1400" b="1" dirty="0">
                <a:solidFill>
                  <a:schemeClr val="accent2">
                    <a:lumMod val="50000"/>
                  </a:schemeClr>
                </a:solidFill>
                <a:latin typeface="+mj-lt"/>
              </a:rPr>
            </a:br>
            <a:r>
              <a:rPr lang="en-GB" sz="1400" b="1" dirty="0">
                <a:solidFill>
                  <a:schemeClr val="accent2">
                    <a:lumMod val="50000"/>
                  </a:schemeClr>
                </a:solidFill>
                <a:latin typeface="+mj-lt"/>
              </a:rPr>
              <a:t>planning</a:t>
            </a:r>
            <a:endParaRPr lang="en-GB" sz="1400" dirty="0">
              <a:solidFill>
                <a:schemeClr val="accent2">
                  <a:lumMod val="50000"/>
                </a:schemeClr>
              </a:solidFill>
              <a:latin typeface="+mj-lt"/>
            </a:endParaRPr>
          </a:p>
        </p:txBody>
      </p:sp>
      <p:sp>
        <p:nvSpPr>
          <p:cNvPr id="112" name="7-Point Star 111"/>
          <p:cNvSpPr/>
          <p:nvPr/>
        </p:nvSpPr>
        <p:spPr bwMode="auto">
          <a:xfrm>
            <a:off x="709146" y="4895693"/>
            <a:ext cx="370114" cy="381000"/>
          </a:xfrm>
          <a:prstGeom prst="star7">
            <a:avLst/>
          </a:prstGeom>
          <a:solidFill>
            <a:srgbClr val="FFFF00"/>
          </a:solidFill>
          <a:ln w="9525" cap="flat" cmpd="sng" algn="ctr">
            <a:solidFill>
              <a:schemeClr val="accent2">
                <a:lumMod val="75000"/>
              </a:schemeClr>
            </a:solidFill>
            <a:prstDash val="solid"/>
            <a:round/>
            <a:headEnd type="none" w="med" len="med"/>
            <a:tailEnd type="none" w="med" len="med"/>
          </a:ln>
          <a:effectLst/>
        </p:spPr>
        <p:txBody>
          <a:bodyPr vert="horz" wrap="square" lIns="91435" tIns="45718" rIns="91435" bIns="45718" numCol="1" rtlCol="0" anchor="t" anchorCtr="0" compatLnSpc="1">
            <a:prstTxWarp prst="textNoShape">
              <a:avLst/>
            </a:prstTxWarp>
          </a:bodyPr>
          <a:lstStyle/>
          <a:p>
            <a:pPr marL="342882" indent="-342882" defTabSz="914353"/>
            <a:endParaRPr lang="en-US">
              <a:latin typeface="Arial" charset="0"/>
              <a:cs typeface="Arial" charset="0"/>
            </a:endParaRPr>
          </a:p>
        </p:txBody>
      </p:sp>
      <p:cxnSp>
        <p:nvCxnSpPr>
          <p:cNvPr id="113" name="Straight Arrow Connector 112"/>
          <p:cNvCxnSpPr/>
          <p:nvPr/>
        </p:nvCxnSpPr>
        <p:spPr>
          <a:xfrm rot="5400000" flipH="1" flipV="1">
            <a:off x="799348" y="5483475"/>
            <a:ext cx="228600" cy="1588"/>
          </a:xfrm>
          <a:prstGeom prst="straightConnector1">
            <a:avLst/>
          </a:prstGeom>
          <a:ln w="28575">
            <a:solidFill>
              <a:schemeClr val="accent2"/>
            </a:solidFill>
            <a:tailEnd type="oval"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759134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Detail is commensurate with plan horizon</a:t>
            </a:r>
            <a:endParaRPr lang="en-US" dirty="0"/>
          </a:p>
        </p:txBody>
      </p:sp>
      <p:graphicFrame>
        <p:nvGraphicFramePr>
          <p:cNvPr id="4" name="Group 10"/>
          <p:cNvGraphicFramePr>
            <a:graphicFrameLocks noGrp="1"/>
          </p:cNvGraphicFramePr>
          <p:nvPr>
            <p:extLst>
              <p:ext uri="{D42A27DB-BD31-4B8C-83A1-F6EECF244321}">
                <p14:modId xmlns:p14="http://schemas.microsoft.com/office/powerpoint/2010/main" val="1948289245"/>
              </p:ext>
            </p:extLst>
          </p:nvPr>
        </p:nvGraphicFramePr>
        <p:xfrm>
          <a:off x="595998" y="1359540"/>
          <a:ext cx="8001000" cy="4451404"/>
        </p:xfrm>
        <a:graphic>
          <a:graphicData uri="http://schemas.openxmlformats.org/drawingml/2006/table">
            <a:tbl>
              <a:tblPr/>
              <a:tblGrid>
                <a:gridCol w="1403684"/>
                <a:gridCol w="6597316"/>
              </a:tblGrid>
              <a:tr h="1112851">
                <a:tc>
                  <a:txBody>
                    <a:bodyPr/>
                    <a:lstStyle/>
                    <a:p>
                      <a:pPr marL="0" marR="0" lvl="0" indent="0" algn="ctr" defTabSz="914400" rtl="0" eaLnBrk="1" fontAlgn="base" latinLnBrk="0" hangingPunct="1">
                        <a:lnSpc>
                          <a:spcPct val="100000"/>
                        </a:lnSpc>
                        <a:spcBef>
                          <a:spcPct val="0"/>
                        </a:spcBef>
                        <a:spcAft>
                          <a:spcPct val="0"/>
                        </a:spcAft>
                        <a:buClr>
                          <a:srgbClr val="292929"/>
                        </a:buClr>
                        <a:buSzPct val="100000"/>
                        <a:buFont typeface="Trebuchet MS" charset="0"/>
                        <a:buNone/>
                        <a:tabLst>
                          <a:tab pos="914400" algn="l"/>
                        </a:tabLst>
                      </a:pPr>
                      <a:r>
                        <a:rPr kumimoji="0" lang="en-US" sz="1800" b="0" i="0" u="none" strike="noStrike" cap="none" normalizeH="0" baseline="0">
                          <a:ln>
                            <a:noFill/>
                          </a:ln>
                          <a:solidFill>
                            <a:srgbClr val="4F1414"/>
                          </a:solidFill>
                          <a:effectLst/>
                          <a:latin typeface="Trebuchet MS" charset="0"/>
                          <a:ea typeface="ヒラギノ角ゴ ProN W3" charset="0"/>
                          <a:cs typeface="ヒラギノ角ゴ ProN W3" charset="0"/>
                          <a:sym typeface="Trebuchet MS" charset="0"/>
                        </a:rPr>
                        <a:t>Themes</a:t>
                      </a:r>
                    </a:p>
                  </a:txBody>
                  <a:tcPr marL="38100" marR="38100" marT="38100" marB="38100" anchor="ctr" horzOverflow="overflow">
                    <a:lnL cap="flat">
                      <a:noFill/>
                    </a:lnL>
                    <a:lnR cap="flat">
                      <a:noFill/>
                    </a:lnR>
                    <a:lnT w="12700" cap="flat" cmpd="sng" algn="ctr">
                      <a:solidFill>
                        <a:srgbClr val="A5A5A5"/>
                      </a:solidFill>
                      <a:prstDash val="sysDot"/>
                      <a:round/>
                      <a:headEnd type="none" w="med" len="med"/>
                      <a:tailEnd type="none" w="med" len="med"/>
                    </a:lnT>
                    <a:lnB w="12700" cap="flat" cmpd="sng" algn="ctr">
                      <a:solidFill>
                        <a:srgbClr val="A5A5A5"/>
                      </a:solidFill>
                      <a:prstDash val="sysDot"/>
                      <a:round/>
                      <a:headEnd type="none" w="med" len="med"/>
                      <a:tailEnd type="none" w="med" len="med"/>
                    </a:lnB>
                    <a:lnTlToBr>
                      <a:noFill/>
                    </a:lnTlToBr>
                    <a:lnBlToTr>
                      <a:noFill/>
                    </a:lnBlToTr>
                    <a:solidFill>
                      <a:srgbClr val="FDE5CC"/>
                    </a:solidFill>
                  </a:tcPr>
                </a:tc>
                <a:tc>
                  <a:txBody>
                    <a:bodyPr/>
                    <a:lstStyle/>
                    <a:p>
                      <a:pPr marL="0" marR="0" lvl="0" indent="0" algn="l" defTabSz="914400" rtl="0" eaLnBrk="1" fontAlgn="base" latinLnBrk="0" hangingPunct="1">
                        <a:lnSpc>
                          <a:spcPct val="100000"/>
                        </a:lnSpc>
                        <a:spcBef>
                          <a:spcPct val="0"/>
                        </a:spcBef>
                        <a:spcAft>
                          <a:spcPct val="0"/>
                        </a:spcAft>
                        <a:buClr>
                          <a:srgbClr val="292929"/>
                        </a:buClr>
                        <a:buSzPct val="100000"/>
                        <a:buFont typeface="Trebuchet MS" charset="0"/>
                        <a:buNone/>
                        <a:tabLst>
                          <a:tab pos="914400" algn="l"/>
                        </a:tabLst>
                      </a:pPr>
                      <a:endParaRPr kumimoji="0" lang="en-US" sz="1800" b="0" i="0" u="none" strike="noStrike" cap="none" normalizeH="0" baseline="0">
                        <a:ln>
                          <a:noFill/>
                        </a:ln>
                        <a:solidFill>
                          <a:schemeClr val="tx1"/>
                        </a:solidFill>
                        <a:effectLst/>
                        <a:latin typeface="Trebuchet MS" charset="0"/>
                        <a:ea typeface="ヒラギノ角ゴ ProN W3" charset="0"/>
                        <a:cs typeface="ヒラギノ角ゴ ProN W3" charset="0"/>
                        <a:sym typeface="Trebuchet MS" charset="0"/>
                      </a:endParaRPr>
                    </a:p>
                  </a:txBody>
                  <a:tcPr marL="38100" marR="38100" marT="38100" marB="38100" horzOverflow="overflow">
                    <a:lnL cap="flat">
                      <a:noFill/>
                    </a:lnL>
                    <a:lnR cap="flat">
                      <a:noFill/>
                    </a:lnR>
                    <a:lnT w="12700" cap="flat" cmpd="sng" algn="ctr">
                      <a:solidFill>
                        <a:srgbClr val="A5A5A5"/>
                      </a:solidFill>
                      <a:prstDash val="sysDot"/>
                      <a:round/>
                      <a:headEnd type="none" w="med" len="med"/>
                      <a:tailEnd type="none" w="med" len="med"/>
                    </a:lnT>
                    <a:lnB w="12700" cap="flat" cmpd="sng" algn="ctr">
                      <a:solidFill>
                        <a:srgbClr val="A5A5A5"/>
                      </a:solidFill>
                      <a:prstDash val="sysDot"/>
                      <a:round/>
                      <a:headEnd type="none" w="med" len="med"/>
                      <a:tailEnd type="none" w="med" len="med"/>
                    </a:lnB>
                    <a:lnTlToBr>
                      <a:noFill/>
                    </a:lnTlToBr>
                    <a:lnBlToTr>
                      <a:noFill/>
                    </a:lnBlToTr>
                    <a:noFill/>
                  </a:tcPr>
                </a:tc>
              </a:tr>
              <a:tr h="1112851">
                <a:tc>
                  <a:txBody>
                    <a:bodyPr/>
                    <a:lstStyle/>
                    <a:p>
                      <a:pPr marL="0" marR="0" lvl="0" indent="0" algn="ctr" defTabSz="914400" rtl="0" eaLnBrk="1" fontAlgn="base" latinLnBrk="0" hangingPunct="1">
                        <a:lnSpc>
                          <a:spcPct val="100000"/>
                        </a:lnSpc>
                        <a:spcBef>
                          <a:spcPct val="0"/>
                        </a:spcBef>
                        <a:spcAft>
                          <a:spcPct val="0"/>
                        </a:spcAft>
                        <a:buClr>
                          <a:srgbClr val="292929"/>
                        </a:buClr>
                        <a:buSzPct val="100000"/>
                        <a:buFont typeface="Trebuchet MS" charset="0"/>
                        <a:buNone/>
                        <a:tabLst>
                          <a:tab pos="914400" algn="l"/>
                        </a:tabLst>
                      </a:pPr>
                      <a:r>
                        <a:rPr kumimoji="0" lang="en-US" sz="1800" b="0" i="0" u="none" strike="noStrike" cap="none" normalizeH="0" baseline="0">
                          <a:ln>
                            <a:noFill/>
                          </a:ln>
                          <a:solidFill>
                            <a:srgbClr val="4F1414"/>
                          </a:solidFill>
                          <a:effectLst/>
                          <a:latin typeface="Trebuchet MS" charset="0"/>
                          <a:ea typeface="ヒラギノ角ゴ ProN W3" charset="0"/>
                          <a:cs typeface="ヒラギノ角ゴ ProN W3" charset="0"/>
                          <a:sym typeface="Trebuchet MS" charset="0"/>
                        </a:rPr>
                        <a:t>Epics</a:t>
                      </a:r>
                    </a:p>
                  </a:txBody>
                  <a:tcPr marL="38100" marR="38100" marT="38100" marB="38100" anchor="ctr" horzOverflow="overflow">
                    <a:lnL cap="flat">
                      <a:noFill/>
                    </a:lnL>
                    <a:lnR cap="flat">
                      <a:noFill/>
                    </a:lnR>
                    <a:lnT w="12700" cap="flat" cmpd="sng" algn="ctr">
                      <a:solidFill>
                        <a:srgbClr val="A5A5A5"/>
                      </a:solidFill>
                      <a:prstDash val="sysDot"/>
                      <a:round/>
                      <a:headEnd type="none" w="med" len="med"/>
                      <a:tailEnd type="none" w="med" len="med"/>
                    </a:lnT>
                    <a:lnB w="12700" cap="flat" cmpd="sng" algn="ctr">
                      <a:solidFill>
                        <a:srgbClr val="A5A5A5"/>
                      </a:solidFill>
                      <a:prstDash val="sysDot"/>
                      <a:round/>
                      <a:headEnd type="none" w="med" len="med"/>
                      <a:tailEnd type="none" w="med" len="med"/>
                    </a:lnB>
                    <a:lnTlToBr>
                      <a:noFill/>
                    </a:lnTlToBr>
                    <a:lnBlToTr>
                      <a:noFill/>
                    </a:lnBlToTr>
                    <a:solidFill>
                      <a:srgbClr val="FDE5CC"/>
                    </a:solidFill>
                  </a:tcPr>
                </a:tc>
                <a:tc>
                  <a:txBody>
                    <a:bodyPr/>
                    <a:lstStyle/>
                    <a:p>
                      <a:pPr marL="0" marR="0" lvl="0" indent="0" algn="l" defTabSz="914400" rtl="0" eaLnBrk="1" fontAlgn="base" latinLnBrk="0" hangingPunct="1">
                        <a:lnSpc>
                          <a:spcPct val="100000"/>
                        </a:lnSpc>
                        <a:spcBef>
                          <a:spcPct val="0"/>
                        </a:spcBef>
                        <a:spcAft>
                          <a:spcPct val="0"/>
                        </a:spcAft>
                        <a:buClr>
                          <a:srgbClr val="292929"/>
                        </a:buClr>
                        <a:buSzPct val="100000"/>
                        <a:buFont typeface="Trebuchet MS" charset="0"/>
                        <a:buNone/>
                        <a:tabLst>
                          <a:tab pos="914400" algn="l"/>
                        </a:tabLst>
                      </a:pPr>
                      <a:endParaRPr kumimoji="0" lang="en-US" sz="1800" b="0" i="0" u="none" strike="noStrike" cap="none" normalizeH="0" baseline="0" dirty="0">
                        <a:ln>
                          <a:noFill/>
                        </a:ln>
                        <a:solidFill>
                          <a:schemeClr val="tx1"/>
                        </a:solidFill>
                        <a:effectLst/>
                        <a:latin typeface="Trebuchet MS" charset="0"/>
                        <a:ea typeface="ヒラギノ角ゴ ProN W3" charset="0"/>
                        <a:cs typeface="ヒラギノ角ゴ ProN W3" charset="0"/>
                        <a:sym typeface="Trebuchet MS" charset="0"/>
                      </a:endParaRPr>
                    </a:p>
                  </a:txBody>
                  <a:tcPr marL="38100" marR="38100" marT="38100" marB="38100" horzOverflow="overflow">
                    <a:lnL cap="flat">
                      <a:noFill/>
                    </a:lnL>
                    <a:lnR cap="flat">
                      <a:noFill/>
                    </a:lnR>
                    <a:lnT w="12700" cap="flat" cmpd="sng" algn="ctr">
                      <a:solidFill>
                        <a:srgbClr val="A5A5A5"/>
                      </a:solidFill>
                      <a:prstDash val="sysDot"/>
                      <a:round/>
                      <a:headEnd type="none" w="med" len="med"/>
                      <a:tailEnd type="none" w="med" len="med"/>
                    </a:lnT>
                    <a:lnB w="12700" cap="flat" cmpd="sng" algn="ctr">
                      <a:solidFill>
                        <a:srgbClr val="A5A5A5"/>
                      </a:solidFill>
                      <a:prstDash val="sysDot"/>
                      <a:round/>
                      <a:headEnd type="none" w="med" len="med"/>
                      <a:tailEnd type="none" w="med" len="med"/>
                    </a:lnB>
                    <a:lnTlToBr>
                      <a:noFill/>
                    </a:lnTlToBr>
                    <a:lnBlToTr>
                      <a:noFill/>
                    </a:lnBlToTr>
                    <a:noFill/>
                  </a:tcPr>
                </a:tc>
              </a:tr>
              <a:tr h="1112851">
                <a:tc>
                  <a:txBody>
                    <a:bodyPr/>
                    <a:lstStyle/>
                    <a:p>
                      <a:pPr marL="0" marR="0" lvl="0" indent="0" algn="ctr" defTabSz="914400" rtl="0" eaLnBrk="1" fontAlgn="base" latinLnBrk="0" hangingPunct="1">
                        <a:lnSpc>
                          <a:spcPct val="100000"/>
                        </a:lnSpc>
                        <a:spcBef>
                          <a:spcPct val="0"/>
                        </a:spcBef>
                        <a:spcAft>
                          <a:spcPct val="0"/>
                        </a:spcAft>
                        <a:buClr>
                          <a:srgbClr val="292929"/>
                        </a:buClr>
                        <a:buSzPct val="100000"/>
                        <a:buFont typeface="Trebuchet MS" charset="0"/>
                        <a:buNone/>
                        <a:tabLst>
                          <a:tab pos="914400" algn="l"/>
                        </a:tabLst>
                      </a:pPr>
                      <a:r>
                        <a:rPr kumimoji="0" lang="en-US" sz="1800" b="0" i="0" u="none" strike="noStrike" cap="none" normalizeH="0" baseline="0">
                          <a:ln>
                            <a:noFill/>
                          </a:ln>
                          <a:solidFill>
                            <a:srgbClr val="4F1414"/>
                          </a:solidFill>
                          <a:effectLst/>
                          <a:latin typeface="Trebuchet MS" charset="0"/>
                          <a:ea typeface="ヒラギノ角ゴ ProN W3" charset="0"/>
                          <a:cs typeface="ヒラギノ角ゴ ProN W3" charset="0"/>
                          <a:sym typeface="Trebuchet MS" charset="0"/>
                        </a:rPr>
                        <a:t>Stories</a:t>
                      </a:r>
                    </a:p>
                  </a:txBody>
                  <a:tcPr marL="38100" marR="38100" marT="38100" marB="38100" anchor="ctr" horzOverflow="overflow">
                    <a:lnL cap="flat">
                      <a:noFill/>
                    </a:lnL>
                    <a:lnR cap="flat">
                      <a:noFill/>
                    </a:lnR>
                    <a:lnT w="12700" cap="flat" cmpd="sng" algn="ctr">
                      <a:solidFill>
                        <a:srgbClr val="A5A5A5"/>
                      </a:solidFill>
                      <a:prstDash val="sysDot"/>
                      <a:round/>
                      <a:headEnd type="none" w="med" len="med"/>
                      <a:tailEnd type="none" w="med" len="med"/>
                    </a:lnT>
                    <a:lnB w="12700" cap="flat" cmpd="sng" algn="ctr">
                      <a:solidFill>
                        <a:srgbClr val="A5A5A5"/>
                      </a:solidFill>
                      <a:prstDash val="sysDot"/>
                      <a:round/>
                      <a:headEnd type="none" w="med" len="med"/>
                      <a:tailEnd type="none" w="med" len="med"/>
                    </a:lnB>
                    <a:lnTlToBr>
                      <a:noFill/>
                    </a:lnTlToBr>
                    <a:lnBlToTr>
                      <a:noFill/>
                    </a:lnBlToTr>
                    <a:solidFill>
                      <a:srgbClr val="FDE5CC"/>
                    </a:solidFill>
                  </a:tcPr>
                </a:tc>
                <a:tc>
                  <a:txBody>
                    <a:bodyPr/>
                    <a:lstStyle/>
                    <a:p>
                      <a:pPr marL="0" marR="0" lvl="0" indent="0" algn="l" defTabSz="914400" rtl="0" eaLnBrk="1" fontAlgn="base" latinLnBrk="0" hangingPunct="1">
                        <a:lnSpc>
                          <a:spcPct val="100000"/>
                        </a:lnSpc>
                        <a:spcBef>
                          <a:spcPct val="0"/>
                        </a:spcBef>
                        <a:spcAft>
                          <a:spcPct val="0"/>
                        </a:spcAft>
                        <a:buClr>
                          <a:srgbClr val="292929"/>
                        </a:buClr>
                        <a:buSzPct val="100000"/>
                        <a:buFont typeface="Trebuchet MS" charset="0"/>
                        <a:buNone/>
                        <a:tabLst>
                          <a:tab pos="914400" algn="l"/>
                        </a:tabLst>
                      </a:pPr>
                      <a:endParaRPr kumimoji="0" lang="en-US" sz="1800" b="0" i="0" u="none" strike="noStrike" cap="none" normalizeH="0" baseline="0">
                        <a:ln>
                          <a:noFill/>
                        </a:ln>
                        <a:solidFill>
                          <a:schemeClr val="tx1"/>
                        </a:solidFill>
                        <a:effectLst/>
                        <a:latin typeface="Trebuchet MS" charset="0"/>
                        <a:ea typeface="ヒラギノ角ゴ ProN W3" charset="0"/>
                        <a:cs typeface="ヒラギノ角ゴ ProN W3" charset="0"/>
                        <a:sym typeface="Trebuchet MS" charset="0"/>
                      </a:endParaRPr>
                    </a:p>
                  </a:txBody>
                  <a:tcPr marL="38100" marR="38100" marT="38100" marB="38100" horzOverflow="overflow">
                    <a:lnL cap="flat">
                      <a:noFill/>
                    </a:lnL>
                    <a:lnR cap="flat">
                      <a:noFill/>
                    </a:lnR>
                    <a:lnT w="12700" cap="flat" cmpd="sng" algn="ctr">
                      <a:solidFill>
                        <a:srgbClr val="A5A5A5"/>
                      </a:solidFill>
                      <a:prstDash val="sysDot"/>
                      <a:round/>
                      <a:headEnd type="none" w="med" len="med"/>
                      <a:tailEnd type="none" w="med" len="med"/>
                    </a:lnT>
                    <a:lnB w="12700" cap="flat" cmpd="sng" algn="ctr">
                      <a:solidFill>
                        <a:srgbClr val="A5A5A5"/>
                      </a:solidFill>
                      <a:prstDash val="sysDot"/>
                      <a:round/>
                      <a:headEnd type="none" w="med" len="med"/>
                      <a:tailEnd type="none" w="med" len="med"/>
                    </a:lnB>
                    <a:lnTlToBr>
                      <a:noFill/>
                    </a:lnTlToBr>
                    <a:lnBlToTr>
                      <a:noFill/>
                    </a:lnBlToTr>
                    <a:noFill/>
                  </a:tcPr>
                </a:tc>
              </a:tr>
              <a:tr h="1112851">
                <a:tc>
                  <a:txBody>
                    <a:bodyPr/>
                    <a:lstStyle/>
                    <a:p>
                      <a:pPr marL="0" marR="0" lvl="0" indent="0" algn="ctr" defTabSz="914400" rtl="0" eaLnBrk="1" fontAlgn="base" latinLnBrk="0" hangingPunct="1">
                        <a:lnSpc>
                          <a:spcPct val="100000"/>
                        </a:lnSpc>
                        <a:spcBef>
                          <a:spcPct val="0"/>
                        </a:spcBef>
                        <a:spcAft>
                          <a:spcPct val="0"/>
                        </a:spcAft>
                        <a:buClr>
                          <a:srgbClr val="292929"/>
                        </a:buClr>
                        <a:buSzPct val="100000"/>
                        <a:buFont typeface="Trebuchet MS" charset="0"/>
                        <a:buNone/>
                        <a:tabLst>
                          <a:tab pos="914400" algn="l"/>
                        </a:tabLst>
                      </a:pPr>
                      <a:r>
                        <a:rPr kumimoji="0" lang="en-US" sz="1800" b="0" i="0" u="none" strike="noStrike" cap="none" normalizeH="0" baseline="0">
                          <a:ln>
                            <a:noFill/>
                          </a:ln>
                          <a:solidFill>
                            <a:srgbClr val="4F1414"/>
                          </a:solidFill>
                          <a:effectLst/>
                          <a:latin typeface="Trebuchet MS" charset="0"/>
                          <a:ea typeface="ヒラギノ角ゴ ProN W3" charset="0"/>
                          <a:cs typeface="ヒラギノ角ゴ ProN W3" charset="0"/>
                          <a:sym typeface="Trebuchet MS" charset="0"/>
                        </a:rPr>
                        <a:t>Tasks</a:t>
                      </a:r>
                    </a:p>
                  </a:txBody>
                  <a:tcPr marL="38100" marR="38100" marT="38100" marB="38100" anchor="ctr" horzOverflow="overflow">
                    <a:lnL cap="flat">
                      <a:noFill/>
                    </a:lnL>
                    <a:lnR cap="flat">
                      <a:noFill/>
                    </a:lnR>
                    <a:lnT w="12700" cap="flat" cmpd="sng" algn="ctr">
                      <a:solidFill>
                        <a:srgbClr val="A5A5A5"/>
                      </a:solidFill>
                      <a:prstDash val="sysDot"/>
                      <a:round/>
                      <a:headEnd type="none" w="med" len="med"/>
                      <a:tailEnd type="none" w="med" len="med"/>
                    </a:lnT>
                    <a:lnB w="12700" cap="flat" cmpd="sng" algn="ctr">
                      <a:solidFill>
                        <a:srgbClr val="A5A5A5"/>
                      </a:solidFill>
                      <a:prstDash val="sysDot"/>
                      <a:round/>
                      <a:headEnd type="none" w="med" len="med"/>
                      <a:tailEnd type="none" w="med" len="med"/>
                    </a:lnB>
                    <a:lnTlToBr>
                      <a:noFill/>
                    </a:lnTlToBr>
                    <a:lnBlToTr>
                      <a:noFill/>
                    </a:lnBlToTr>
                    <a:solidFill>
                      <a:srgbClr val="FDE5CC"/>
                    </a:solidFill>
                  </a:tcPr>
                </a:tc>
                <a:tc>
                  <a:txBody>
                    <a:bodyPr/>
                    <a:lstStyle/>
                    <a:p>
                      <a:pPr marL="0" marR="0" lvl="0" indent="0" algn="l" defTabSz="914400" rtl="0" eaLnBrk="1" fontAlgn="base" latinLnBrk="0" hangingPunct="1">
                        <a:lnSpc>
                          <a:spcPct val="100000"/>
                        </a:lnSpc>
                        <a:spcBef>
                          <a:spcPct val="0"/>
                        </a:spcBef>
                        <a:spcAft>
                          <a:spcPct val="0"/>
                        </a:spcAft>
                        <a:buClr>
                          <a:srgbClr val="292929"/>
                        </a:buClr>
                        <a:buSzPct val="100000"/>
                        <a:buFont typeface="Trebuchet MS" charset="0"/>
                        <a:buNone/>
                        <a:tabLst>
                          <a:tab pos="914400" algn="l"/>
                        </a:tabLst>
                      </a:pPr>
                      <a:endParaRPr kumimoji="0" lang="en-US" sz="1800" b="0" i="0" u="none" strike="noStrike" cap="none" normalizeH="0" baseline="0" dirty="0">
                        <a:ln>
                          <a:noFill/>
                        </a:ln>
                        <a:solidFill>
                          <a:schemeClr val="tx1"/>
                        </a:solidFill>
                        <a:effectLst/>
                        <a:latin typeface="Trebuchet MS" charset="0"/>
                        <a:ea typeface="ヒラギノ角ゴ ProN W3" charset="0"/>
                        <a:cs typeface="ヒラギノ角ゴ ProN W3" charset="0"/>
                        <a:sym typeface="Trebuchet MS" charset="0"/>
                      </a:endParaRPr>
                    </a:p>
                  </a:txBody>
                  <a:tcPr marL="38100" marR="38100" marT="38100" marB="38100" horzOverflow="overflow">
                    <a:lnL cap="flat">
                      <a:noFill/>
                    </a:lnL>
                    <a:lnR cap="flat">
                      <a:noFill/>
                    </a:lnR>
                    <a:lnT w="12700" cap="flat" cmpd="sng" algn="ctr">
                      <a:solidFill>
                        <a:srgbClr val="A5A5A5"/>
                      </a:solidFill>
                      <a:prstDash val="sysDot"/>
                      <a:round/>
                      <a:headEnd type="none" w="med" len="med"/>
                      <a:tailEnd type="none" w="med" len="med"/>
                    </a:lnT>
                    <a:lnB w="12700" cap="flat" cmpd="sng" algn="ctr">
                      <a:solidFill>
                        <a:srgbClr val="A5A5A5"/>
                      </a:solidFill>
                      <a:prstDash val="sysDot"/>
                      <a:round/>
                      <a:headEnd type="none" w="med" len="med"/>
                      <a:tailEnd type="none" w="med" len="med"/>
                    </a:lnB>
                    <a:lnTlToBr>
                      <a:noFill/>
                    </a:lnTlToBr>
                    <a:lnBlToTr>
                      <a:noFill/>
                    </a:lnBlToTr>
                    <a:noFill/>
                  </a:tcPr>
                </a:tc>
              </a:tr>
            </a:tbl>
          </a:graphicData>
        </a:graphic>
      </p:graphicFrame>
      <p:grpSp>
        <p:nvGrpSpPr>
          <p:cNvPr id="5" name="Group 42"/>
          <p:cNvGrpSpPr>
            <a:grpSpLocks/>
          </p:cNvGrpSpPr>
          <p:nvPr/>
        </p:nvGrpSpPr>
        <p:grpSpPr bwMode="auto">
          <a:xfrm>
            <a:off x="4757738" y="1490663"/>
            <a:ext cx="1572126" cy="741900"/>
            <a:chOff x="0" y="0"/>
            <a:chExt cx="1008" cy="480"/>
          </a:xfrm>
        </p:grpSpPr>
        <p:sp>
          <p:nvSpPr>
            <p:cNvPr id="6" name="AutoShape 43"/>
            <p:cNvSpPr>
              <a:spLocks/>
            </p:cNvSpPr>
            <p:nvPr/>
          </p:nvSpPr>
          <p:spPr bwMode="auto">
            <a:xfrm>
              <a:off x="0" y="0"/>
              <a:ext cx="1008" cy="480"/>
            </a:xfrm>
            <a:prstGeom prst="roundRect">
              <a:avLst>
                <a:gd name="adj" fmla="val 16667"/>
              </a:avLst>
            </a:prstGeom>
            <a:solidFill>
              <a:srgbClr val="F8AC5E"/>
            </a:solidFill>
            <a:ln w="9525" cap="flat">
              <a:solidFill>
                <a:srgbClr val="DB7408"/>
              </a:solidFill>
              <a:prstDash val="solid"/>
              <a:round/>
              <a:headEnd type="none" w="med" len="med"/>
              <a:tailEnd type="none" w="med" len="med"/>
            </a:ln>
          </p:spPr>
          <p:txBody>
            <a:bodyPr lIns="0" tIns="0" rIns="0" bIns="0"/>
            <a:lstStyle/>
            <a:p>
              <a:endParaRPr lang="en-US"/>
            </a:p>
          </p:txBody>
        </p:sp>
        <p:sp>
          <p:nvSpPr>
            <p:cNvPr id="7" name="Rectangle 44"/>
            <p:cNvSpPr>
              <a:spLocks/>
            </p:cNvSpPr>
            <p:nvPr/>
          </p:nvSpPr>
          <p:spPr bwMode="auto">
            <a:xfrm>
              <a:off x="115" y="155"/>
              <a:ext cx="839" cy="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38100" tIns="38100" rIns="38100" bIns="38100" anchor="ctr">
              <a:spAutoFit/>
            </a:bodyPr>
            <a:lstStyle/>
            <a:p>
              <a:r>
                <a:rPr lang="en-US" sz="1200" b="1">
                  <a:solidFill>
                    <a:srgbClr val="783F04"/>
                  </a:solidFill>
                  <a:latin typeface="Lucida Grande" charset="0"/>
                  <a:ea typeface="ＭＳ Ｐゴシック" charset="0"/>
                  <a:cs typeface="Lucida Grande" charset="0"/>
                  <a:sym typeface="Lucida Grande" charset="0"/>
                </a:rPr>
                <a:t>Search Results</a:t>
              </a:r>
            </a:p>
          </p:txBody>
        </p:sp>
      </p:grpSp>
      <p:grpSp>
        <p:nvGrpSpPr>
          <p:cNvPr id="8" name="Group 45"/>
          <p:cNvGrpSpPr>
            <a:grpSpLocks/>
          </p:cNvGrpSpPr>
          <p:nvPr/>
        </p:nvGrpSpPr>
        <p:grpSpPr bwMode="auto">
          <a:xfrm>
            <a:off x="2928938" y="1490663"/>
            <a:ext cx="1572126" cy="741900"/>
            <a:chOff x="0" y="0"/>
            <a:chExt cx="1008" cy="480"/>
          </a:xfrm>
        </p:grpSpPr>
        <p:sp>
          <p:nvSpPr>
            <p:cNvPr id="9" name="AutoShape 46"/>
            <p:cNvSpPr>
              <a:spLocks/>
            </p:cNvSpPr>
            <p:nvPr/>
          </p:nvSpPr>
          <p:spPr bwMode="auto">
            <a:xfrm>
              <a:off x="0" y="0"/>
              <a:ext cx="1008" cy="480"/>
            </a:xfrm>
            <a:prstGeom prst="roundRect">
              <a:avLst>
                <a:gd name="adj" fmla="val 16667"/>
              </a:avLst>
            </a:prstGeom>
            <a:solidFill>
              <a:srgbClr val="FFFFFF"/>
            </a:solidFill>
            <a:ln w="9525" cap="flat">
              <a:solidFill>
                <a:srgbClr val="E55725"/>
              </a:solidFill>
              <a:prstDash val="solid"/>
              <a:round/>
              <a:headEnd type="none" w="med" len="med"/>
              <a:tailEnd type="none" w="med" len="med"/>
            </a:ln>
          </p:spPr>
          <p:txBody>
            <a:bodyPr lIns="0" tIns="0" rIns="0" bIns="0"/>
            <a:lstStyle/>
            <a:p>
              <a:endParaRPr lang="en-US"/>
            </a:p>
          </p:txBody>
        </p:sp>
        <p:sp>
          <p:nvSpPr>
            <p:cNvPr id="10" name="Rectangle 47"/>
            <p:cNvSpPr>
              <a:spLocks/>
            </p:cNvSpPr>
            <p:nvPr/>
          </p:nvSpPr>
          <p:spPr bwMode="auto">
            <a:xfrm>
              <a:off x="214" y="155"/>
              <a:ext cx="633" cy="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38100" tIns="38100" rIns="38100" bIns="38100" anchor="ctr">
              <a:spAutoFit/>
            </a:bodyPr>
            <a:lstStyle/>
            <a:p>
              <a:r>
                <a:rPr lang="en-US" sz="1200">
                  <a:solidFill>
                    <a:srgbClr val="DB7408"/>
                  </a:solidFill>
                  <a:latin typeface="Lucida Grande" charset="0"/>
                  <a:ea typeface="ＭＳ Ｐゴシック" charset="0"/>
                  <a:cs typeface="Lucida Grande" charset="0"/>
                  <a:sym typeface="Lucida Grande" charset="0"/>
                </a:rPr>
                <a:t>Home Page</a:t>
              </a:r>
            </a:p>
          </p:txBody>
        </p:sp>
      </p:grpSp>
      <p:grpSp>
        <p:nvGrpSpPr>
          <p:cNvPr id="11" name="Group 48"/>
          <p:cNvGrpSpPr>
            <a:grpSpLocks/>
          </p:cNvGrpSpPr>
          <p:nvPr/>
        </p:nvGrpSpPr>
        <p:grpSpPr bwMode="auto">
          <a:xfrm>
            <a:off x="6662738" y="1490663"/>
            <a:ext cx="1572126" cy="741900"/>
            <a:chOff x="0" y="0"/>
            <a:chExt cx="1008" cy="480"/>
          </a:xfrm>
        </p:grpSpPr>
        <p:sp>
          <p:nvSpPr>
            <p:cNvPr id="12" name="AutoShape 49"/>
            <p:cNvSpPr>
              <a:spLocks/>
            </p:cNvSpPr>
            <p:nvPr/>
          </p:nvSpPr>
          <p:spPr bwMode="auto">
            <a:xfrm>
              <a:off x="0" y="0"/>
              <a:ext cx="1008" cy="480"/>
            </a:xfrm>
            <a:prstGeom prst="roundRect">
              <a:avLst>
                <a:gd name="adj" fmla="val 16667"/>
              </a:avLst>
            </a:prstGeom>
            <a:solidFill>
              <a:srgbClr val="FFFFFF"/>
            </a:solidFill>
            <a:ln w="9525" cap="flat">
              <a:solidFill>
                <a:srgbClr val="E55725"/>
              </a:solidFill>
              <a:prstDash val="solid"/>
              <a:round/>
              <a:headEnd type="none" w="med" len="med"/>
              <a:tailEnd type="none" w="med" len="med"/>
            </a:ln>
          </p:spPr>
          <p:txBody>
            <a:bodyPr lIns="0" tIns="0" rIns="0" bIns="0"/>
            <a:lstStyle/>
            <a:p>
              <a:endParaRPr lang="en-US"/>
            </a:p>
          </p:txBody>
        </p:sp>
        <p:sp>
          <p:nvSpPr>
            <p:cNvPr id="13" name="Rectangle 50"/>
            <p:cNvSpPr>
              <a:spLocks/>
            </p:cNvSpPr>
            <p:nvPr/>
          </p:nvSpPr>
          <p:spPr bwMode="auto">
            <a:xfrm>
              <a:off x="189" y="155"/>
              <a:ext cx="691" cy="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38100" tIns="38100" rIns="38100" bIns="38100" anchor="ctr">
              <a:spAutoFit/>
            </a:bodyPr>
            <a:lstStyle/>
            <a:p>
              <a:r>
                <a:rPr lang="en-US" sz="1200">
                  <a:solidFill>
                    <a:srgbClr val="783F04"/>
                  </a:solidFill>
                  <a:latin typeface="Lucida Grande" charset="0"/>
                  <a:ea typeface="ＭＳ Ｐゴシック" charset="0"/>
                  <a:cs typeface="Lucida Grande" charset="0"/>
                  <a:sym typeface="Lucida Grande" charset="0"/>
                </a:rPr>
                <a:t>Full Page Ad</a:t>
              </a:r>
            </a:p>
          </p:txBody>
        </p:sp>
      </p:grpSp>
      <p:grpSp>
        <p:nvGrpSpPr>
          <p:cNvPr id="14" name="Group 51"/>
          <p:cNvGrpSpPr>
            <a:grpSpLocks/>
          </p:cNvGrpSpPr>
          <p:nvPr/>
        </p:nvGrpSpPr>
        <p:grpSpPr bwMode="auto">
          <a:xfrm>
            <a:off x="3005138" y="2709864"/>
            <a:ext cx="1572126" cy="593520"/>
            <a:chOff x="0" y="0"/>
            <a:chExt cx="1008" cy="384"/>
          </a:xfrm>
        </p:grpSpPr>
        <p:sp>
          <p:nvSpPr>
            <p:cNvPr id="15" name="AutoShape 52"/>
            <p:cNvSpPr>
              <a:spLocks/>
            </p:cNvSpPr>
            <p:nvPr/>
          </p:nvSpPr>
          <p:spPr bwMode="auto">
            <a:xfrm>
              <a:off x="0" y="0"/>
              <a:ext cx="1008" cy="384"/>
            </a:xfrm>
            <a:prstGeom prst="roundRect">
              <a:avLst>
                <a:gd name="adj" fmla="val 16667"/>
              </a:avLst>
            </a:prstGeom>
            <a:solidFill>
              <a:srgbClr val="F8AC5E"/>
            </a:solidFill>
            <a:ln w="9525" cap="flat">
              <a:solidFill>
                <a:srgbClr val="DB7408"/>
              </a:solidFill>
              <a:prstDash val="solid"/>
              <a:round/>
              <a:headEnd type="none" w="med" len="med"/>
              <a:tailEnd type="none" w="med" len="med"/>
            </a:ln>
          </p:spPr>
          <p:txBody>
            <a:bodyPr lIns="0" tIns="0" rIns="0" bIns="0"/>
            <a:lstStyle/>
            <a:p>
              <a:endParaRPr lang="en-US"/>
            </a:p>
          </p:txBody>
        </p:sp>
        <p:sp>
          <p:nvSpPr>
            <p:cNvPr id="16" name="Rectangle 53"/>
            <p:cNvSpPr>
              <a:spLocks/>
            </p:cNvSpPr>
            <p:nvPr/>
          </p:nvSpPr>
          <p:spPr bwMode="auto">
            <a:xfrm>
              <a:off x="74" y="107"/>
              <a:ext cx="921" cy="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38100" tIns="38100" rIns="38100" bIns="38100" anchor="ctr">
              <a:spAutoFit/>
            </a:bodyPr>
            <a:lstStyle/>
            <a:p>
              <a:r>
                <a:rPr lang="en-US" sz="1200" b="1">
                  <a:solidFill>
                    <a:srgbClr val="783F04"/>
                  </a:solidFill>
                  <a:latin typeface="Lucida Grande" charset="0"/>
                  <a:ea typeface="ＭＳ Ｐゴシック" charset="0"/>
                  <a:cs typeface="Lucida Grande" charset="0"/>
                  <a:sym typeface="Lucida Grande" charset="0"/>
                </a:rPr>
                <a:t>Featured Listing</a:t>
              </a:r>
            </a:p>
          </p:txBody>
        </p:sp>
      </p:grpSp>
      <p:grpSp>
        <p:nvGrpSpPr>
          <p:cNvPr id="17" name="Group 54"/>
          <p:cNvGrpSpPr>
            <a:grpSpLocks/>
          </p:cNvGrpSpPr>
          <p:nvPr/>
        </p:nvGrpSpPr>
        <p:grpSpPr bwMode="auto">
          <a:xfrm>
            <a:off x="4757738" y="2709864"/>
            <a:ext cx="1572126" cy="593520"/>
            <a:chOff x="0" y="0"/>
            <a:chExt cx="1008" cy="384"/>
          </a:xfrm>
        </p:grpSpPr>
        <p:sp>
          <p:nvSpPr>
            <p:cNvPr id="18" name="AutoShape 55"/>
            <p:cNvSpPr>
              <a:spLocks/>
            </p:cNvSpPr>
            <p:nvPr/>
          </p:nvSpPr>
          <p:spPr bwMode="auto">
            <a:xfrm>
              <a:off x="0" y="0"/>
              <a:ext cx="1008" cy="384"/>
            </a:xfrm>
            <a:prstGeom prst="roundRect">
              <a:avLst>
                <a:gd name="adj" fmla="val 16667"/>
              </a:avLst>
            </a:prstGeom>
            <a:solidFill>
              <a:srgbClr val="FFFFFF"/>
            </a:solidFill>
            <a:ln w="9525" cap="flat">
              <a:solidFill>
                <a:srgbClr val="E55725"/>
              </a:solidFill>
              <a:prstDash val="solid"/>
              <a:round/>
              <a:headEnd type="none" w="med" len="med"/>
              <a:tailEnd type="none" w="med" len="med"/>
            </a:ln>
          </p:spPr>
          <p:txBody>
            <a:bodyPr lIns="0" tIns="0" rIns="0" bIns="0"/>
            <a:lstStyle/>
            <a:p>
              <a:endParaRPr lang="en-US"/>
            </a:p>
          </p:txBody>
        </p:sp>
        <p:sp>
          <p:nvSpPr>
            <p:cNvPr id="19" name="Rectangle 56"/>
            <p:cNvSpPr>
              <a:spLocks/>
            </p:cNvSpPr>
            <p:nvPr/>
          </p:nvSpPr>
          <p:spPr bwMode="auto">
            <a:xfrm>
              <a:off x="188" y="107"/>
              <a:ext cx="691" cy="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38100" tIns="38100" rIns="38100" bIns="38100" anchor="ctr">
              <a:spAutoFit/>
            </a:bodyPr>
            <a:lstStyle/>
            <a:p>
              <a:r>
                <a:rPr lang="en-US" sz="1200">
                  <a:solidFill>
                    <a:srgbClr val="DB7408"/>
                  </a:solidFill>
                  <a:latin typeface="Lucida Grande" charset="0"/>
                  <a:ea typeface="ＭＳ Ｐゴシック" charset="0"/>
                  <a:cs typeface="Lucida Grande" charset="0"/>
                  <a:sym typeface="Lucida Grande" charset="0"/>
                </a:rPr>
                <a:t>Search Form</a:t>
              </a:r>
            </a:p>
          </p:txBody>
        </p:sp>
      </p:grpSp>
      <p:grpSp>
        <p:nvGrpSpPr>
          <p:cNvPr id="20" name="Group 57"/>
          <p:cNvGrpSpPr>
            <a:grpSpLocks/>
          </p:cNvGrpSpPr>
          <p:nvPr/>
        </p:nvGrpSpPr>
        <p:grpSpPr bwMode="auto">
          <a:xfrm>
            <a:off x="6586538" y="2709864"/>
            <a:ext cx="1572126" cy="593520"/>
            <a:chOff x="0" y="0"/>
            <a:chExt cx="1008" cy="384"/>
          </a:xfrm>
        </p:grpSpPr>
        <p:sp>
          <p:nvSpPr>
            <p:cNvPr id="21" name="AutoShape 58"/>
            <p:cNvSpPr>
              <a:spLocks/>
            </p:cNvSpPr>
            <p:nvPr/>
          </p:nvSpPr>
          <p:spPr bwMode="auto">
            <a:xfrm>
              <a:off x="0" y="0"/>
              <a:ext cx="1008" cy="384"/>
            </a:xfrm>
            <a:prstGeom prst="roundRect">
              <a:avLst>
                <a:gd name="adj" fmla="val 16667"/>
              </a:avLst>
            </a:prstGeom>
            <a:solidFill>
              <a:srgbClr val="FFFFFF"/>
            </a:solidFill>
            <a:ln w="9525" cap="flat">
              <a:solidFill>
                <a:srgbClr val="E55725"/>
              </a:solidFill>
              <a:prstDash val="solid"/>
              <a:round/>
              <a:headEnd type="none" w="med" len="med"/>
              <a:tailEnd type="none" w="med" len="med"/>
            </a:ln>
          </p:spPr>
          <p:txBody>
            <a:bodyPr lIns="0" tIns="0" rIns="0" bIns="0"/>
            <a:lstStyle/>
            <a:p>
              <a:endParaRPr lang="en-US"/>
            </a:p>
          </p:txBody>
        </p:sp>
        <p:sp>
          <p:nvSpPr>
            <p:cNvPr id="22" name="Rectangle 59"/>
            <p:cNvSpPr>
              <a:spLocks/>
            </p:cNvSpPr>
            <p:nvPr/>
          </p:nvSpPr>
          <p:spPr bwMode="auto">
            <a:xfrm>
              <a:off x="68" y="107"/>
              <a:ext cx="929" cy="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38100" tIns="38100" rIns="38100" bIns="38100" anchor="ctr">
              <a:spAutoFit/>
            </a:bodyPr>
            <a:lstStyle/>
            <a:p>
              <a:r>
                <a:rPr lang="en-US" sz="1200">
                  <a:solidFill>
                    <a:srgbClr val="DB7408"/>
                  </a:solidFill>
                  <a:latin typeface="Lucida Grande" charset="0"/>
                  <a:ea typeface="ＭＳ Ｐゴシック" charset="0"/>
                  <a:cs typeface="Lucida Grande" charset="0"/>
                  <a:sym typeface="Lucida Grande" charset="0"/>
                </a:rPr>
                <a:t>Classified Results</a:t>
              </a:r>
            </a:p>
          </p:txBody>
        </p:sp>
      </p:grpSp>
      <p:sp>
        <p:nvSpPr>
          <p:cNvPr id="23" name="AutoShape 60"/>
          <p:cNvSpPr>
            <a:spLocks noChangeShapeType="1"/>
          </p:cNvSpPr>
          <p:nvPr/>
        </p:nvSpPr>
        <p:spPr bwMode="auto">
          <a:xfrm flipH="1">
            <a:off x="3805239" y="1871664"/>
            <a:ext cx="1721853" cy="1112851"/>
          </a:xfrm>
          <a:prstGeom prst="straightConnector1">
            <a:avLst/>
          </a:prstGeom>
          <a:noFill/>
          <a:ln w="28575" cap="flat">
            <a:solidFill>
              <a:srgbClr val="D86B6B"/>
            </a:solidFill>
            <a:prstDash val="solid"/>
            <a:round/>
            <a:headEnd type="none" w="med" len="med"/>
            <a:tailEnd type="none" w="med" len="med"/>
          </a:ln>
          <a:extLst>
            <a:ext uri="{909E8E84-426E-40dd-AFC4-6F175D3DCCD1}">
              <a14:hiddenFill xmlns:a14="http://schemas.microsoft.com/office/drawing/2010/main">
                <a:noFill/>
              </a14:hiddenFill>
            </a:ext>
          </a:extLst>
        </p:spPr>
        <p:txBody>
          <a:bodyPr lIns="91435" tIns="45718" rIns="91435" bIns="45718"/>
          <a:lstStyle/>
          <a:p>
            <a:endParaRPr lang="en-US"/>
          </a:p>
        </p:txBody>
      </p:sp>
      <p:sp>
        <p:nvSpPr>
          <p:cNvPr id="24" name="AutoShape 61"/>
          <p:cNvSpPr>
            <a:spLocks noChangeShapeType="1"/>
          </p:cNvSpPr>
          <p:nvPr/>
        </p:nvSpPr>
        <p:spPr bwMode="auto">
          <a:xfrm>
            <a:off x="5557838" y="1871664"/>
            <a:ext cx="45719" cy="1112851"/>
          </a:xfrm>
          <a:prstGeom prst="straightConnector1">
            <a:avLst/>
          </a:prstGeom>
          <a:noFill/>
          <a:ln w="28575" cap="flat">
            <a:solidFill>
              <a:srgbClr val="D86B6B"/>
            </a:solidFill>
            <a:prstDash val="solid"/>
            <a:round/>
            <a:headEnd type="none" w="med" len="med"/>
            <a:tailEnd type="none" w="med" len="med"/>
          </a:ln>
          <a:extLst>
            <a:ext uri="{909E8E84-426E-40dd-AFC4-6F175D3DCCD1}">
              <a14:hiddenFill xmlns:a14="http://schemas.microsoft.com/office/drawing/2010/main">
                <a:noFill/>
              </a14:hiddenFill>
            </a:ext>
          </a:extLst>
        </p:spPr>
        <p:txBody>
          <a:bodyPr lIns="91435" tIns="45718" rIns="91435" bIns="45718"/>
          <a:lstStyle/>
          <a:p>
            <a:endParaRPr lang="en-US"/>
          </a:p>
        </p:txBody>
      </p:sp>
      <p:sp>
        <p:nvSpPr>
          <p:cNvPr id="25" name="AutoShape 62"/>
          <p:cNvSpPr>
            <a:spLocks noChangeShapeType="1"/>
          </p:cNvSpPr>
          <p:nvPr/>
        </p:nvSpPr>
        <p:spPr bwMode="auto">
          <a:xfrm>
            <a:off x="5557838" y="1871664"/>
            <a:ext cx="1796716" cy="1112851"/>
          </a:xfrm>
          <a:prstGeom prst="straightConnector1">
            <a:avLst/>
          </a:prstGeom>
          <a:noFill/>
          <a:ln w="28575" cap="flat">
            <a:solidFill>
              <a:srgbClr val="D86B6B"/>
            </a:solidFill>
            <a:prstDash val="solid"/>
            <a:round/>
            <a:headEnd type="none" w="med" len="med"/>
            <a:tailEnd type="none" w="med" len="med"/>
          </a:ln>
          <a:extLst>
            <a:ext uri="{909E8E84-426E-40dd-AFC4-6F175D3DCCD1}">
              <a14:hiddenFill xmlns:a14="http://schemas.microsoft.com/office/drawing/2010/main">
                <a:noFill/>
              </a14:hiddenFill>
            </a:ext>
          </a:extLst>
        </p:spPr>
        <p:txBody>
          <a:bodyPr lIns="91435" tIns="45718" rIns="91435" bIns="45718"/>
          <a:lstStyle/>
          <a:p>
            <a:endParaRPr lang="en-US"/>
          </a:p>
        </p:txBody>
      </p:sp>
      <p:grpSp>
        <p:nvGrpSpPr>
          <p:cNvPr id="26" name="Group 63"/>
          <p:cNvGrpSpPr>
            <a:grpSpLocks/>
          </p:cNvGrpSpPr>
          <p:nvPr/>
        </p:nvGrpSpPr>
        <p:grpSpPr bwMode="auto">
          <a:xfrm>
            <a:off x="2852739" y="3852863"/>
            <a:ext cx="1272674" cy="445140"/>
            <a:chOff x="0" y="0"/>
            <a:chExt cx="816" cy="288"/>
          </a:xfrm>
        </p:grpSpPr>
        <p:sp>
          <p:nvSpPr>
            <p:cNvPr id="27" name="AutoShape 64"/>
            <p:cNvSpPr>
              <a:spLocks/>
            </p:cNvSpPr>
            <p:nvPr/>
          </p:nvSpPr>
          <p:spPr bwMode="auto">
            <a:xfrm>
              <a:off x="0" y="0"/>
              <a:ext cx="816" cy="288"/>
            </a:xfrm>
            <a:prstGeom prst="roundRect">
              <a:avLst>
                <a:gd name="adj" fmla="val 16667"/>
              </a:avLst>
            </a:prstGeom>
            <a:solidFill>
              <a:srgbClr val="F8AC5E"/>
            </a:solidFill>
            <a:ln w="9525" cap="flat">
              <a:solidFill>
                <a:srgbClr val="DB7408"/>
              </a:solidFill>
              <a:prstDash val="solid"/>
              <a:round/>
              <a:headEnd type="none" w="med" len="med"/>
              <a:tailEnd type="none" w="med" len="med"/>
            </a:ln>
          </p:spPr>
          <p:txBody>
            <a:bodyPr lIns="0" tIns="0" rIns="0" bIns="0"/>
            <a:lstStyle/>
            <a:p>
              <a:endParaRPr lang="en-US"/>
            </a:p>
          </p:txBody>
        </p:sp>
        <p:sp>
          <p:nvSpPr>
            <p:cNvPr id="28" name="Rectangle 65"/>
            <p:cNvSpPr>
              <a:spLocks/>
            </p:cNvSpPr>
            <p:nvPr/>
          </p:nvSpPr>
          <p:spPr bwMode="auto">
            <a:xfrm>
              <a:off x="224" y="59"/>
              <a:ext cx="419" cy="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38100" tIns="38100" rIns="38100" bIns="38100" anchor="ctr">
              <a:spAutoFit/>
            </a:bodyPr>
            <a:lstStyle/>
            <a:p>
              <a:r>
                <a:rPr lang="en-US" sz="1200" b="1">
                  <a:solidFill>
                    <a:srgbClr val="783F04"/>
                  </a:solidFill>
                  <a:latin typeface="Lucida Grande" charset="0"/>
                  <a:ea typeface="ＭＳ Ｐゴシック" charset="0"/>
                  <a:cs typeface="Lucida Grande" charset="0"/>
                  <a:sym typeface="Lucida Grande" charset="0"/>
                </a:rPr>
                <a:t>Billing</a:t>
              </a:r>
            </a:p>
          </p:txBody>
        </p:sp>
      </p:grpSp>
      <p:grpSp>
        <p:nvGrpSpPr>
          <p:cNvPr id="29" name="Group 66"/>
          <p:cNvGrpSpPr>
            <a:grpSpLocks/>
          </p:cNvGrpSpPr>
          <p:nvPr/>
        </p:nvGrpSpPr>
        <p:grpSpPr bwMode="auto">
          <a:xfrm>
            <a:off x="4224338" y="3852863"/>
            <a:ext cx="1333500" cy="445140"/>
            <a:chOff x="0" y="0"/>
            <a:chExt cx="855" cy="288"/>
          </a:xfrm>
        </p:grpSpPr>
        <p:sp>
          <p:nvSpPr>
            <p:cNvPr id="30" name="AutoShape 67"/>
            <p:cNvSpPr>
              <a:spLocks/>
            </p:cNvSpPr>
            <p:nvPr/>
          </p:nvSpPr>
          <p:spPr bwMode="auto">
            <a:xfrm>
              <a:off x="0" y="0"/>
              <a:ext cx="816" cy="288"/>
            </a:xfrm>
            <a:prstGeom prst="roundRect">
              <a:avLst>
                <a:gd name="adj" fmla="val 16667"/>
              </a:avLst>
            </a:prstGeom>
            <a:solidFill>
              <a:srgbClr val="F8AC5E"/>
            </a:solidFill>
            <a:ln w="9525" cap="flat">
              <a:solidFill>
                <a:srgbClr val="DB7408"/>
              </a:solidFill>
              <a:prstDash val="solid"/>
              <a:round/>
              <a:headEnd type="none" w="med" len="med"/>
              <a:tailEnd type="none" w="med" len="med"/>
            </a:ln>
          </p:spPr>
          <p:txBody>
            <a:bodyPr lIns="0" tIns="0" rIns="0" bIns="0"/>
            <a:lstStyle/>
            <a:p>
              <a:endParaRPr lang="en-US"/>
            </a:p>
          </p:txBody>
        </p:sp>
        <p:sp>
          <p:nvSpPr>
            <p:cNvPr id="31" name="Rectangle 68"/>
            <p:cNvSpPr>
              <a:spLocks/>
            </p:cNvSpPr>
            <p:nvPr/>
          </p:nvSpPr>
          <p:spPr bwMode="auto">
            <a:xfrm>
              <a:off x="25" y="59"/>
              <a:ext cx="830" cy="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38100" tIns="38100" rIns="38100" bIns="38100" anchor="ctr">
              <a:spAutoFit/>
            </a:bodyPr>
            <a:lstStyle/>
            <a:p>
              <a:r>
                <a:rPr lang="en-US" sz="1200" b="1">
                  <a:solidFill>
                    <a:srgbClr val="783F04"/>
                  </a:solidFill>
                  <a:latin typeface="Lucida Grande" charset="0"/>
                  <a:ea typeface="ＭＳ Ｐゴシック" charset="0"/>
                  <a:cs typeface="Lucida Grande" charset="0"/>
                  <a:sym typeface="Lucida Grande" charset="0"/>
                </a:rPr>
                <a:t>Dealer Groups</a:t>
              </a:r>
            </a:p>
          </p:txBody>
        </p:sp>
      </p:grpSp>
      <p:grpSp>
        <p:nvGrpSpPr>
          <p:cNvPr id="32" name="Group 69"/>
          <p:cNvGrpSpPr>
            <a:grpSpLocks/>
          </p:cNvGrpSpPr>
          <p:nvPr/>
        </p:nvGrpSpPr>
        <p:grpSpPr bwMode="auto">
          <a:xfrm>
            <a:off x="5595939" y="3852863"/>
            <a:ext cx="1292949" cy="445140"/>
            <a:chOff x="0" y="0"/>
            <a:chExt cx="829" cy="288"/>
          </a:xfrm>
        </p:grpSpPr>
        <p:sp>
          <p:nvSpPr>
            <p:cNvPr id="33" name="AutoShape 70"/>
            <p:cNvSpPr>
              <a:spLocks/>
            </p:cNvSpPr>
            <p:nvPr/>
          </p:nvSpPr>
          <p:spPr bwMode="auto">
            <a:xfrm>
              <a:off x="0" y="0"/>
              <a:ext cx="816" cy="288"/>
            </a:xfrm>
            <a:prstGeom prst="roundRect">
              <a:avLst>
                <a:gd name="adj" fmla="val 16667"/>
              </a:avLst>
            </a:prstGeom>
            <a:solidFill>
              <a:srgbClr val="F8AC5E"/>
            </a:solidFill>
            <a:ln w="9525" cap="flat">
              <a:solidFill>
                <a:srgbClr val="DB7408"/>
              </a:solidFill>
              <a:prstDash val="solid"/>
              <a:round/>
              <a:headEnd type="none" w="med" len="med"/>
              <a:tailEnd type="none" w="med" len="med"/>
            </a:ln>
          </p:spPr>
          <p:txBody>
            <a:bodyPr lIns="0" tIns="0" rIns="0" bIns="0"/>
            <a:lstStyle/>
            <a:p>
              <a:endParaRPr lang="en-US"/>
            </a:p>
          </p:txBody>
        </p:sp>
        <p:sp>
          <p:nvSpPr>
            <p:cNvPr id="34" name="Rectangle 71"/>
            <p:cNvSpPr>
              <a:spLocks/>
            </p:cNvSpPr>
            <p:nvPr/>
          </p:nvSpPr>
          <p:spPr bwMode="auto">
            <a:xfrm>
              <a:off x="48" y="59"/>
              <a:ext cx="781" cy="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38100" tIns="38100" rIns="38100" bIns="38100" anchor="ctr">
              <a:spAutoFit/>
            </a:bodyPr>
            <a:lstStyle/>
            <a:p>
              <a:r>
                <a:rPr lang="en-US" sz="1200" b="1">
                  <a:solidFill>
                    <a:srgbClr val="783F04"/>
                  </a:solidFill>
                  <a:latin typeface="Lucida Grande" charset="0"/>
                  <a:ea typeface="ＭＳ Ｐゴシック" charset="0"/>
                  <a:cs typeface="Lucida Grande" charset="0"/>
                  <a:sym typeface="Lucida Grande" charset="0"/>
                </a:rPr>
                <a:t>Display Logic</a:t>
              </a:r>
            </a:p>
          </p:txBody>
        </p:sp>
      </p:grpSp>
      <p:grpSp>
        <p:nvGrpSpPr>
          <p:cNvPr id="35" name="Group 72"/>
          <p:cNvGrpSpPr>
            <a:grpSpLocks/>
          </p:cNvGrpSpPr>
          <p:nvPr/>
        </p:nvGrpSpPr>
        <p:grpSpPr bwMode="auto">
          <a:xfrm>
            <a:off x="6967538" y="3852863"/>
            <a:ext cx="1345978" cy="445140"/>
            <a:chOff x="0" y="0"/>
            <a:chExt cx="863" cy="288"/>
          </a:xfrm>
        </p:grpSpPr>
        <p:sp>
          <p:nvSpPr>
            <p:cNvPr id="36" name="AutoShape 73"/>
            <p:cNvSpPr>
              <a:spLocks/>
            </p:cNvSpPr>
            <p:nvPr/>
          </p:nvSpPr>
          <p:spPr bwMode="auto">
            <a:xfrm>
              <a:off x="0" y="0"/>
              <a:ext cx="816" cy="288"/>
            </a:xfrm>
            <a:prstGeom prst="roundRect">
              <a:avLst>
                <a:gd name="adj" fmla="val 16667"/>
              </a:avLst>
            </a:prstGeom>
            <a:solidFill>
              <a:srgbClr val="F8AC5E"/>
            </a:solidFill>
            <a:ln w="9525" cap="flat">
              <a:solidFill>
                <a:srgbClr val="DB7408"/>
              </a:solidFill>
              <a:prstDash val="solid"/>
              <a:round/>
              <a:headEnd type="none" w="med" len="med"/>
              <a:tailEnd type="none" w="med" len="med"/>
            </a:ln>
          </p:spPr>
          <p:txBody>
            <a:bodyPr lIns="0" tIns="0" rIns="0" bIns="0"/>
            <a:lstStyle/>
            <a:p>
              <a:endParaRPr lang="en-US"/>
            </a:p>
          </p:txBody>
        </p:sp>
        <p:sp>
          <p:nvSpPr>
            <p:cNvPr id="37" name="Rectangle 74"/>
            <p:cNvSpPr>
              <a:spLocks/>
            </p:cNvSpPr>
            <p:nvPr/>
          </p:nvSpPr>
          <p:spPr bwMode="auto">
            <a:xfrm>
              <a:off x="16" y="59"/>
              <a:ext cx="847" cy="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38100" tIns="38100" rIns="38100" bIns="38100" anchor="ctr">
              <a:spAutoFit/>
            </a:bodyPr>
            <a:lstStyle/>
            <a:p>
              <a:r>
                <a:rPr lang="en-US" sz="1200" b="1">
                  <a:solidFill>
                    <a:srgbClr val="783F04"/>
                  </a:solidFill>
                  <a:latin typeface="Lucida Grande" charset="0"/>
                  <a:ea typeface="ＭＳ Ｐゴシック" charset="0"/>
                  <a:cs typeface="Lucida Grande" charset="0"/>
                  <a:sym typeface="Lucida Grande" charset="0"/>
                </a:rPr>
                <a:t>Click Counting</a:t>
              </a:r>
            </a:p>
          </p:txBody>
        </p:sp>
      </p:grpSp>
      <p:sp>
        <p:nvSpPr>
          <p:cNvPr id="38" name="AutoShape 75"/>
          <p:cNvSpPr>
            <a:spLocks noChangeShapeType="1"/>
          </p:cNvSpPr>
          <p:nvPr/>
        </p:nvSpPr>
        <p:spPr bwMode="auto">
          <a:xfrm flipH="1">
            <a:off x="3500439" y="3014663"/>
            <a:ext cx="299453" cy="1038660"/>
          </a:xfrm>
          <a:prstGeom prst="straightConnector1">
            <a:avLst/>
          </a:prstGeom>
          <a:noFill/>
          <a:ln w="28575" cap="flat">
            <a:solidFill>
              <a:srgbClr val="D86B6B"/>
            </a:solidFill>
            <a:prstDash val="solid"/>
            <a:round/>
            <a:headEnd type="none" w="med" len="med"/>
            <a:tailEnd type="none" w="med" len="med"/>
          </a:ln>
          <a:extLst>
            <a:ext uri="{909E8E84-426E-40dd-AFC4-6F175D3DCCD1}">
              <a14:hiddenFill xmlns:a14="http://schemas.microsoft.com/office/drawing/2010/main">
                <a:noFill/>
              </a14:hiddenFill>
            </a:ext>
          </a:extLst>
        </p:spPr>
        <p:txBody>
          <a:bodyPr lIns="91435" tIns="45718" rIns="91435" bIns="45718"/>
          <a:lstStyle/>
          <a:p>
            <a:endParaRPr lang="en-US"/>
          </a:p>
        </p:txBody>
      </p:sp>
      <p:sp>
        <p:nvSpPr>
          <p:cNvPr id="39" name="AutoShape 76"/>
          <p:cNvSpPr>
            <a:spLocks noChangeShapeType="1"/>
          </p:cNvSpPr>
          <p:nvPr/>
        </p:nvSpPr>
        <p:spPr bwMode="auto">
          <a:xfrm>
            <a:off x="3805238" y="3014663"/>
            <a:ext cx="1048084" cy="1038660"/>
          </a:xfrm>
          <a:prstGeom prst="straightConnector1">
            <a:avLst/>
          </a:prstGeom>
          <a:noFill/>
          <a:ln w="28575" cap="flat">
            <a:solidFill>
              <a:srgbClr val="D86B6B"/>
            </a:solidFill>
            <a:prstDash val="solid"/>
            <a:round/>
            <a:headEnd type="none" w="med" len="med"/>
            <a:tailEnd type="none" w="med" len="med"/>
          </a:ln>
          <a:extLst>
            <a:ext uri="{909E8E84-426E-40dd-AFC4-6F175D3DCCD1}">
              <a14:hiddenFill xmlns:a14="http://schemas.microsoft.com/office/drawing/2010/main">
                <a:noFill/>
              </a14:hiddenFill>
            </a:ext>
          </a:extLst>
        </p:spPr>
        <p:txBody>
          <a:bodyPr lIns="91435" tIns="45718" rIns="91435" bIns="45718"/>
          <a:lstStyle/>
          <a:p>
            <a:endParaRPr lang="en-US"/>
          </a:p>
        </p:txBody>
      </p:sp>
      <p:sp>
        <p:nvSpPr>
          <p:cNvPr id="40" name="AutoShape 77"/>
          <p:cNvSpPr>
            <a:spLocks noChangeShapeType="1"/>
          </p:cNvSpPr>
          <p:nvPr/>
        </p:nvSpPr>
        <p:spPr bwMode="auto">
          <a:xfrm>
            <a:off x="3805239" y="3014663"/>
            <a:ext cx="2395621" cy="1038660"/>
          </a:xfrm>
          <a:prstGeom prst="straightConnector1">
            <a:avLst/>
          </a:prstGeom>
          <a:noFill/>
          <a:ln w="28575" cap="flat">
            <a:solidFill>
              <a:srgbClr val="D86B6B"/>
            </a:solidFill>
            <a:prstDash val="solid"/>
            <a:round/>
            <a:headEnd type="none" w="med" len="med"/>
            <a:tailEnd type="none" w="med" len="med"/>
          </a:ln>
          <a:extLst>
            <a:ext uri="{909E8E84-426E-40dd-AFC4-6F175D3DCCD1}">
              <a14:hiddenFill xmlns:a14="http://schemas.microsoft.com/office/drawing/2010/main">
                <a:noFill/>
              </a14:hiddenFill>
            </a:ext>
          </a:extLst>
        </p:spPr>
        <p:txBody>
          <a:bodyPr lIns="91435" tIns="45718" rIns="91435" bIns="45718"/>
          <a:lstStyle/>
          <a:p>
            <a:endParaRPr lang="en-US"/>
          </a:p>
        </p:txBody>
      </p:sp>
      <p:sp>
        <p:nvSpPr>
          <p:cNvPr id="41" name="AutoShape 78"/>
          <p:cNvSpPr>
            <a:spLocks noChangeShapeType="1"/>
          </p:cNvSpPr>
          <p:nvPr/>
        </p:nvSpPr>
        <p:spPr bwMode="auto">
          <a:xfrm>
            <a:off x="3805238" y="3014663"/>
            <a:ext cx="3743158" cy="1038660"/>
          </a:xfrm>
          <a:prstGeom prst="straightConnector1">
            <a:avLst/>
          </a:prstGeom>
          <a:noFill/>
          <a:ln w="28575" cap="flat">
            <a:solidFill>
              <a:srgbClr val="D86B6B"/>
            </a:solidFill>
            <a:prstDash val="solid"/>
            <a:round/>
            <a:headEnd type="none" w="med" len="med"/>
            <a:tailEnd type="none" w="med" len="med"/>
          </a:ln>
          <a:extLst>
            <a:ext uri="{909E8E84-426E-40dd-AFC4-6F175D3DCCD1}">
              <a14:hiddenFill xmlns:a14="http://schemas.microsoft.com/office/drawing/2010/main">
                <a:noFill/>
              </a14:hiddenFill>
            </a:ext>
          </a:extLst>
        </p:spPr>
        <p:txBody>
          <a:bodyPr lIns="91435" tIns="45718" rIns="91435" bIns="45718"/>
          <a:lstStyle/>
          <a:p>
            <a:endParaRPr lang="en-US"/>
          </a:p>
        </p:txBody>
      </p:sp>
      <p:grpSp>
        <p:nvGrpSpPr>
          <p:cNvPr id="42" name="Group 79"/>
          <p:cNvGrpSpPr>
            <a:grpSpLocks/>
          </p:cNvGrpSpPr>
          <p:nvPr/>
        </p:nvGrpSpPr>
        <p:grpSpPr bwMode="auto">
          <a:xfrm>
            <a:off x="2282826" y="5108575"/>
            <a:ext cx="2104063" cy="298306"/>
            <a:chOff x="0" y="0"/>
            <a:chExt cx="1348" cy="193"/>
          </a:xfrm>
        </p:grpSpPr>
        <p:sp>
          <p:nvSpPr>
            <p:cNvPr id="43" name="AutoShape 80"/>
            <p:cNvSpPr>
              <a:spLocks/>
            </p:cNvSpPr>
            <p:nvPr/>
          </p:nvSpPr>
          <p:spPr bwMode="auto">
            <a:xfrm>
              <a:off x="0" y="0"/>
              <a:ext cx="1270" cy="193"/>
            </a:xfrm>
            <a:prstGeom prst="roundRect">
              <a:avLst>
                <a:gd name="adj" fmla="val 16667"/>
              </a:avLst>
            </a:prstGeom>
            <a:solidFill>
              <a:srgbClr val="F8AC5E"/>
            </a:solidFill>
            <a:ln w="9525" cap="flat">
              <a:solidFill>
                <a:srgbClr val="DB7408"/>
              </a:solidFill>
              <a:prstDash val="solid"/>
              <a:round/>
              <a:headEnd type="none" w="med" len="med"/>
              <a:tailEnd type="none" w="med" len="med"/>
            </a:ln>
          </p:spPr>
          <p:txBody>
            <a:bodyPr lIns="0" tIns="0" rIns="0" bIns="0"/>
            <a:lstStyle/>
            <a:p>
              <a:endParaRPr lang="en-US"/>
            </a:p>
          </p:txBody>
        </p:sp>
        <p:sp>
          <p:nvSpPr>
            <p:cNvPr id="44" name="Rectangle 81"/>
            <p:cNvSpPr>
              <a:spLocks/>
            </p:cNvSpPr>
            <p:nvPr/>
          </p:nvSpPr>
          <p:spPr bwMode="auto">
            <a:xfrm>
              <a:off x="1" y="11"/>
              <a:ext cx="1347" cy="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38100" tIns="38100" rIns="38100" bIns="38100" anchor="ctr">
              <a:spAutoFit/>
            </a:bodyPr>
            <a:lstStyle/>
            <a:p>
              <a:r>
                <a:rPr lang="en-US" sz="1200" b="1">
                  <a:solidFill>
                    <a:srgbClr val="783F04"/>
                  </a:solidFill>
                  <a:latin typeface="Lucida Grande" charset="0"/>
                  <a:ea typeface="ＭＳ Ｐゴシック" charset="0"/>
                  <a:cs typeface="Lucida Grande" charset="0"/>
                  <a:sym typeface="Lucida Grande" charset="0"/>
                </a:rPr>
                <a:t>Matching Search Criteria</a:t>
              </a:r>
            </a:p>
          </p:txBody>
        </p:sp>
      </p:grpSp>
      <p:grpSp>
        <p:nvGrpSpPr>
          <p:cNvPr id="45" name="Group 82"/>
          <p:cNvGrpSpPr>
            <a:grpSpLocks/>
          </p:cNvGrpSpPr>
          <p:nvPr/>
        </p:nvGrpSpPr>
        <p:grpSpPr bwMode="auto">
          <a:xfrm>
            <a:off x="4592639" y="5108575"/>
            <a:ext cx="1614330" cy="298306"/>
            <a:chOff x="0" y="0"/>
            <a:chExt cx="1034" cy="193"/>
          </a:xfrm>
        </p:grpSpPr>
        <p:sp>
          <p:nvSpPr>
            <p:cNvPr id="46" name="AutoShape 83"/>
            <p:cNvSpPr>
              <a:spLocks/>
            </p:cNvSpPr>
            <p:nvPr/>
          </p:nvSpPr>
          <p:spPr bwMode="auto">
            <a:xfrm>
              <a:off x="0" y="0"/>
              <a:ext cx="976" cy="193"/>
            </a:xfrm>
            <a:prstGeom prst="roundRect">
              <a:avLst>
                <a:gd name="adj" fmla="val 16667"/>
              </a:avLst>
            </a:prstGeom>
            <a:solidFill>
              <a:srgbClr val="F8AC5E"/>
            </a:solidFill>
            <a:ln w="9525" cap="flat">
              <a:solidFill>
                <a:srgbClr val="DB7408"/>
              </a:solidFill>
              <a:prstDash val="solid"/>
              <a:round/>
              <a:headEnd type="none" w="med" len="med"/>
              <a:tailEnd type="none" w="med" len="med"/>
            </a:ln>
          </p:spPr>
          <p:txBody>
            <a:bodyPr lIns="0" tIns="0" rIns="0" bIns="0"/>
            <a:lstStyle/>
            <a:p>
              <a:endParaRPr lang="en-US"/>
            </a:p>
          </p:txBody>
        </p:sp>
        <p:sp>
          <p:nvSpPr>
            <p:cNvPr id="47" name="Rectangle 84"/>
            <p:cNvSpPr>
              <a:spLocks/>
            </p:cNvSpPr>
            <p:nvPr/>
          </p:nvSpPr>
          <p:spPr bwMode="auto">
            <a:xfrm>
              <a:off x="7" y="11"/>
              <a:ext cx="1027" cy="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38100" tIns="38100" rIns="38100" bIns="38100" anchor="ctr">
              <a:spAutoFit/>
            </a:bodyPr>
            <a:lstStyle/>
            <a:p>
              <a:r>
                <a:rPr lang="en-US" sz="1200" b="1">
                  <a:solidFill>
                    <a:srgbClr val="783F04"/>
                  </a:solidFill>
                  <a:latin typeface="Lucida Grande" charset="0"/>
                  <a:ea typeface="ＭＳ Ｐゴシック" charset="0"/>
                  <a:cs typeface="Lucida Grande" charset="0"/>
                  <a:sym typeface="Lucida Grande" charset="0"/>
                </a:rPr>
                <a:t>Choosing a Dealer</a:t>
              </a:r>
            </a:p>
          </p:txBody>
        </p:sp>
      </p:grpSp>
      <p:grpSp>
        <p:nvGrpSpPr>
          <p:cNvPr id="48" name="Group 85"/>
          <p:cNvGrpSpPr>
            <a:grpSpLocks/>
          </p:cNvGrpSpPr>
          <p:nvPr/>
        </p:nvGrpSpPr>
        <p:grpSpPr bwMode="auto">
          <a:xfrm>
            <a:off x="6435725" y="5108575"/>
            <a:ext cx="1434877" cy="298306"/>
            <a:chOff x="0" y="0"/>
            <a:chExt cx="920" cy="193"/>
          </a:xfrm>
        </p:grpSpPr>
        <p:sp>
          <p:nvSpPr>
            <p:cNvPr id="49" name="AutoShape 86"/>
            <p:cNvSpPr>
              <a:spLocks/>
            </p:cNvSpPr>
            <p:nvPr/>
          </p:nvSpPr>
          <p:spPr bwMode="auto">
            <a:xfrm>
              <a:off x="0" y="0"/>
              <a:ext cx="872" cy="193"/>
            </a:xfrm>
            <a:prstGeom prst="roundRect">
              <a:avLst>
                <a:gd name="adj" fmla="val 16667"/>
              </a:avLst>
            </a:prstGeom>
            <a:solidFill>
              <a:srgbClr val="F8AC5E"/>
            </a:solidFill>
            <a:ln w="9525" cap="flat">
              <a:solidFill>
                <a:srgbClr val="DB7408"/>
              </a:solidFill>
              <a:prstDash val="solid"/>
              <a:round/>
              <a:headEnd type="none" w="med" len="med"/>
              <a:tailEnd type="none" w="med" len="med"/>
            </a:ln>
          </p:spPr>
          <p:txBody>
            <a:bodyPr lIns="0" tIns="0" rIns="0" bIns="0"/>
            <a:lstStyle/>
            <a:p>
              <a:endParaRPr lang="en-US"/>
            </a:p>
          </p:txBody>
        </p:sp>
        <p:sp>
          <p:nvSpPr>
            <p:cNvPr id="50" name="Rectangle 87"/>
            <p:cNvSpPr>
              <a:spLocks/>
            </p:cNvSpPr>
            <p:nvPr/>
          </p:nvSpPr>
          <p:spPr bwMode="auto">
            <a:xfrm>
              <a:off x="16" y="11"/>
              <a:ext cx="904" cy="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38100" tIns="38100" rIns="38100" bIns="38100" anchor="ctr">
              <a:spAutoFit/>
            </a:bodyPr>
            <a:lstStyle/>
            <a:p>
              <a:r>
                <a:rPr lang="en-US" sz="1200" b="1">
                  <a:solidFill>
                    <a:srgbClr val="783F04"/>
                  </a:solidFill>
                  <a:latin typeface="Lucida Grande" charset="0"/>
                  <a:ea typeface="ＭＳ Ｐゴシック" charset="0"/>
                  <a:cs typeface="Lucida Grande" charset="0"/>
                  <a:sym typeface="Lucida Grande" charset="0"/>
                </a:rPr>
                <a:t>Choosing an Ad</a:t>
              </a:r>
            </a:p>
          </p:txBody>
        </p:sp>
      </p:grpSp>
      <p:grpSp>
        <p:nvGrpSpPr>
          <p:cNvPr id="51" name="Group 88"/>
          <p:cNvGrpSpPr>
            <a:grpSpLocks/>
          </p:cNvGrpSpPr>
          <p:nvPr/>
        </p:nvGrpSpPr>
        <p:grpSpPr bwMode="auto">
          <a:xfrm>
            <a:off x="8113714" y="5108575"/>
            <a:ext cx="595786" cy="298306"/>
            <a:chOff x="0" y="0"/>
            <a:chExt cx="381" cy="193"/>
          </a:xfrm>
        </p:grpSpPr>
        <p:sp>
          <p:nvSpPr>
            <p:cNvPr id="52" name="AutoShape 89"/>
            <p:cNvSpPr>
              <a:spLocks/>
            </p:cNvSpPr>
            <p:nvPr/>
          </p:nvSpPr>
          <p:spPr bwMode="auto">
            <a:xfrm>
              <a:off x="0" y="0"/>
              <a:ext cx="381" cy="193"/>
            </a:xfrm>
            <a:prstGeom prst="roundRect">
              <a:avLst>
                <a:gd name="adj" fmla="val 16667"/>
              </a:avLst>
            </a:prstGeom>
            <a:solidFill>
              <a:srgbClr val="F8AC5E"/>
            </a:solidFill>
            <a:ln w="9525" cap="flat">
              <a:solidFill>
                <a:srgbClr val="DB7408"/>
              </a:solidFill>
              <a:prstDash val="solid"/>
              <a:round/>
              <a:headEnd type="none" w="med" len="med"/>
              <a:tailEnd type="none" w="med" len="med"/>
            </a:ln>
          </p:spPr>
          <p:txBody>
            <a:bodyPr lIns="0" tIns="0" rIns="0" bIns="0"/>
            <a:lstStyle/>
            <a:p>
              <a:endParaRPr lang="en-US"/>
            </a:p>
          </p:txBody>
        </p:sp>
        <p:sp>
          <p:nvSpPr>
            <p:cNvPr id="53" name="Rectangle 90"/>
            <p:cNvSpPr>
              <a:spLocks/>
            </p:cNvSpPr>
            <p:nvPr/>
          </p:nvSpPr>
          <p:spPr bwMode="auto">
            <a:xfrm>
              <a:off x="41" y="11"/>
              <a:ext cx="336" cy="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38100" tIns="38100" rIns="38100" bIns="38100" anchor="ctr">
              <a:spAutoFit/>
            </a:bodyPr>
            <a:lstStyle/>
            <a:p>
              <a:r>
                <a:rPr lang="en-US" sz="1200" b="1">
                  <a:solidFill>
                    <a:srgbClr val="783F04"/>
                  </a:solidFill>
                  <a:latin typeface="Lucida Grande" charset="0"/>
                  <a:ea typeface="ＭＳ Ｐゴシック" charset="0"/>
                  <a:cs typeface="Lucida Grande" charset="0"/>
                  <a:sym typeface="Lucida Grande" charset="0"/>
                </a:rPr>
                <a:t>Etc…</a:t>
              </a:r>
            </a:p>
          </p:txBody>
        </p:sp>
      </p:grpSp>
      <p:sp>
        <p:nvSpPr>
          <p:cNvPr id="54" name="AutoShape 91"/>
          <p:cNvSpPr>
            <a:spLocks noChangeShapeType="1"/>
          </p:cNvSpPr>
          <p:nvPr/>
        </p:nvSpPr>
        <p:spPr bwMode="auto">
          <a:xfrm flipH="1">
            <a:off x="3290889" y="4081463"/>
            <a:ext cx="2900947" cy="1149946"/>
          </a:xfrm>
          <a:prstGeom prst="straightConnector1">
            <a:avLst/>
          </a:prstGeom>
          <a:noFill/>
          <a:ln w="28575" cap="flat">
            <a:solidFill>
              <a:srgbClr val="D86B6B"/>
            </a:solidFill>
            <a:prstDash val="solid"/>
            <a:round/>
            <a:headEnd type="none" w="med" len="med"/>
            <a:tailEnd type="none" w="med" len="med"/>
          </a:ln>
          <a:extLst>
            <a:ext uri="{909E8E84-426E-40dd-AFC4-6F175D3DCCD1}">
              <a14:hiddenFill xmlns:a14="http://schemas.microsoft.com/office/drawing/2010/main">
                <a:noFill/>
              </a14:hiddenFill>
            </a:ext>
          </a:extLst>
        </p:spPr>
        <p:txBody>
          <a:bodyPr lIns="91435" tIns="45718" rIns="91435" bIns="45718"/>
          <a:lstStyle/>
          <a:p>
            <a:endParaRPr lang="en-US"/>
          </a:p>
        </p:txBody>
      </p:sp>
      <p:sp>
        <p:nvSpPr>
          <p:cNvPr id="55" name="AutoShape 92"/>
          <p:cNvSpPr>
            <a:spLocks noChangeShapeType="1"/>
          </p:cNvSpPr>
          <p:nvPr/>
        </p:nvSpPr>
        <p:spPr bwMode="auto">
          <a:xfrm flipH="1">
            <a:off x="5367338" y="4081463"/>
            <a:ext cx="860926" cy="1149946"/>
          </a:xfrm>
          <a:prstGeom prst="straightConnector1">
            <a:avLst/>
          </a:prstGeom>
          <a:noFill/>
          <a:ln w="28575" cap="flat">
            <a:solidFill>
              <a:srgbClr val="D86B6B"/>
            </a:solidFill>
            <a:prstDash val="solid"/>
            <a:round/>
            <a:headEnd type="none" w="med" len="med"/>
            <a:tailEnd type="none" w="med" len="med"/>
          </a:ln>
          <a:extLst>
            <a:ext uri="{909E8E84-426E-40dd-AFC4-6F175D3DCCD1}">
              <a14:hiddenFill xmlns:a14="http://schemas.microsoft.com/office/drawing/2010/main">
                <a:noFill/>
              </a14:hiddenFill>
            </a:ext>
          </a:extLst>
        </p:spPr>
        <p:txBody>
          <a:bodyPr lIns="91435" tIns="45718" rIns="91435" bIns="45718"/>
          <a:lstStyle/>
          <a:p>
            <a:endParaRPr lang="en-US"/>
          </a:p>
        </p:txBody>
      </p:sp>
      <p:sp>
        <p:nvSpPr>
          <p:cNvPr id="56" name="AutoShape 93"/>
          <p:cNvSpPr>
            <a:spLocks noChangeShapeType="1"/>
          </p:cNvSpPr>
          <p:nvPr/>
        </p:nvSpPr>
        <p:spPr bwMode="auto">
          <a:xfrm>
            <a:off x="6243639" y="4081463"/>
            <a:ext cx="868724" cy="1149946"/>
          </a:xfrm>
          <a:prstGeom prst="straightConnector1">
            <a:avLst/>
          </a:prstGeom>
          <a:noFill/>
          <a:ln w="28575" cap="flat">
            <a:solidFill>
              <a:srgbClr val="D86B6B"/>
            </a:solidFill>
            <a:prstDash val="solid"/>
            <a:round/>
            <a:headEnd type="none" w="med" len="med"/>
            <a:tailEnd type="none" w="med" len="med"/>
          </a:ln>
          <a:extLst>
            <a:ext uri="{909E8E84-426E-40dd-AFC4-6F175D3DCCD1}">
              <a14:hiddenFill xmlns:a14="http://schemas.microsoft.com/office/drawing/2010/main">
                <a:noFill/>
              </a14:hiddenFill>
            </a:ext>
          </a:extLst>
        </p:spPr>
        <p:txBody>
          <a:bodyPr lIns="91435" tIns="45718" rIns="91435" bIns="45718"/>
          <a:lstStyle/>
          <a:p>
            <a:endParaRPr lang="en-US"/>
          </a:p>
        </p:txBody>
      </p:sp>
      <p:sp>
        <p:nvSpPr>
          <p:cNvPr id="57" name="AutoShape 94"/>
          <p:cNvSpPr>
            <a:spLocks noChangeShapeType="1"/>
          </p:cNvSpPr>
          <p:nvPr/>
        </p:nvSpPr>
        <p:spPr bwMode="auto">
          <a:xfrm>
            <a:off x="6243639" y="4081463"/>
            <a:ext cx="2135159" cy="1149946"/>
          </a:xfrm>
          <a:prstGeom prst="straightConnector1">
            <a:avLst/>
          </a:prstGeom>
          <a:noFill/>
          <a:ln w="28575" cap="flat">
            <a:solidFill>
              <a:srgbClr val="D86B6B"/>
            </a:solidFill>
            <a:prstDash val="solid"/>
            <a:round/>
            <a:headEnd type="none" w="med" len="med"/>
            <a:tailEnd type="none" w="med" len="med"/>
          </a:ln>
          <a:extLst>
            <a:ext uri="{909E8E84-426E-40dd-AFC4-6F175D3DCCD1}">
              <a14:hiddenFill xmlns:a14="http://schemas.microsoft.com/office/drawing/2010/main">
                <a:noFill/>
              </a14:hiddenFill>
            </a:ext>
          </a:extLst>
        </p:spPr>
        <p:txBody>
          <a:bodyPr lIns="91435" tIns="45718" rIns="91435" bIns="45718"/>
          <a:lstStyle/>
          <a:p>
            <a:endParaRPr lang="en-US"/>
          </a:p>
        </p:txBody>
      </p:sp>
    </p:spTree>
    <p:extLst>
      <p:ext uri="{BB962C8B-B14F-4D97-AF65-F5344CB8AC3E}">
        <p14:creationId xmlns:p14="http://schemas.microsoft.com/office/powerpoint/2010/main" val="3395274296"/>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617829" y="1471921"/>
            <a:ext cx="6036788" cy="4229099"/>
          </a:xfrm>
          <a:prstGeom prst="rect">
            <a:avLst/>
          </a:prstGeom>
        </p:spPr>
      </p:pic>
      <p:sp>
        <p:nvSpPr>
          <p:cNvPr id="3" name="Title 2"/>
          <p:cNvSpPr>
            <a:spLocks noGrp="1"/>
          </p:cNvSpPr>
          <p:nvPr>
            <p:ph type="title"/>
          </p:nvPr>
        </p:nvSpPr>
        <p:spPr/>
        <p:txBody>
          <a:bodyPr/>
          <a:lstStyle/>
          <a:p>
            <a:r>
              <a:rPr lang="en-US" dirty="0" smtClean="0"/>
              <a:t>Elicit detail just in time</a:t>
            </a:r>
            <a:endParaRPr lang="en-US" dirty="0"/>
          </a:p>
        </p:txBody>
      </p:sp>
    </p:spTree>
    <p:extLst>
      <p:ext uri="{BB962C8B-B14F-4D97-AF65-F5344CB8AC3E}">
        <p14:creationId xmlns:p14="http://schemas.microsoft.com/office/powerpoint/2010/main" val="24400116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Story attributes</a:t>
            </a:r>
            <a:endParaRPr lang="en-US" dirty="0"/>
          </a:p>
        </p:txBody>
      </p:sp>
      <p:sp>
        <p:nvSpPr>
          <p:cNvPr id="3" name="Content Placeholder 2"/>
          <p:cNvSpPr>
            <a:spLocks noGrp="1"/>
          </p:cNvSpPr>
          <p:nvPr>
            <p:ph idx="1"/>
          </p:nvPr>
        </p:nvSpPr>
        <p:spPr/>
        <p:txBody>
          <a:bodyPr>
            <a:normAutofit/>
          </a:bodyPr>
          <a:lstStyle/>
          <a:p>
            <a:r>
              <a:rPr lang="en-US" dirty="0" smtClean="0"/>
              <a:t>INVEST</a:t>
            </a:r>
          </a:p>
          <a:p>
            <a:r>
              <a:rPr lang="en-US" dirty="0" smtClean="0"/>
              <a:t>3 </a:t>
            </a:r>
            <a:r>
              <a:rPr lang="en-US" dirty="0"/>
              <a:t>C’s </a:t>
            </a:r>
          </a:p>
        </p:txBody>
      </p:sp>
    </p:spTree>
    <p:extLst>
      <p:ext uri="{BB962C8B-B14F-4D97-AF65-F5344CB8AC3E}">
        <p14:creationId xmlns:p14="http://schemas.microsoft.com/office/powerpoint/2010/main" val="2037267926"/>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6" name="Rectangle 4"/>
          <p:cNvSpPr>
            <a:spLocks noGrp="1" noChangeArrowheads="1"/>
          </p:cNvSpPr>
          <p:nvPr>
            <p:ph type="title"/>
          </p:nvPr>
        </p:nvSpPr>
        <p:spPr>
          <a:ln/>
        </p:spPr>
        <p:txBody>
          <a:bodyPr/>
          <a:lstStyle/>
          <a:p>
            <a:r>
              <a:rPr lang="en-US" dirty="0"/>
              <a:t>Writing acceptance criteria</a:t>
            </a:r>
          </a:p>
        </p:txBody>
      </p:sp>
      <p:sp>
        <p:nvSpPr>
          <p:cNvPr id="59397" name="Rectangle 5"/>
          <p:cNvSpPr>
            <a:spLocks noGrp="1" noChangeArrowheads="1"/>
          </p:cNvSpPr>
          <p:nvPr>
            <p:ph idx="1"/>
          </p:nvPr>
        </p:nvSpPr>
        <p:spPr>
          <a:ln/>
        </p:spPr>
        <p:txBody>
          <a:bodyPr/>
          <a:lstStyle/>
          <a:p>
            <a:r>
              <a:rPr lang="en-US" dirty="0"/>
              <a:t>Collaborative</a:t>
            </a:r>
          </a:p>
          <a:p>
            <a:r>
              <a:rPr lang="en-US" dirty="0"/>
              <a:t>How will you </a:t>
            </a:r>
            <a:r>
              <a:rPr lang="en-US" dirty="0" smtClean="0"/>
              <a:t>know when </a:t>
            </a:r>
            <a:br>
              <a:rPr lang="en-US" dirty="0" smtClean="0"/>
            </a:br>
            <a:r>
              <a:rPr lang="en-US" dirty="0" smtClean="0"/>
              <a:t>we’re finished?</a:t>
            </a:r>
            <a:endParaRPr lang="en-US" dirty="0"/>
          </a:p>
          <a:p>
            <a:r>
              <a:rPr lang="en-US" dirty="0"/>
              <a:t>Multiples per story</a:t>
            </a:r>
          </a:p>
          <a:p>
            <a:r>
              <a:rPr lang="en-US" dirty="0"/>
              <a:t>All or nothing</a:t>
            </a:r>
          </a:p>
        </p:txBody>
      </p:sp>
      <p:pic>
        <p:nvPicPr>
          <p:cNvPr id="59395" name="Picture 3"/>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5433888" y="1485220"/>
            <a:ext cx="3530600" cy="4318000"/>
          </a:xfrm>
          <a:prstGeom prst="rect">
            <a:avLst/>
          </a:prstGeom>
          <a:noFill/>
          <a:ln w="12700" cap="flat">
            <a:noFill/>
            <a:miter lim="800000"/>
            <a:headEnd/>
            <a:tailEnd/>
          </a:ln>
        </p:spPr>
      </p:pic>
    </p:spTree>
    <p:extLst>
      <p:ext uri="{BB962C8B-B14F-4D97-AF65-F5344CB8AC3E}">
        <p14:creationId xmlns:p14="http://schemas.microsoft.com/office/powerpoint/2010/main" val="2282725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entr" presetSubtype="0" fill="hold" grpId="0" nodeType="clickEffect">
                                  <p:stCondLst>
                                    <p:cond delay="0"/>
                                  </p:stCondLst>
                                  <p:childTnLst>
                                    <p:set>
                                      <p:cBhvr>
                                        <p:cTn id="6" dur="1" fill="hold">
                                          <p:stCondLst>
                                            <p:cond delay="499"/>
                                          </p:stCondLst>
                                        </p:cTn>
                                        <p:tgtEl>
                                          <p:spTgt spid="5939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0" presetClass="entr" presetSubtype="0" fill="hold" grpId="0" nodeType="clickEffect">
                                  <p:stCondLst>
                                    <p:cond delay="0"/>
                                  </p:stCondLst>
                                  <p:childTnLst>
                                    <p:set>
                                      <p:cBhvr>
                                        <p:cTn id="10" dur="1" fill="hold">
                                          <p:stCondLst>
                                            <p:cond delay="499"/>
                                          </p:stCondLst>
                                        </p:cTn>
                                        <p:tgtEl>
                                          <p:spTgt spid="5939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0" presetClass="entr" presetSubtype="0" fill="hold" grpId="0" nodeType="clickEffect">
                                  <p:stCondLst>
                                    <p:cond delay="0"/>
                                  </p:stCondLst>
                                  <p:childTnLst>
                                    <p:set>
                                      <p:cBhvr>
                                        <p:cTn id="14" dur="1" fill="hold">
                                          <p:stCondLst>
                                            <p:cond delay="499"/>
                                          </p:stCondLst>
                                        </p:cTn>
                                        <p:tgtEl>
                                          <p:spTgt spid="5939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7" grpId="0" build="p" bldLvl="5"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Acceptance criteria</a:t>
            </a:r>
            <a:endParaRPr lang="en-US" dirty="0"/>
          </a:p>
        </p:txBody>
      </p:sp>
      <p:sp>
        <p:nvSpPr>
          <p:cNvPr id="3" name="Content Placeholder 2"/>
          <p:cNvSpPr>
            <a:spLocks noGrp="1"/>
          </p:cNvSpPr>
          <p:nvPr>
            <p:ph idx="1"/>
          </p:nvPr>
        </p:nvSpPr>
        <p:spPr/>
        <p:txBody>
          <a:bodyPr/>
          <a:lstStyle/>
          <a:p>
            <a:r>
              <a:rPr lang="en-US" dirty="0" smtClean="0"/>
              <a:t>Given &lt;context&gt;</a:t>
            </a:r>
          </a:p>
          <a:p>
            <a:r>
              <a:rPr lang="en-US" dirty="0" smtClean="0"/>
              <a:t>When &lt;action&gt;</a:t>
            </a:r>
          </a:p>
          <a:p>
            <a:r>
              <a:rPr lang="en-US" dirty="0" smtClean="0"/>
              <a:t>Then &lt;expectation&gt;</a:t>
            </a:r>
            <a:endParaRPr lang="en-US" dirty="0"/>
          </a:p>
        </p:txBody>
      </p:sp>
    </p:spTree>
    <p:extLst>
      <p:ext uri="{BB962C8B-B14F-4D97-AF65-F5344CB8AC3E}">
        <p14:creationId xmlns:p14="http://schemas.microsoft.com/office/powerpoint/2010/main" val="1768763833"/>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3"/>
          <p:cNvSpPr>
            <a:spLocks noGrp="1" noChangeArrowheads="1"/>
          </p:cNvSpPr>
          <p:nvPr>
            <p:ph type="title"/>
          </p:nvPr>
        </p:nvSpPr>
        <p:spPr>
          <a:ln/>
        </p:spPr>
        <p:txBody>
          <a:bodyPr/>
          <a:lstStyle/>
          <a:p>
            <a:r>
              <a:rPr lang="en-US" dirty="0"/>
              <a:t>Acceptance criteria </a:t>
            </a:r>
            <a:r>
              <a:rPr lang="en-US" dirty="0" smtClean="0"/>
              <a:t>examples</a:t>
            </a:r>
            <a:endParaRPr lang="en-US" dirty="0"/>
          </a:p>
        </p:txBody>
      </p:sp>
      <p:pic>
        <p:nvPicPr>
          <p:cNvPr id="63492" name="Picture 4"/>
          <p:cNvPicPr>
            <a:picLocks noChangeAspect="1" noChangeArrowheads="1"/>
          </p:cNvPicPr>
          <p:nvPr/>
        </p:nvPicPr>
        <p:blipFill>
          <a:blip r:embed="rId3"/>
          <a:srcRect/>
          <a:stretch>
            <a:fillRect/>
          </a:stretch>
        </p:blipFill>
        <p:spPr bwMode="auto">
          <a:xfrm>
            <a:off x="291455" y="1467643"/>
            <a:ext cx="2298700" cy="1739900"/>
          </a:xfrm>
          <a:prstGeom prst="rect">
            <a:avLst/>
          </a:prstGeom>
          <a:noFill/>
          <a:ln w="9525" cap="flat">
            <a:noFill/>
            <a:miter lim="800000"/>
            <a:headEnd/>
            <a:tailEnd/>
          </a:ln>
        </p:spPr>
      </p:pic>
      <p:sp>
        <p:nvSpPr>
          <p:cNvPr id="63493" name="Rectangle 5"/>
          <p:cNvSpPr>
            <a:spLocks/>
          </p:cNvSpPr>
          <p:nvPr/>
        </p:nvSpPr>
        <p:spPr bwMode="auto">
          <a:xfrm>
            <a:off x="3487738" y="1114425"/>
            <a:ext cx="5346700" cy="1181100"/>
          </a:xfrm>
          <a:prstGeom prst="rect">
            <a:avLst/>
          </a:prstGeom>
          <a:noFill/>
          <a:ln w="9525" cap="flat">
            <a:noFill/>
            <a:miter lim="800000"/>
            <a:headEnd type="none" w="med" len="med"/>
            <a:tailEnd type="none" w="med" len="med"/>
          </a:ln>
        </p:spPr>
        <p:txBody>
          <a:bodyPr lIns="38098" tIns="38098" rIns="38098" bIns="38098">
            <a:prstTxWarp prst="textNoShape">
              <a:avLst/>
            </a:prstTxWarp>
          </a:bodyPr>
          <a:lstStyle/>
          <a:p>
            <a:pPr>
              <a:spcBef>
                <a:spcPts val="325"/>
              </a:spcBef>
            </a:pPr>
            <a:endParaRPr lang="en-US" sz="1400" dirty="0">
              <a:solidFill>
                <a:schemeClr val="tx1"/>
              </a:solidFill>
              <a:latin typeface="Arial" pitchFamily="-112" charset="0"/>
              <a:ea typeface="Arial" pitchFamily="-112" charset="0"/>
              <a:cs typeface="Arial" pitchFamily="-112" charset="0"/>
              <a:sym typeface="Arial" pitchFamily="-112" charset="0"/>
            </a:endParaRPr>
          </a:p>
        </p:txBody>
      </p:sp>
      <p:sp>
        <p:nvSpPr>
          <p:cNvPr id="63494" name="Rectangle 6"/>
          <p:cNvSpPr>
            <a:spLocks/>
          </p:cNvSpPr>
          <p:nvPr/>
        </p:nvSpPr>
        <p:spPr bwMode="auto">
          <a:xfrm>
            <a:off x="3481388" y="2332038"/>
            <a:ext cx="5346700" cy="977900"/>
          </a:xfrm>
          <a:prstGeom prst="rect">
            <a:avLst/>
          </a:prstGeom>
          <a:noFill/>
          <a:ln w="9525" cap="flat">
            <a:noFill/>
            <a:miter lim="800000"/>
            <a:headEnd type="none" w="med" len="med"/>
            <a:tailEnd type="none" w="med" len="med"/>
          </a:ln>
        </p:spPr>
        <p:txBody>
          <a:bodyPr lIns="38098" tIns="38098" rIns="38098" bIns="38098">
            <a:prstTxWarp prst="textNoShape">
              <a:avLst/>
            </a:prstTxWarp>
          </a:bodyPr>
          <a:lstStyle/>
          <a:p>
            <a:pPr>
              <a:spcBef>
                <a:spcPts val="325"/>
              </a:spcBef>
            </a:pPr>
            <a:endParaRPr lang="en-US" sz="1400" dirty="0">
              <a:solidFill>
                <a:schemeClr val="tx1"/>
              </a:solidFill>
              <a:latin typeface="Arial" pitchFamily="-112" charset="0"/>
              <a:ea typeface="Arial" pitchFamily="-112" charset="0"/>
              <a:cs typeface="Arial" pitchFamily="-112" charset="0"/>
              <a:sym typeface="Arial" pitchFamily="-112" charset="0"/>
            </a:endParaRPr>
          </a:p>
        </p:txBody>
      </p:sp>
      <p:sp>
        <p:nvSpPr>
          <p:cNvPr id="63495" name="Rectangle 7"/>
          <p:cNvSpPr>
            <a:spLocks/>
          </p:cNvSpPr>
          <p:nvPr/>
        </p:nvSpPr>
        <p:spPr bwMode="auto">
          <a:xfrm>
            <a:off x="3492500" y="3340101"/>
            <a:ext cx="3860800" cy="977900"/>
          </a:xfrm>
          <a:prstGeom prst="rect">
            <a:avLst/>
          </a:prstGeom>
          <a:noFill/>
          <a:ln w="9525" cap="flat">
            <a:noFill/>
            <a:miter lim="800000"/>
            <a:headEnd type="none" w="med" len="med"/>
            <a:tailEnd type="none" w="med" len="med"/>
          </a:ln>
        </p:spPr>
        <p:txBody>
          <a:bodyPr lIns="38098" tIns="38098" rIns="38098" bIns="38098">
            <a:prstTxWarp prst="textNoShape">
              <a:avLst/>
            </a:prstTxWarp>
          </a:bodyPr>
          <a:lstStyle/>
          <a:p>
            <a:pPr>
              <a:spcBef>
                <a:spcPts val="325"/>
              </a:spcBef>
            </a:pPr>
            <a:endParaRPr lang="en-US" sz="1400" dirty="0">
              <a:solidFill>
                <a:schemeClr val="tx1"/>
              </a:solidFill>
              <a:latin typeface="Arial" pitchFamily="-112" charset="0"/>
              <a:ea typeface="Arial" pitchFamily="-112" charset="0"/>
              <a:cs typeface="Arial" pitchFamily="-112" charset="0"/>
              <a:sym typeface="Arial" pitchFamily="-112" charset="0"/>
            </a:endParaRPr>
          </a:p>
        </p:txBody>
      </p:sp>
      <p:sp>
        <p:nvSpPr>
          <p:cNvPr id="63496" name="Rectangle 8"/>
          <p:cNvSpPr>
            <a:spLocks/>
          </p:cNvSpPr>
          <p:nvPr/>
        </p:nvSpPr>
        <p:spPr bwMode="auto">
          <a:xfrm>
            <a:off x="3482976" y="4391025"/>
            <a:ext cx="4076700" cy="977900"/>
          </a:xfrm>
          <a:prstGeom prst="rect">
            <a:avLst/>
          </a:prstGeom>
          <a:noFill/>
          <a:ln w="9525" cap="flat">
            <a:noFill/>
            <a:miter lim="800000"/>
            <a:headEnd type="none" w="med" len="med"/>
            <a:tailEnd type="none" w="med" len="med"/>
          </a:ln>
        </p:spPr>
        <p:txBody>
          <a:bodyPr lIns="38098" tIns="38098" rIns="38098" bIns="38098">
            <a:prstTxWarp prst="textNoShape">
              <a:avLst/>
            </a:prstTxWarp>
          </a:bodyPr>
          <a:lstStyle/>
          <a:p>
            <a:pPr>
              <a:spcBef>
                <a:spcPts val="325"/>
              </a:spcBef>
            </a:pPr>
            <a:endParaRPr lang="en-US" sz="1400" dirty="0">
              <a:solidFill>
                <a:schemeClr val="tx1"/>
              </a:solidFill>
              <a:latin typeface="Arial" pitchFamily="-112" charset="0"/>
              <a:ea typeface="Arial" pitchFamily="-112" charset="0"/>
              <a:cs typeface="Arial" pitchFamily="-112" charset="0"/>
              <a:sym typeface="Arial" pitchFamily="-112" charset="0"/>
            </a:endParaRPr>
          </a:p>
        </p:txBody>
      </p:sp>
      <p:grpSp>
        <p:nvGrpSpPr>
          <p:cNvPr id="63497" name="Group 9"/>
          <p:cNvGrpSpPr>
            <a:grpSpLocks/>
          </p:cNvGrpSpPr>
          <p:nvPr/>
        </p:nvGrpSpPr>
        <p:grpSpPr bwMode="auto">
          <a:xfrm>
            <a:off x="887413" y="3197584"/>
            <a:ext cx="2184400" cy="698500"/>
            <a:chOff x="0" y="0"/>
            <a:chExt cx="1376" cy="440"/>
          </a:xfrm>
        </p:grpSpPr>
        <p:sp>
          <p:nvSpPr>
            <p:cNvPr id="63498" name="AutoShape 10"/>
            <p:cNvSpPr>
              <a:spLocks/>
            </p:cNvSpPr>
            <p:nvPr/>
          </p:nvSpPr>
          <p:spPr bwMode="auto">
            <a:xfrm>
              <a:off x="0" y="0"/>
              <a:ext cx="968" cy="440"/>
            </a:xfrm>
            <a:prstGeom prst="rightArrow">
              <a:avLst>
                <a:gd name="adj1" fmla="val 50000"/>
                <a:gd name="adj2" fmla="val 49971"/>
              </a:avLst>
            </a:prstGeom>
            <a:solidFill>
              <a:srgbClr val="3C8C92"/>
            </a:solidFill>
            <a:ln w="25400" cap="flat">
              <a:noFill/>
              <a:round/>
              <a:headEnd type="none" w="med" len="med"/>
              <a:tailEnd type="none" w="med" len="med"/>
            </a:ln>
          </p:spPr>
          <p:txBody>
            <a:bodyPr lIns="0" tIns="0" rIns="0" bIns="0">
              <a:prstTxWarp prst="textNoShape">
                <a:avLst/>
              </a:prstTxWarp>
            </a:bodyPr>
            <a:lstStyle/>
            <a:p>
              <a:endParaRPr lang="en-US"/>
            </a:p>
          </p:txBody>
        </p:sp>
        <p:sp>
          <p:nvSpPr>
            <p:cNvPr id="63499" name="Rectangle 11"/>
            <p:cNvSpPr>
              <a:spLocks/>
            </p:cNvSpPr>
            <p:nvPr/>
          </p:nvSpPr>
          <p:spPr bwMode="auto">
            <a:xfrm>
              <a:off x="0" y="128"/>
              <a:ext cx="1376" cy="184"/>
            </a:xfrm>
            <a:prstGeom prst="rect">
              <a:avLst/>
            </a:prstGeom>
            <a:noFill/>
            <a:ln w="12700" cap="flat">
              <a:noFill/>
              <a:miter lim="800000"/>
              <a:headEnd type="none" w="med" len="med"/>
              <a:tailEnd type="none" w="med" len="med"/>
            </a:ln>
          </p:spPr>
          <p:txBody>
            <a:bodyPr lIns="38100" tIns="38100" rIns="38100" bIns="38100" anchor="ctr">
              <a:prstTxWarp prst="textNoShape">
                <a:avLst/>
              </a:prstTxWarp>
            </a:bodyPr>
            <a:lstStyle/>
            <a:p>
              <a:pPr>
                <a:spcBef>
                  <a:spcPts val="475"/>
                </a:spcBef>
              </a:pPr>
              <a:r>
                <a:rPr lang="en-US" sz="1600" dirty="0">
                  <a:solidFill>
                    <a:srgbClr val="FFFFFF"/>
                  </a:solidFill>
                  <a:latin typeface="Arial" pitchFamily="-112" charset="0"/>
                  <a:ea typeface="Arial" pitchFamily="-112" charset="0"/>
                  <a:cs typeface="Arial" pitchFamily="-112" charset="0"/>
                  <a:sym typeface="Arial" pitchFamily="-112" charset="0"/>
                </a:rPr>
                <a:t>Alternate path</a:t>
              </a:r>
            </a:p>
          </p:txBody>
        </p:sp>
      </p:grpSp>
      <p:grpSp>
        <p:nvGrpSpPr>
          <p:cNvPr id="63500" name="Group 12"/>
          <p:cNvGrpSpPr>
            <a:grpSpLocks/>
          </p:cNvGrpSpPr>
          <p:nvPr/>
        </p:nvGrpSpPr>
        <p:grpSpPr bwMode="auto">
          <a:xfrm>
            <a:off x="874713" y="3966166"/>
            <a:ext cx="2198578" cy="663575"/>
            <a:chOff x="0" y="0"/>
            <a:chExt cx="1384" cy="418"/>
          </a:xfrm>
        </p:grpSpPr>
        <p:sp>
          <p:nvSpPr>
            <p:cNvPr id="63501" name="AutoShape 13"/>
            <p:cNvSpPr>
              <a:spLocks/>
            </p:cNvSpPr>
            <p:nvPr/>
          </p:nvSpPr>
          <p:spPr bwMode="auto">
            <a:xfrm>
              <a:off x="0" y="0"/>
              <a:ext cx="1032" cy="418"/>
            </a:xfrm>
            <a:prstGeom prst="rightArrow">
              <a:avLst>
                <a:gd name="adj1" fmla="val 50000"/>
                <a:gd name="adj2" fmla="val 50001"/>
              </a:avLst>
            </a:prstGeom>
            <a:solidFill>
              <a:srgbClr val="3C8C92"/>
            </a:solidFill>
            <a:ln w="25400" cap="flat">
              <a:noFill/>
              <a:round/>
              <a:headEnd type="none" w="med" len="med"/>
              <a:tailEnd type="none" w="med" len="med"/>
            </a:ln>
          </p:spPr>
          <p:txBody>
            <a:bodyPr lIns="0" tIns="0" rIns="0" bIns="0">
              <a:prstTxWarp prst="textNoShape">
                <a:avLst/>
              </a:prstTxWarp>
            </a:bodyPr>
            <a:lstStyle/>
            <a:p>
              <a:endParaRPr lang="en-US"/>
            </a:p>
          </p:txBody>
        </p:sp>
        <p:sp>
          <p:nvSpPr>
            <p:cNvPr id="63502" name="Rectangle 14"/>
            <p:cNvSpPr>
              <a:spLocks/>
            </p:cNvSpPr>
            <p:nvPr/>
          </p:nvSpPr>
          <p:spPr bwMode="auto">
            <a:xfrm>
              <a:off x="0" y="93"/>
              <a:ext cx="1384" cy="184"/>
            </a:xfrm>
            <a:prstGeom prst="rect">
              <a:avLst/>
            </a:prstGeom>
            <a:noFill/>
            <a:ln w="12700" cap="flat">
              <a:noFill/>
              <a:miter lim="800000"/>
              <a:headEnd type="none" w="med" len="med"/>
              <a:tailEnd type="none" w="med" len="med"/>
            </a:ln>
          </p:spPr>
          <p:txBody>
            <a:bodyPr lIns="38100" tIns="38100" rIns="38100" bIns="38100" anchor="ctr">
              <a:prstTxWarp prst="textNoShape">
                <a:avLst/>
              </a:prstTxWarp>
            </a:bodyPr>
            <a:lstStyle/>
            <a:p>
              <a:pPr>
                <a:spcBef>
                  <a:spcPts val="475"/>
                </a:spcBef>
              </a:pPr>
              <a:r>
                <a:rPr lang="en-US" sz="1600" dirty="0">
                  <a:solidFill>
                    <a:srgbClr val="FFFFFF"/>
                  </a:solidFill>
                  <a:latin typeface="Arial" pitchFamily="-112" charset="0"/>
                  <a:ea typeface="Arial" pitchFamily="-112" charset="0"/>
                  <a:cs typeface="Arial" pitchFamily="-112" charset="0"/>
                  <a:sym typeface="Arial" pitchFamily="-112" charset="0"/>
                </a:rPr>
                <a:t>Alternate path</a:t>
              </a:r>
            </a:p>
          </p:txBody>
        </p:sp>
      </p:grpSp>
      <p:grpSp>
        <p:nvGrpSpPr>
          <p:cNvPr id="63504" name="Group 16"/>
          <p:cNvGrpSpPr>
            <a:grpSpLocks/>
          </p:cNvGrpSpPr>
          <p:nvPr/>
        </p:nvGrpSpPr>
        <p:grpSpPr bwMode="auto">
          <a:xfrm>
            <a:off x="890588" y="4743631"/>
            <a:ext cx="2173160" cy="758825"/>
            <a:chOff x="0" y="0"/>
            <a:chExt cx="1368" cy="478"/>
          </a:xfrm>
        </p:grpSpPr>
        <p:sp>
          <p:nvSpPr>
            <p:cNvPr id="63505" name="AutoShape 17"/>
            <p:cNvSpPr>
              <a:spLocks/>
            </p:cNvSpPr>
            <p:nvPr/>
          </p:nvSpPr>
          <p:spPr bwMode="auto">
            <a:xfrm>
              <a:off x="0" y="0"/>
              <a:ext cx="1022" cy="478"/>
            </a:xfrm>
            <a:prstGeom prst="rightArrow">
              <a:avLst>
                <a:gd name="adj1" fmla="val 50000"/>
                <a:gd name="adj2" fmla="val 50004"/>
              </a:avLst>
            </a:prstGeom>
            <a:solidFill>
              <a:srgbClr val="3C8C92"/>
            </a:solidFill>
            <a:ln w="25400" cap="flat">
              <a:noFill/>
              <a:round/>
              <a:headEnd type="none" w="med" len="med"/>
              <a:tailEnd type="none" w="med" len="med"/>
            </a:ln>
          </p:spPr>
          <p:txBody>
            <a:bodyPr lIns="0" tIns="0" rIns="0" bIns="0">
              <a:prstTxWarp prst="textNoShape">
                <a:avLst/>
              </a:prstTxWarp>
            </a:bodyPr>
            <a:lstStyle/>
            <a:p>
              <a:endParaRPr lang="en-US"/>
            </a:p>
          </p:txBody>
        </p:sp>
        <p:sp>
          <p:nvSpPr>
            <p:cNvPr id="63506" name="Rectangle 18"/>
            <p:cNvSpPr>
              <a:spLocks/>
            </p:cNvSpPr>
            <p:nvPr/>
          </p:nvSpPr>
          <p:spPr bwMode="auto">
            <a:xfrm>
              <a:off x="0" y="147"/>
              <a:ext cx="1368" cy="184"/>
            </a:xfrm>
            <a:prstGeom prst="rect">
              <a:avLst/>
            </a:prstGeom>
            <a:noFill/>
            <a:ln w="12700" cap="flat">
              <a:noFill/>
              <a:miter lim="800000"/>
              <a:headEnd type="none" w="med" len="med"/>
              <a:tailEnd type="none" w="med" len="med"/>
            </a:ln>
          </p:spPr>
          <p:txBody>
            <a:bodyPr lIns="38100" tIns="38100" rIns="38100" bIns="38100" anchor="ctr">
              <a:prstTxWarp prst="textNoShape">
                <a:avLst/>
              </a:prstTxWarp>
            </a:bodyPr>
            <a:lstStyle/>
            <a:p>
              <a:pPr>
                <a:spcBef>
                  <a:spcPts val="475"/>
                </a:spcBef>
              </a:pPr>
              <a:r>
                <a:rPr lang="en-US" sz="1600">
                  <a:solidFill>
                    <a:srgbClr val="FFFFFF"/>
                  </a:solidFill>
                  <a:latin typeface="Arial" pitchFamily="-112" charset="0"/>
                  <a:ea typeface="Arial" pitchFamily="-112" charset="0"/>
                  <a:cs typeface="Arial" pitchFamily="-112" charset="0"/>
                  <a:sym typeface="Arial" pitchFamily="-112" charset="0"/>
                </a:rPr>
                <a:t>Bad path</a:t>
              </a:r>
            </a:p>
          </p:txBody>
        </p:sp>
      </p:grpSp>
      <p:sp>
        <p:nvSpPr>
          <p:cNvPr id="3" name="Rectangle 2"/>
          <p:cNvSpPr/>
          <p:nvPr/>
        </p:nvSpPr>
        <p:spPr>
          <a:xfrm>
            <a:off x="2514114" y="1513176"/>
            <a:ext cx="6172685" cy="5058835"/>
          </a:xfrm>
          <a:prstGeom prst="rect">
            <a:avLst/>
          </a:prstGeom>
        </p:spPr>
        <p:txBody>
          <a:bodyPr wrap="square" lIns="91435" tIns="45718" rIns="91435" bIns="45718">
            <a:spAutoFit/>
          </a:bodyPr>
          <a:lstStyle/>
          <a:p>
            <a:r>
              <a:rPr lang="en-US" sz="1200" dirty="0"/>
              <a:t>Given the customer has one transaction account and one credit </a:t>
            </a:r>
            <a:r>
              <a:rPr lang="en-US" sz="1200" dirty="0"/>
              <a:t>account</a:t>
            </a:r>
            <a:endParaRPr lang="en-US" sz="1200" dirty="0"/>
          </a:p>
          <a:p>
            <a:r>
              <a:rPr lang="en-US" sz="1200" dirty="0"/>
              <a:t>When they have completed logging </a:t>
            </a:r>
            <a:r>
              <a:rPr lang="en-US" sz="1200" dirty="0"/>
              <a:t>in</a:t>
            </a:r>
            <a:endParaRPr lang="en-US" sz="1200" dirty="0"/>
          </a:p>
          <a:p>
            <a:r>
              <a:rPr lang="en-US" sz="1200" dirty="0"/>
              <a:t>Then the screen should show the names and numbers of the two accounts sorted in account number </a:t>
            </a:r>
            <a:r>
              <a:rPr lang="en-US" sz="1200" dirty="0"/>
              <a:t>order</a:t>
            </a:r>
            <a:endParaRPr lang="en-US" sz="1200" dirty="0"/>
          </a:p>
          <a:p>
            <a:endParaRPr lang="en-US" sz="1200" dirty="0"/>
          </a:p>
          <a:p>
            <a:r>
              <a:rPr lang="en-US" sz="1200" dirty="0"/>
              <a:t>Given the customer has just one transaction </a:t>
            </a:r>
            <a:r>
              <a:rPr lang="en-US" sz="1200" dirty="0"/>
              <a:t>account</a:t>
            </a:r>
            <a:endParaRPr lang="en-US" sz="1200" dirty="0"/>
          </a:p>
          <a:p>
            <a:r>
              <a:rPr lang="en-US" sz="1200" dirty="0"/>
              <a:t>When they have completed logging </a:t>
            </a:r>
            <a:r>
              <a:rPr lang="en-US" sz="1200" dirty="0"/>
              <a:t>in</a:t>
            </a:r>
            <a:endParaRPr lang="en-US" sz="1200" dirty="0"/>
          </a:p>
          <a:p>
            <a:r>
              <a:rPr lang="en-US" sz="1200" dirty="0"/>
              <a:t>Then the screen should show the name and number of the account</a:t>
            </a:r>
          </a:p>
          <a:p>
            <a:endParaRPr lang="en-US" sz="1200" dirty="0"/>
          </a:p>
          <a:p>
            <a:r>
              <a:rPr lang="en-US" sz="1200" dirty="0"/>
              <a:t>Given the customer has no </a:t>
            </a:r>
            <a:r>
              <a:rPr lang="en-US" sz="1200" dirty="0"/>
              <a:t>accounts</a:t>
            </a:r>
            <a:endParaRPr lang="en-US" sz="1200" dirty="0"/>
          </a:p>
          <a:p>
            <a:r>
              <a:rPr lang="en-US" sz="1200" dirty="0"/>
              <a:t>When they have completed logging </a:t>
            </a:r>
            <a:r>
              <a:rPr lang="en-US" sz="1200" dirty="0"/>
              <a:t>in</a:t>
            </a:r>
            <a:endParaRPr lang="en-US" sz="1200" dirty="0"/>
          </a:p>
          <a:p>
            <a:r>
              <a:rPr lang="en-US" sz="1200" dirty="0"/>
              <a:t>Then the screen should show a message stating that no accounts are </a:t>
            </a:r>
            <a:r>
              <a:rPr lang="en-US" sz="1200" dirty="0"/>
              <a:t>available</a:t>
            </a:r>
            <a:endParaRPr lang="en-US" sz="1200" dirty="0"/>
          </a:p>
          <a:p>
            <a:endParaRPr lang="en-US" sz="1200" dirty="0"/>
          </a:p>
          <a:p>
            <a:r>
              <a:rPr lang="en-US" sz="1200" dirty="0"/>
              <a:t>Given the customer has more than 20 </a:t>
            </a:r>
            <a:r>
              <a:rPr lang="en-US" sz="1200" dirty="0"/>
              <a:t>accounts</a:t>
            </a:r>
            <a:endParaRPr lang="en-US" sz="1200" dirty="0"/>
          </a:p>
          <a:p>
            <a:r>
              <a:rPr lang="en-US" sz="1200" dirty="0"/>
              <a:t>When they have completed logging </a:t>
            </a:r>
            <a:r>
              <a:rPr lang="en-US" sz="1200" dirty="0"/>
              <a:t>in</a:t>
            </a:r>
            <a:endParaRPr lang="en-US" sz="1200" dirty="0"/>
          </a:p>
          <a:p>
            <a:r>
              <a:rPr lang="en-US" sz="1200" dirty="0"/>
              <a:t>Then the screen should show the first 20 accounts (in account number order) </a:t>
            </a:r>
            <a:r>
              <a:rPr lang="en-US" sz="1200" dirty="0"/>
              <a:t>only</a:t>
            </a:r>
            <a:endParaRPr lang="en-US" sz="1200" dirty="0"/>
          </a:p>
          <a:p>
            <a:endParaRPr lang="en-US" sz="1200" dirty="0"/>
          </a:p>
          <a:p>
            <a:r>
              <a:rPr lang="en-US" sz="1200" dirty="0"/>
              <a:t>Given the customer has some </a:t>
            </a:r>
            <a:r>
              <a:rPr lang="en-US" sz="1200" dirty="0"/>
              <a:t>accounts</a:t>
            </a:r>
            <a:endParaRPr lang="en-US" sz="1200" dirty="0"/>
          </a:p>
          <a:p>
            <a:r>
              <a:rPr lang="en-US" sz="1200" dirty="0"/>
              <a:t>When they have completed logging </a:t>
            </a:r>
            <a:r>
              <a:rPr lang="en-US" sz="1200" dirty="0"/>
              <a:t>in</a:t>
            </a:r>
            <a:endParaRPr lang="en-US" sz="1200" dirty="0"/>
          </a:p>
          <a:p>
            <a:r>
              <a:rPr lang="en-US" sz="1200" dirty="0"/>
              <a:t>And the system cannot retrieve the account </a:t>
            </a:r>
            <a:r>
              <a:rPr lang="en-US" sz="1200" dirty="0"/>
              <a:t>details</a:t>
            </a:r>
            <a:endParaRPr lang="en-US" sz="1200" dirty="0"/>
          </a:p>
          <a:p>
            <a:r>
              <a:rPr lang="en-US" sz="1200" dirty="0"/>
              <a:t>Then the screen should show an error message with associated code and details to contact for support</a:t>
            </a:r>
          </a:p>
          <a:p>
            <a:endParaRPr lang="en-US" sz="1200" dirty="0"/>
          </a:p>
        </p:txBody>
      </p:sp>
    </p:spTree>
    <p:extLst>
      <p:ext uri="{BB962C8B-B14F-4D97-AF65-F5344CB8AC3E}">
        <p14:creationId xmlns:p14="http://schemas.microsoft.com/office/powerpoint/2010/main" val="1332943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1"/>
          <p:cNvSpPr>
            <a:spLocks noGrp="1" noChangeArrowheads="1"/>
          </p:cNvSpPr>
          <p:nvPr>
            <p:ph type="title"/>
          </p:nvPr>
        </p:nvSpPr>
        <p:spPr/>
        <p:txBody>
          <a:bodyPr rtlCol="0">
            <a:normAutofit fontScale="90000"/>
          </a:bodyPr>
          <a:lstStyle/>
          <a:p>
            <a:pPr>
              <a:defRPr/>
            </a:pPr>
            <a:r>
              <a:rPr lang="en-US" sz="10100" b="1">
                <a:latin typeface="Gill Sans" charset="0"/>
                <a:cs typeface="Gill Sans" charset="0"/>
                <a:sym typeface="Gill Sans" charset="0"/>
              </a:rPr>
              <a:t>BDD</a:t>
            </a:r>
            <a:endParaRPr lang="en-US" sz="10100" b="1">
              <a:latin typeface="Gill Sans" charset="0"/>
              <a:ea typeface="ヒラギノ角ゴ ProN W6" charset="0"/>
              <a:cs typeface="ヒラギノ角ゴ ProN W6" charset="0"/>
              <a:sym typeface="Gill Sans" charset="0"/>
            </a:endParaRPr>
          </a:p>
        </p:txBody>
      </p:sp>
      <p:sp>
        <p:nvSpPr>
          <p:cNvPr id="3" name="Content Placeholder 2"/>
          <p:cNvSpPr>
            <a:spLocks noGrp="1"/>
          </p:cNvSpPr>
          <p:nvPr>
            <p:ph idx="1"/>
          </p:nvPr>
        </p:nvSpPr>
        <p:spPr/>
        <p:txBody>
          <a:bodyPr/>
          <a:lstStyle/>
          <a:p>
            <a:r>
              <a:rPr lang="en-US" dirty="0" smtClean="0"/>
              <a:t>Behavior-driven development</a:t>
            </a:r>
            <a:endParaRPr lang="en-US" dirty="0"/>
          </a:p>
        </p:txBody>
      </p:sp>
    </p:spTree>
    <p:extLst>
      <p:ext uri="{BB962C8B-B14F-4D97-AF65-F5344CB8AC3E}">
        <p14:creationId xmlns:p14="http://schemas.microsoft.com/office/powerpoint/2010/main" val="3636888600"/>
      </p:ext>
    </p:extLst>
  </p:cSld>
  <p:clrMapOvr>
    <a:masterClrMapping/>
  </p:clrMapOvr>
  <p:transition xmlns:p14="http://schemas.microsoft.com/office/powerpoint/2010/mai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Driving with acceptance tests</a:t>
            </a:r>
            <a:endParaRPr lang="en-US" dirty="0"/>
          </a:p>
        </p:txBody>
      </p:sp>
      <p:pic>
        <p:nvPicPr>
          <p:cNvPr id="6" name="Picture 5"/>
          <p:cNvPicPr>
            <a:picLocks noChangeAspect="1"/>
          </p:cNvPicPr>
          <p:nvPr/>
        </p:nvPicPr>
        <p:blipFill>
          <a:blip r:embed="rId3"/>
          <a:stretch>
            <a:fillRect/>
          </a:stretch>
        </p:blipFill>
        <p:spPr>
          <a:xfrm>
            <a:off x="2256157" y="1399779"/>
            <a:ext cx="4581790" cy="4399841"/>
          </a:xfrm>
          <a:prstGeom prst="rect">
            <a:avLst/>
          </a:prstGeom>
        </p:spPr>
      </p:pic>
      <p:pic>
        <p:nvPicPr>
          <p:cNvPr id="3" name="Picture 2"/>
          <p:cNvPicPr>
            <a:picLocks noChangeAspect="1"/>
          </p:cNvPicPr>
          <p:nvPr/>
        </p:nvPicPr>
        <p:blipFill>
          <a:blip r:embed="rId4"/>
          <a:stretch>
            <a:fillRect/>
          </a:stretch>
        </p:blipFill>
        <p:spPr>
          <a:xfrm>
            <a:off x="3920303" y="3486865"/>
            <a:ext cx="1744887" cy="1464619"/>
          </a:xfrm>
          <a:prstGeom prst="rect">
            <a:avLst/>
          </a:prstGeom>
        </p:spPr>
      </p:pic>
      <p:sp>
        <p:nvSpPr>
          <p:cNvPr id="4" name="TextBox 3"/>
          <p:cNvSpPr txBox="1"/>
          <p:nvPr/>
        </p:nvSpPr>
        <p:spPr>
          <a:xfrm>
            <a:off x="7017562" y="5361978"/>
            <a:ext cx="1669237" cy="461665"/>
          </a:xfrm>
          <a:prstGeom prst="rect">
            <a:avLst/>
          </a:prstGeom>
          <a:noFill/>
        </p:spPr>
        <p:txBody>
          <a:bodyPr wrap="square" lIns="91435" tIns="45718" rIns="91435" bIns="45718" rtlCol="0">
            <a:spAutoFit/>
          </a:bodyPr>
          <a:lstStyle/>
          <a:p>
            <a:r>
              <a:rPr lang="en-US" sz="1200" i="1" dirty="0">
                <a:latin typeface="CamingoDos Pro Light"/>
                <a:cs typeface="CamingoDos Pro Light"/>
              </a:rPr>
              <a:t>- ATDD image from Elisabeth Hendrickson</a:t>
            </a:r>
            <a:endParaRPr lang="en-US" sz="1200" i="1" dirty="0">
              <a:latin typeface="CamingoDos Pro Light"/>
              <a:cs typeface="CamingoDos Pro Light"/>
            </a:endParaRPr>
          </a:p>
        </p:txBody>
      </p:sp>
    </p:spTree>
    <p:extLst>
      <p:ext uri="{BB962C8B-B14F-4D97-AF65-F5344CB8AC3E}">
        <p14:creationId xmlns:p14="http://schemas.microsoft.com/office/powerpoint/2010/main" val="3433432319"/>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ATDD cycle</a:t>
            </a:r>
            <a:endParaRPr lang="en-US" dirty="0"/>
          </a:p>
        </p:txBody>
      </p:sp>
      <p:graphicFrame>
        <p:nvGraphicFramePr>
          <p:cNvPr id="26628" name="Object 3"/>
          <p:cNvGraphicFramePr>
            <a:graphicFrameLocks noGrp="1" noChangeAspect="1"/>
          </p:cNvGraphicFramePr>
          <p:nvPr>
            <p:ph idx="1"/>
          </p:nvPr>
        </p:nvGraphicFramePr>
        <p:xfrm>
          <a:off x="1946276" y="1600200"/>
          <a:ext cx="5251450" cy="4173538"/>
        </p:xfrm>
        <a:graphic>
          <a:graphicData uri="http://schemas.openxmlformats.org/presentationml/2006/ole">
            <mc:AlternateContent xmlns:mc="http://schemas.openxmlformats.org/markup-compatibility/2006">
              <mc:Choice xmlns:v="urn:schemas-microsoft-com:vml" Requires="v">
                <p:oleObj spid="_x0000_s1030" name="Visio" r:id="rId4" imgW="7460205" imgH="5929828" progId="Visio.Drawing.11">
                  <p:embed/>
                </p:oleObj>
              </mc:Choice>
              <mc:Fallback>
                <p:oleObj name="Visio" r:id="rId4" imgW="7460205" imgH="5929828"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46276" y="1600200"/>
                        <a:ext cx="5251450" cy="417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699719863"/>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ATDD cycle</a:t>
            </a:r>
            <a:endParaRPr lang="en-US" dirty="0"/>
          </a:p>
        </p:txBody>
      </p:sp>
      <p:graphicFrame>
        <p:nvGraphicFramePr>
          <p:cNvPr id="27652" name="Object 3"/>
          <p:cNvGraphicFramePr>
            <a:graphicFrameLocks noGrp="1" noChangeAspect="1"/>
          </p:cNvGraphicFramePr>
          <p:nvPr>
            <p:ph idx="1"/>
          </p:nvPr>
        </p:nvGraphicFramePr>
        <p:xfrm>
          <a:off x="1946276" y="1600200"/>
          <a:ext cx="5251450" cy="4173538"/>
        </p:xfrm>
        <a:graphic>
          <a:graphicData uri="http://schemas.openxmlformats.org/presentationml/2006/ole">
            <mc:AlternateContent xmlns:mc="http://schemas.openxmlformats.org/markup-compatibility/2006">
              <mc:Choice xmlns:v="urn:schemas-microsoft-com:vml" Requires="v">
                <p:oleObj spid="_x0000_s2054" name="Visio" r:id="rId4" imgW="7460205" imgH="5929828" progId="Visio.Drawing.11">
                  <p:embed/>
                </p:oleObj>
              </mc:Choice>
              <mc:Fallback>
                <p:oleObj name="Visio" r:id="rId4" imgW="7460205" imgH="5929828"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46276" y="1600200"/>
                        <a:ext cx="5251450" cy="417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774636711"/>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ATDD cycle</a:t>
            </a:r>
          </a:p>
        </p:txBody>
      </p:sp>
      <p:graphicFrame>
        <p:nvGraphicFramePr>
          <p:cNvPr id="28676" name="Object 3"/>
          <p:cNvGraphicFramePr>
            <a:graphicFrameLocks noGrp="1" noChangeAspect="1"/>
          </p:cNvGraphicFramePr>
          <p:nvPr>
            <p:ph idx="1"/>
          </p:nvPr>
        </p:nvGraphicFramePr>
        <p:xfrm>
          <a:off x="1946276" y="1600200"/>
          <a:ext cx="5251450" cy="4173538"/>
        </p:xfrm>
        <a:graphic>
          <a:graphicData uri="http://schemas.openxmlformats.org/presentationml/2006/ole">
            <mc:AlternateContent xmlns:mc="http://schemas.openxmlformats.org/markup-compatibility/2006">
              <mc:Choice xmlns:v="urn:schemas-microsoft-com:vml" Requires="v">
                <p:oleObj spid="_x0000_s3078" name="Visio" r:id="rId4" imgW="7460205" imgH="5929828" progId="Visio.Drawing.11">
                  <p:embed/>
                </p:oleObj>
              </mc:Choice>
              <mc:Fallback>
                <p:oleObj name="Visio" r:id="rId4" imgW="7460205" imgH="5929828" progId="Visio.Drawing.11">
                  <p:embed/>
                  <p:pic>
                    <p:nvPicPr>
                      <p:cNvPr id="0" name=""/>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46276" y="1600200"/>
                        <a:ext cx="5251450" cy="417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436604593"/>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ATDD cycle</a:t>
            </a:r>
          </a:p>
        </p:txBody>
      </p:sp>
      <p:graphicFrame>
        <p:nvGraphicFramePr>
          <p:cNvPr id="29700" name="Object 3"/>
          <p:cNvGraphicFramePr>
            <a:graphicFrameLocks noGrp="1" noChangeAspect="1"/>
          </p:cNvGraphicFramePr>
          <p:nvPr>
            <p:ph idx="1"/>
          </p:nvPr>
        </p:nvGraphicFramePr>
        <p:xfrm>
          <a:off x="1946276" y="1600200"/>
          <a:ext cx="5251450" cy="4173538"/>
        </p:xfrm>
        <a:graphic>
          <a:graphicData uri="http://schemas.openxmlformats.org/presentationml/2006/ole">
            <mc:AlternateContent xmlns:mc="http://schemas.openxmlformats.org/markup-compatibility/2006">
              <mc:Choice xmlns:v="urn:schemas-microsoft-com:vml" Requires="v">
                <p:oleObj spid="_x0000_s4102" name="Visio" r:id="rId4" imgW="7460205" imgH="5929828" progId="Visio.Drawing.11">
                  <p:embed/>
                </p:oleObj>
              </mc:Choice>
              <mc:Fallback>
                <p:oleObj name="Visio" r:id="rId4" imgW="7460205" imgH="5929828"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46276" y="1600200"/>
                        <a:ext cx="5251450" cy="417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601234665"/>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ATDD cycle</a:t>
            </a:r>
          </a:p>
        </p:txBody>
      </p:sp>
      <p:graphicFrame>
        <p:nvGraphicFramePr>
          <p:cNvPr id="30724" name="Object 3"/>
          <p:cNvGraphicFramePr>
            <a:graphicFrameLocks noGrp="1" noChangeAspect="1"/>
          </p:cNvGraphicFramePr>
          <p:nvPr>
            <p:ph idx="1"/>
          </p:nvPr>
        </p:nvGraphicFramePr>
        <p:xfrm>
          <a:off x="1946276" y="1600200"/>
          <a:ext cx="5251450" cy="4173538"/>
        </p:xfrm>
        <a:graphic>
          <a:graphicData uri="http://schemas.openxmlformats.org/presentationml/2006/ole">
            <mc:AlternateContent xmlns:mc="http://schemas.openxmlformats.org/markup-compatibility/2006">
              <mc:Choice xmlns:v="urn:schemas-microsoft-com:vml" Requires="v">
                <p:oleObj spid="_x0000_s5126" name="Visio" r:id="rId4" imgW="7460205" imgH="5929828" progId="Visio.Drawing.11">
                  <p:embed/>
                </p:oleObj>
              </mc:Choice>
              <mc:Fallback>
                <p:oleObj name="Visio" r:id="rId4" imgW="7460205" imgH="5929828"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46276" y="1600200"/>
                        <a:ext cx="5251450" cy="417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941934506"/>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ATDD cycle</a:t>
            </a:r>
          </a:p>
        </p:txBody>
      </p:sp>
      <p:graphicFrame>
        <p:nvGraphicFramePr>
          <p:cNvPr id="31748" name="Object 3"/>
          <p:cNvGraphicFramePr>
            <a:graphicFrameLocks noGrp="1" noChangeAspect="1"/>
          </p:cNvGraphicFramePr>
          <p:nvPr>
            <p:ph idx="1"/>
          </p:nvPr>
        </p:nvGraphicFramePr>
        <p:xfrm>
          <a:off x="1946276" y="1600200"/>
          <a:ext cx="5251450" cy="4173538"/>
        </p:xfrm>
        <a:graphic>
          <a:graphicData uri="http://schemas.openxmlformats.org/presentationml/2006/ole">
            <mc:AlternateContent xmlns:mc="http://schemas.openxmlformats.org/markup-compatibility/2006">
              <mc:Choice xmlns:v="urn:schemas-microsoft-com:vml" Requires="v">
                <p:oleObj spid="_x0000_s6150" name="Visio" r:id="rId4" imgW="7460205" imgH="5929828" progId="Visio.Drawing.11">
                  <p:embed/>
                </p:oleObj>
              </mc:Choice>
              <mc:Fallback>
                <p:oleObj name="Visio" r:id="rId4" imgW="7460205" imgH="5929828"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46276" y="1600200"/>
                        <a:ext cx="5251450" cy="417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081663516"/>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Proven practices for test development</a:t>
            </a:r>
            <a:endParaRPr lang="en-US" dirty="0"/>
          </a:p>
        </p:txBody>
      </p:sp>
      <p:sp>
        <p:nvSpPr>
          <p:cNvPr id="2" name="Content Placeholder 1"/>
          <p:cNvSpPr>
            <a:spLocks noGrp="1"/>
          </p:cNvSpPr>
          <p:nvPr>
            <p:ph idx="1"/>
          </p:nvPr>
        </p:nvSpPr>
        <p:spPr/>
        <p:txBody>
          <a:bodyPr>
            <a:normAutofit/>
          </a:bodyPr>
          <a:lstStyle/>
          <a:p>
            <a:pPr>
              <a:spcBef>
                <a:spcPts val="703"/>
              </a:spcBef>
              <a:defRPr/>
            </a:pPr>
            <a:r>
              <a:rPr lang="en-US" dirty="0"/>
              <a:t>Separate </a:t>
            </a:r>
            <a:r>
              <a:rPr lang="en-US" dirty="0" smtClean="0"/>
              <a:t>intent </a:t>
            </a:r>
            <a:r>
              <a:rPr lang="en-US" dirty="0"/>
              <a:t>from </a:t>
            </a:r>
            <a:r>
              <a:rPr lang="en-US" dirty="0" smtClean="0"/>
              <a:t>implementation (mechanics)</a:t>
            </a:r>
            <a:endParaRPr lang="en-US" dirty="0"/>
          </a:p>
          <a:p>
            <a:pPr>
              <a:spcBef>
                <a:spcPts val="703"/>
              </a:spcBef>
              <a:defRPr/>
            </a:pPr>
            <a:r>
              <a:rPr lang="en-US" dirty="0" smtClean="0"/>
              <a:t>Test automation </a:t>
            </a:r>
            <a:r>
              <a:rPr lang="en-US" dirty="0"/>
              <a:t>best practices = </a:t>
            </a:r>
            <a:r>
              <a:rPr lang="en-US" dirty="0" smtClean="0"/>
              <a:t>programming best practices:</a:t>
            </a:r>
            <a:endParaRPr lang="en-US" dirty="0"/>
          </a:p>
          <a:p>
            <a:pPr lvl="1">
              <a:spcBef>
                <a:spcPts val="703"/>
              </a:spcBef>
              <a:defRPr/>
            </a:pPr>
            <a:r>
              <a:rPr lang="en-US" dirty="0"/>
              <a:t>Abstraction</a:t>
            </a:r>
          </a:p>
          <a:p>
            <a:pPr lvl="1">
              <a:spcBef>
                <a:spcPts val="703"/>
              </a:spcBef>
              <a:defRPr/>
            </a:pPr>
            <a:r>
              <a:rPr lang="en-US" dirty="0"/>
              <a:t>Encapsulation</a:t>
            </a:r>
          </a:p>
          <a:p>
            <a:pPr lvl="1">
              <a:spcBef>
                <a:spcPts val="703"/>
              </a:spcBef>
              <a:defRPr/>
            </a:pPr>
            <a:r>
              <a:rPr lang="en-US" dirty="0" smtClean="0"/>
              <a:t>Refactoring</a:t>
            </a:r>
          </a:p>
          <a:p>
            <a:pPr lvl="1">
              <a:spcBef>
                <a:spcPts val="703"/>
              </a:spcBef>
              <a:defRPr/>
            </a:pPr>
            <a:r>
              <a:rPr lang="en-US" dirty="0" smtClean="0"/>
              <a:t>Don’t repeat yourself</a:t>
            </a:r>
            <a:endParaRPr lang="en-US" dirty="0"/>
          </a:p>
        </p:txBody>
      </p:sp>
    </p:spTree>
    <p:extLst>
      <p:ext uri="{BB962C8B-B14F-4D97-AF65-F5344CB8AC3E}">
        <p14:creationId xmlns:p14="http://schemas.microsoft.com/office/powerpoint/2010/main" val="104217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mp:transition xmlns:mp="http://schemas.microsoft.com/office/mac/powerpoint/2008/main" spd="med"/>
    </mc:Fallback>
  </mc:AlternateContent>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smtClean="0"/>
              <a:t>Proven practices for scenarios</a:t>
            </a:r>
            <a:endParaRPr lang="en-US" sz="2000" i="1" dirty="0"/>
          </a:p>
        </p:txBody>
      </p:sp>
      <p:sp>
        <p:nvSpPr>
          <p:cNvPr id="3" name="Content Placeholder 2"/>
          <p:cNvSpPr>
            <a:spLocks noGrp="1"/>
          </p:cNvSpPr>
          <p:nvPr>
            <p:ph idx="1"/>
          </p:nvPr>
        </p:nvSpPr>
        <p:spPr/>
        <p:txBody>
          <a:bodyPr/>
          <a:lstStyle/>
          <a:p>
            <a:r>
              <a:rPr lang="en-US" dirty="0"/>
              <a:t>Think (and specify) from the business perspective</a:t>
            </a:r>
          </a:p>
          <a:p>
            <a:r>
              <a:rPr lang="en-US" dirty="0"/>
              <a:t>Write tests for reusability</a:t>
            </a:r>
          </a:p>
          <a:p>
            <a:r>
              <a:rPr lang="en-US" dirty="0"/>
              <a:t>Refactor steps</a:t>
            </a:r>
          </a:p>
          <a:p>
            <a:r>
              <a:rPr lang="en-US" dirty="0"/>
              <a:t>Extract steps as you go</a:t>
            </a:r>
          </a:p>
          <a:p>
            <a:r>
              <a:rPr lang="en-US" dirty="0"/>
              <a:t>Rule of thumb for workflow – not more than 10 steps</a:t>
            </a:r>
          </a:p>
          <a:p>
            <a:r>
              <a:rPr lang="en-US" dirty="0"/>
              <a:t>Limit verifications and assertions in extracted </a:t>
            </a:r>
            <a:r>
              <a:rPr lang="en-US" dirty="0" smtClean="0"/>
              <a:t>steps</a:t>
            </a:r>
            <a:endParaRPr lang="en-US" dirty="0"/>
          </a:p>
        </p:txBody>
      </p:sp>
    </p:spTree>
    <p:extLst>
      <p:ext uri="{BB962C8B-B14F-4D97-AF65-F5344CB8AC3E}">
        <p14:creationId xmlns:p14="http://schemas.microsoft.com/office/powerpoint/2010/main" val="327978092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smtClean="0"/>
              <a:t>Challenges</a:t>
            </a:r>
            <a:endParaRPr lang="en-US" sz="2000" i="1" dirty="0"/>
          </a:p>
        </p:txBody>
      </p:sp>
      <p:sp>
        <p:nvSpPr>
          <p:cNvPr id="2" name="Content Placeholder 1"/>
          <p:cNvSpPr>
            <a:spLocks noGrp="1"/>
          </p:cNvSpPr>
          <p:nvPr>
            <p:ph idx="1"/>
          </p:nvPr>
        </p:nvSpPr>
        <p:spPr/>
        <p:txBody>
          <a:bodyPr>
            <a:normAutofit fontScale="85000" lnSpcReduction="20000"/>
          </a:bodyPr>
          <a:lstStyle/>
          <a:p>
            <a:pPr marL="0" indent="0">
              <a:buNone/>
            </a:pPr>
            <a:r>
              <a:rPr lang="en-US" dirty="0" smtClean="0"/>
              <a:t>Unstable Tests</a:t>
            </a:r>
          </a:p>
          <a:p>
            <a:pPr lvl="1"/>
            <a:r>
              <a:rPr lang="en-US" dirty="0" smtClean="0"/>
              <a:t>Page </a:t>
            </a:r>
            <a:r>
              <a:rPr lang="en-US" dirty="0"/>
              <a:t>synchronization</a:t>
            </a:r>
          </a:p>
          <a:p>
            <a:pPr lvl="1"/>
            <a:r>
              <a:rPr lang="en-US" dirty="0" smtClean="0"/>
              <a:t>Waits</a:t>
            </a:r>
          </a:p>
          <a:p>
            <a:pPr lvl="1"/>
            <a:r>
              <a:rPr lang="en-US" dirty="0" smtClean="0"/>
              <a:t>Data dependencies</a:t>
            </a:r>
          </a:p>
          <a:p>
            <a:pPr lvl="1"/>
            <a:r>
              <a:rPr lang="en-US" dirty="0" smtClean="0"/>
              <a:t>Side-effects from tests</a:t>
            </a:r>
          </a:p>
          <a:p>
            <a:pPr lvl="1"/>
            <a:r>
              <a:rPr lang="en-US" dirty="0" smtClean="0"/>
              <a:t>Order/group execution problems</a:t>
            </a:r>
          </a:p>
          <a:p>
            <a:pPr lvl="1"/>
            <a:r>
              <a:rPr lang="en-US" dirty="0" smtClean="0"/>
              <a:t>UI changes</a:t>
            </a:r>
          </a:p>
          <a:p>
            <a:pPr marL="0" indent="0">
              <a:buNone/>
            </a:pPr>
            <a:r>
              <a:rPr lang="en-US" dirty="0" smtClean="0"/>
              <a:t>Unclear Tests</a:t>
            </a:r>
            <a:endParaRPr lang="en-US" dirty="0"/>
          </a:p>
          <a:p>
            <a:pPr lvl="1"/>
            <a:r>
              <a:rPr lang="en-US" dirty="0" smtClean="0"/>
              <a:t>Too many asserts</a:t>
            </a:r>
          </a:p>
          <a:p>
            <a:pPr lvl="1"/>
            <a:r>
              <a:rPr lang="en-US" dirty="0" smtClean="0"/>
              <a:t>Test duplication</a:t>
            </a:r>
          </a:p>
          <a:p>
            <a:pPr lvl="1"/>
            <a:r>
              <a:rPr lang="en-US" dirty="0" smtClean="0"/>
              <a:t>Unnecessary/duplicated setup</a:t>
            </a:r>
            <a:endParaRPr lang="en-US" dirty="0"/>
          </a:p>
          <a:p>
            <a:endParaRPr lang="en-US" dirty="0"/>
          </a:p>
        </p:txBody>
      </p:sp>
    </p:spTree>
    <p:extLst>
      <p:ext uri="{BB962C8B-B14F-4D97-AF65-F5344CB8AC3E}">
        <p14:creationId xmlns:p14="http://schemas.microsoft.com/office/powerpoint/2010/main" val="71854886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AutoShape 1"/>
          <p:cNvSpPr>
            <a:spLocks/>
          </p:cNvSpPr>
          <p:nvPr/>
        </p:nvSpPr>
        <p:spPr bwMode="auto">
          <a:xfrm>
            <a:off x="428625" y="1598414"/>
            <a:ext cx="2027039" cy="3652242"/>
          </a:xfrm>
          <a:prstGeom prst="roundRect">
            <a:avLst>
              <a:gd name="adj" fmla="val 6606"/>
            </a:avLst>
          </a:prstGeom>
          <a:gradFill rotWithShape="0">
            <a:gsLst>
              <a:gs pos="0">
                <a:srgbClr val="C6805A"/>
              </a:gs>
              <a:gs pos="100000">
                <a:srgbClr val="AA0200"/>
              </a:gs>
            </a:gsLst>
            <a:lin ang="2520000" scaled="1"/>
          </a:gradFill>
          <a:ln>
            <a:noFill/>
          </a:ln>
          <a:extLst>
            <a:ext uri="{91240B29-F687-4f45-9708-019B960494DF}">
              <a14:hiddenLine xmlns:a14="http://schemas.microsoft.com/office/drawing/2010/main" w="25400">
                <a:solidFill>
                  <a:srgbClr val="000000"/>
                </a:solidFill>
                <a:miter lim="800000"/>
                <a:headEnd/>
                <a:tailEnd/>
              </a14:hiddenLine>
            </a:ext>
          </a:extLst>
        </p:spPr>
        <p:txBody>
          <a:bodyPr lIns="0" tIns="0" rIns="0" bIns="0" anchor="ctr"/>
          <a:lstStyle/>
          <a:p>
            <a:r>
              <a:rPr lang="en-US" sz="2500">
                <a:solidFill>
                  <a:srgbClr val="FFFFFF"/>
                </a:solidFill>
                <a:ea typeface="ＭＳ Ｐゴシック" charset="0"/>
                <a:cs typeface="ＭＳ Ｐゴシック" charset="0"/>
              </a:rPr>
              <a:t>Allow</a:t>
            </a:r>
            <a:br>
              <a:rPr lang="en-US" sz="2500">
                <a:solidFill>
                  <a:srgbClr val="FFFFFF"/>
                </a:solidFill>
                <a:ea typeface="ＭＳ Ｐゴシック" charset="0"/>
                <a:cs typeface="ＭＳ Ｐゴシック" charset="0"/>
              </a:rPr>
            </a:br>
            <a:r>
              <a:rPr lang="en-US" sz="2500">
                <a:solidFill>
                  <a:srgbClr val="FFFFFF"/>
                </a:solidFill>
                <a:ea typeface="ＭＳ Ｐゴシック" charset="0"/>
                <a:cs typeface="ＭＳ Ｐゴシック" charset="0"/>
              </a:rPr>
              <a:t>blog owner to create</a:t>
            </a:r>
            <a:br>
              <a:rPr lang="en-US" sz="2500">
                <a:solidFill>
                  <a:srgbClr val="FFFFFF"/>
                </a:solidFill>
                <a:ea typeface="ＭＳ Ｐゴシック" charset="0"/>
                <a:cs typeface="ＭＳ Ｐゴシック" charset="0"/>
              </a:rPr>
            </a:br>
            <a:r>
              <a:rPr lang="en-US" sz="2500">
                <a:solidFill>
                  <a:srgbClr val="FFFFFF"/>
                </a:solidFill>
                <a:ea typeface="ＭＳ Ｐゴシック" charset="0"/>
                <a:cs typeface="ＭＳ Ｐゴシック" charset="0"/>
              </a:rPr>
              <a:t>a new post</a:t>
            </a:r>
          </a:p>
        </p:txBody>
      </p:sp>
      <p:sp>
        <p:nvSpPr>
          <p:cNvPr id="43010" name="Rectangle 2"/>
          <p:cNvSpPr>
            <a:spLocks/>
          </p:cNvSpPr>
          <p:nvPr/>
        </p:nvSpPr>
        <p:spPr bwMode="auto">
          <a:xfrm>
            <a:off x="330399" y="884039"/>
            <a:ext cx="2223492" cy="6340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r>
              <a:rPr lang="en-US">
                <a:solidFill>
                  <a:srgbClr val="002D99"/>
                </a:solidFill>
                <a:latin typeface="Handwriting - Dakota" charset="0"/>
                <a:ea typeface="ＭＳ Ｐゴシック" charset="0"/>
                <a:cs typeface="ＭＳ Ｐゴシック" charset="0"/>
                <a:sym typeface="Handwriting - Dakota" charset="0"/>
              </a:rPr>
              <a:t>Acceptance</a:t>
            </a:r>
          </a:p>
        </p:txBody>
      </p:sp>
    </p:spTree>
    <p:extLst>
      <p:ext uri="{BB962C8B-B14F-4D97-AF65-F5344CB8AC3E}">
        <p14:creationId xmlns:p14="http://schemas.microsoft.com/office/powerpoint/2010/main" val="3292346383"/>
      </p:ext>
    </p:extLst>
  </p:cSld>
  <p:clrMapOvr>
    <a:masterClrMapping/>
  </p:clrMapOvr>
  <p:transition xmlns:p14="http://schemas.microsoft.com/office/powerpoint/2010/main" spd="slow"/>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Story</a:t>
            </a:r>
            <a:endParaRPr lang="en-US" dirty="0"/>
          </a:p>
        </p:txBody>
      </p:sp>
      <p:sp>
        <p:nvSpPr>
          <p:cNvPr id="3" name="Content Placeholder 2"/>
          <p:cNvSpPr>
            <a:spLocks noGrp="1"/>
          </p:cNvSpPr>
          <p:nvPr>
            <p:ph idx="1"/>
          </p:nvPr>
        </p:nvSpPr>
        <p:spPr/>
        <p:txBody>
          <a:bodyPr/>
          <a:lstStyle/>
          <a:p>
            <a:pPr>
              <a:buNone/>
            </a:pPr>
            <a:r>
              <a:rPr lang="en-US" dirty="0"/>
              <a:t>As a content provider</a:t>
            </a:r>
          </a:p>
          <a:p>
            <a:pPr>
              <a:buNone/>
            </a:pPr>
            <a:endParaRPr lang="en-US" dirty="0"/>
          </a:p>
          <a:p>
            <a:pPr>
              <a:buNone/>
            </a:pPr>
            <a:r>
              <a:rPr lang="en-US" dirty="0"/>
              <a:t>I want to have a promotion where every three-day rental gets an extra day for children’s releases</a:t>
            </a:r>
          </a:p>
          <a:p>
            <a:pPr>
              <a:buNone/>
            </a:pPr>
            <a:endParaRPr lang="en-US" dirty="0"/>
          </a:p>
          <a:p>
            <a:pPr>
              <a:buNone/>
            </a:pPr>
            <a:r>
              <a:rPr lang="en-US" dirty="0"/>
              <a:t>So that I can encourage longer rentals</a:t>
            </a:r>
          </a:p>
          <a:p>
            <a:endParaRPr lang="en-US" dirty="0"/>
          </a:p>
        </p:txBody>
      </p:sp>
      <p:sp>
        <p:nvSpPr>
          <p:cNvPr id="4" name="Slide Number Placeholder 3"/>
          <p:cNvSpPr>
            <a:spLocks noGrp="1"/>
          </p:cNvSpPr>
          <p:nvPr>
            <p:ph type="sldNum" sz="quarter" idx="4294967295"/>
          </p:nvPr>
        </p:nvSpPr>
        <p:spPr>
          <a:xfrm>
            <a:off x="7010400" y="6472239"/>
            <a:ext cx="2133600" cy="188912"/>
          </a:xfrm>
          <a:prstGeom prst="rect">
            <a:avLst/>
          </a:prstGeom>
        </p:spPr>
        <p:txBody>
          <a:bodyPr lIns="91435" tIns="45718" rIns="91435" bIns="45718"/>
          <a:lstStyle/>
          <a:p>
            <a:fld id="{9F379AED-0546-544E-9D19-D1214CAEAC35}" type="slidenum">
              <a:rPr lang="en-US" smtClean="0"/>
              <a:pPr/>
              <a:t>40</a:t>
            </a:fld>
            <a:endParaRPr lang="en-US" sz="1000"/>
          </a:p>
        </p:txBody>
      </p:sp>
    </p:spTree>
    <p:extLst>
      <p:ext uri="{BB962C8B-B14F-4D97-AF65-F5344CB8AC3E}">
        <p14:creationId xmlns:p14="http://schemas.microsoft.com/office/powerpoint/2010/main" val="313908112"/>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1"/>
          <p:cNvSpPr>
            <a:spLocks/>
          </p:cNvSpPr>
          <p:nvPr/>
        </p:nvSpPr>
        <p:spPr bwMode="auto">
          <a:xfrm>
            <a:off x="3143250" y="352722"/>
            <a:ext cx="5348883"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r>
              <a:rPr lang="en-US" i="1">
                <a:solidFill>
                  <a:schemeClr val="tx1"/>
                </a:solidFill>
                <a:ea typeface="ＭＳ Ｐゴシック" charset="0"/>
                <a:cs typeface="ＭＳ Ｐゴシック" charset="0"/>
              </a:rPr>
              <a:t>missing UI elements</a:t>
            </a:r>
          </a:p>
        </p:txBody>
      </p:sp>
      <p:sp>
        <p:nvSpPr>
          <p:cNvPr id="44034" name="AutoShape 2"/>
          <p:cNvSpPr>
            <a:spLocks/>
          </p:cNvSpPr>
          <p:nvPr/>
        </p:nvSpPr>
        <p:spPr bwMode="auto">
          <a:xfrm>
            <a:off x="428625" y="1598414"/>
            <a:ext cx="2027039" cy="3652242"/>
          </a:xfrm>
          <a:prstGeom prst="roundRect">
            <a:avLst>
              <a:gd name="adj" fmla="val 6606"/>
            </a:avLst>
          </a:prstGeom>
          <a:gradFill rotWithShape="0">
            <a:gsLst>
              <a:gs pos="0">
                <a:srgbClr val="C6805A"/>
              </a:gs>
              <a:gs pos="100000">
                <a:srgbClr val="AA0200"/>
              </a:gs>
            </a:gsLst>
            <a:lin ang="2520000" scaled="1"/>
          </a:gradFill>
          <a:ln>
            <a:noFill/>
          </a:ln>
          <a:extLst>
            <a:ext uri="{91240B29-F687-4f45-9708-019B960494DF}">
              <a14:hiddenLine xmlns:a14="http://schemas.microsoft.com/office/drawing/2010/main" w="25400">
                <a:solidFill>
                  <a:srgbClr val="000000"/>
                </a:solidFill>
                <a:miter lim="800000"/>
                <a:headEnd/>
                <a:tailEnd/>
              </a14:hiddenLine>
            </a:ext>
          </a:extLst>
        </p:spPr>
        <p:txBody>
          <a:bodyPr lIns="0" tIns="0" rIns="0" bIns="0" anchor="ctr"/>
          <a:lstStyle/>
          <a:p>
            <a:r>
              <a:rPr lang="en-US" sz="2500">
                <a:solidFill>
                  <a:srgbClr val="FFFFFF"/>
                </a:solidFill>
                <a:ea typeface="ＭＳ Ｐゴシック" charset="0"/>
                <a:cs typeface="ＭＳ Ｐゴシック" charset="0"/>
              </a:rPr>
              <a:t>Allow</a:t>
            </a:r>
            <a:br>
              <a:rPr lang="en-US" sz="2500">
                <a:solidFill>
                  <a:srgbClr val="FFFFFF"/>
                </a:solidFill>
                <a:ea typeface="ＭＳ Ｐゴシック" charset="0"/>
                <a:cs typeface="ＭＳ Ｐゴシック" charset="0"/>
              </a:rPr>
            </a:br>
            <a:r>
              <a:rPr lang="en-US" sz="2500">
                <a:solidFill>
                  <a:srgbClr val="FFFFFF"/>
                </a:solidFill>
                <a:ea typeface="ＭＳ Ｐゴシック" charset="0"/>
                <a:cs typeface="ＭＳ Ｐゴシック" charset="0"/>
              </a:rPr>
              <a:t>blog owner to create</a:t>
            </a:r>
            <a:br>
              <a:rPr lang="en-US" sz="2500">
                <a:solidFill>
                  <a:srgbClr val="FFFFFF"/>
                </a:solidFill>
                <a:ea typeface="ＭＳ Ｐゴシック" charset="0"/>
                <a:cs typeface="ＭＳ Ｐゴシック" charset="0"/>
              </a:rPr>
            </a:br>
            <a:r>
              <a:rPr lang="en-US" sz="2500">
                <a:solidFill>
                  <a:srgbClr val="FFFFFF"/>
                </a:solidFill>
                <a:ea typeface="ＭＳ Ｐゴシック" charset="0"/>
                <a:cs typeface="ＭＳ Ｐゴシック" charset="0"/>
              </a:rPr>
              <a:t>a new post</a:t>
            </a:r>
          </a:p>
        </p:txBody>
      </p:sp>
      <p:sp>
        <p:nvSpPr>
          <p:cNvPr id="44035" name="Rectangle 3"/>
          <p:cNvSpPr>
            <a:spLocks/>
          </p:cNvSpPr>
          <p:nvPr/>
        </p:nvSpPr>
        <p:spPr bwMode="auto">
          <a:xfrm>
            <a:off x="330399" y="884039"/>
            <a:ext cx="2223492" cy="6340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r>
              <a:rPr lang="en-US">
                <a:solidFill>
                  <a:srgbClr val="002D99"/>
                </a:solidFill>
                <a:latin typeface="Handwriting - Dakota" charset="0"/>
                <a:ea typeface="ＭＳ Ｐゴシック" charset="0"/>
                <a:cs typeface="ＭＳ Ｐゴシック" charset="0"/>
                <a:sym typeface="Handwriting - Dakota" charset="0"/>
              </a:rPr>
              <a:t>Acceptance</a:t>
            </a:r>
          </a:p>
        </p:txBody>
      </p:sp>
    </p:spTree>
    <p:extLst>
      <p:ext uri="{BB962C8B-B14F-4D97-AF65-F5344CB8AC3E}">
        <p14:creationId xmlns:p14="http://schemas.microsoft.com/office/powerpoint/2010/main" val="1773666875"/>
      </p:ext>
    </p:extLst>
  </p:cSld>
  <p:clrMapOvr>
    <a:masterClrMapping/>
  </p:clrMapOvr>
  <p:transition xmlns:p14="http://schemas.microsoft.com/office/powerpoint/2010/mai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1"/>
          <p:cNvSpPr>
            <a:spLocks/>
          </p:cNvSpPr>
          <p:nvPr/>
        </p:nvSpPr>
        <p:spPr bwMode="auto">
          <a:xfrm>
            <a:off x="3143250" y="352722"/>
            <a:ext cx="5348883"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r>
              <a:rPr lang="en-US" i="1">
                <a:solidFill>
                  <a:schemeClr val="tx1"/>
                </a:solidFill>
                <a:ea typeface="ＭＳ Ｐゴシック" charset="0"/>
                <a:cs typeface="ＭＳ Ｐゴシック" charset="0"/>
              </a:rPr>
              <a:t>missing UI elements</a:t>
            </a:r>
          </a:p>
        </p:txBody>
      </p:sp>
      <p:sp>
        <p:nvSpPr>
          <p:cNvPr id="45058" name="Rectangle 2"/>
          <p:cNvSpPr>
            <a:spLocks/>
          </p:cNvSpPr>
          <p:nvPr/>
        </p:nvSpPr>
        <p:spPr bwMode="auto">
          <a:xfrm>
            <a:off x="3143250" y="946547"/>
            <a:ext cx="5348883" cy="50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r>
              <a:rPr lang="en-US" b="1">
                <a:solidFill>
                  <a:schemeClr val="tx1"/>
                </a:solidFill>
                <a:latin typeface="Gill Sans" charset="0"/>
                <a:ea typeface="ＭＳ Ｐゴシック" charset="0"/>
                <a:cs typeface="ＭＳ Ｐゴシック" charset="0"/>
                <a:sym typeface="Gill Sans" charset="0"/>
              </a:rPr>
              <a:t>Modify the view</a:t>
            </a:r>
          </a:p>
        </p:txBody>
      </p:sp>
      <p:sp>
        <p:nvSpPr>
          <p:cNvPr id="45059" name="AutoShape 3"/>
          <p:cNvSpPr>
            <a:spLocks/>
          </p:cNvSpPr>
          <p:nvPr/>
        </p:nvSpPr>
        <p:spPr bwMode="auto">
          <a:xfrm>
            <a:off x="428625" y="1598414"/>
            <a:ext cx="2027039" cy="3652242"/>
          </a:xfrm>
          <a:prstGeom prst="roundRect">
            <a:avLst>
              <a:gd name="adj" fmla="val 6606"/>
            </a:avLst>
          </a:prstGeom>
          <a:gradFill rotWithShape="0">
            <a:gsLst>
              <a:gs pos="0">
                <a:srgbClr val="C6805A"/>
              </a:gs>
              <a:gs pos="100000">
                <a:srgbClr val="AA0200"/>
              </a:gs>
            </a:gsLst>
            <a:lin ang="2520000" scaled="1"/>
          </a:gradFill>
          <a:ln>
            <a:noFill/>
          </a:ln>
          <a:extLst>
            <a:ext uri="{91240B29-F687-4f45-9708-019B960494DF}">
              <a14:hiddenLine xmlns:a14="http://schemas.microsoft.com/office/drawing/2010/main" w="25400">
                <a:solidFill>
                  <a:srgbClr val="000000"/>
                </a:solidFill>
                <a:miter lim="800000"/>
                <a:headEnd/>
                <a:tailEnd/>
              </a14:hiddenLine>
            </a:ext>
          </a:extLst>
        </p:spPr>
        <p:txBody>
          <a:bodyPr lIns="0" tIns="0" rIns="0" bIns="0" anchor="ctr"/>
          <a:lstStyle/>
          <a:p>
            <a:r>
              <a:rPr lang="en-US" sz="2500">
                <a:solidFill>
                  <a:srgbClr val="FFFFFF"/>
                </a:solidFill>
                <a:ea typeface="ＭＳ Ｐゴシック" charset="0"/>
                <a:cs typeface="ＭＳ Ｐゴシック" charset="0"/>
              </a:rPr>
              <a:t>Allow</a:t>
            </a:r>
            <a:br>
              <a:rPr lang="en-US" sz="2500">
                <a:solidFill>
                  <a:srgbClr val="FFFFFF"/>
                </a:solidFill>
                <a:ea typeface="ＭＳ Ｐゴシック" charset="0"/>
                <a:cs typeface="ＭＳ Ｐゴシック" charset="0"/>
              </a:rPr>
            </a:br>
            <a:r>
              <a:rPr lang="en-US" sz="2500">
                <a:solidFill>
                  <a:srgbClr val="FFFFFF"/>
                </a:solidFill>
                <a:ea typeface="ＭＳ Ｐゴシック" charset="0"/>
                <a:cs typeface="ＭＳ Ｐゴシック" charset="0"/>
              </a:rPr>
              <a:t>blog owner to create</a:t>
            </a:r>
            <a:br>
              <a:rPr lang="en-US" sz="2500">
                <a:solidFill>
                  <a:srgbClr val="FFFFFF"/>
                </a:solidFill>
                <a:ea typeface="ＭＳ Ｐゴシック" charset="0"/>
                <a:cs typeface="ＭＳ Ｐゴシック" charset="0"/>
              </a:rPr>
            </a:br>
            <a:r>
              <a:rPr lang="en-US" sz="2500">
                <a:solidFill>
                  <a:srgbClr val="FFFFFF"/>
                </a:solidFill>
                <a:ea typeface="ＭＳ Ｐゴシック" charset="0"/>
                <a:cs typeface="ＭＳ Ｐゴシック" charset="0"/>
              </a:rPr>
              <a:t>a new post</a:t>
            </a:r>
          </a:p>
        </p:txBody>
      </p:sp>
      <p:sp>
        <p:nvSpPr>
          <p:cNvPr id="45060" name="Rectangle 4"/>
          <p:cNvSpPr>
            <a:spLocks/>
          </p:cNvSpPr>
          <p:nvPr/>
        </p:nvSpPr>
        <p:spPr bwMode="auto">
          <a:xfrm>
            <a:off x="330399" y="884039"/>
            <a:ext cx="2223492" cy="6340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r>
              <a:rPr lang="en-US">
                <a:solidFill>
                  <a:srgbClr val="002D99"/>
                </a:solidFill>
                <a:latin typeface="Handwriting - Dakota" charset="0"/>
                <a:ea typeface="ＭＳ Ｐゴシック" charset="0"/>
                <a:cs typeface="ＭＳ Ｐゴシック" charset="0"/>
                <a:sym typeface="Handwriting - Dakota" charset="0"/>
              </a:rPr>
              <a:t>Acceptance</a:t>
            </a:r>
          </a:p>
        </p:txBody>
      </p:sp>
    </p:spTree>
    <p:extLst>
      <p:ext uri="{BB962C8B-B14F-4D97-AF65-F5344CB8AC3E}">
        <p14:creationId xmlns:p14="http://schemas.microsoft.com/office/powerpoint/2010/main" val="92112069"/>
      </p:ext>
    </p:extLst>
  </p:cSld>
  <p:clrMapOvr>
    <a:masterClrMapping/>
  </p:clrMapOvr>
  <p:transition xmlns:p14="http://schemas.microsoft.com/office/powerpoint/2010/mai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1"/>
          <p:cNvSpPr>
            <a:spLocks/>
          </p:cNvSpPr>
          <p:nvPr/>
        </p:nvSpPr>
        <p:spPr bwMode="auto">
          <a:xfrm>
            <a:off x="3143250" y="352722"/>
            <a:ext cx="5348883"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r>
              <a:rPr lang="en-US" i="1">
                <a:solidFill>
                  <a:schemeClr val="tx1"/>
                </a:solidFill>
                <a:ea typeface="ＭＳ Ｐゴシック" charset="0"/>
                <a:cs typeface="ＭＳ Ｐゴシック" charset="0"/>
              </a:rPr>
              <a:t>missing UI elements</a:t>
            </a:r>
          </a:p>
        </p:txBody>
      </p:sp>
      <p:sp>
        <p:nvSpPr>
          <p:cNvPr id="46082" name="Rectangle 2"/>
          <p:cNvSpPr>
            <a:spLocks/>
          </p:cNvSpPr>
          <p:nvPr/>
        </p:nvSpPr>
        <p:spPr bwMode="auto">
          <a:xfrm>
            <a:off x="3143250" y="946547"/>
            <a:ext cx="5348883" cy="50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r>
              <a:rPr lang="en-US" b="1">
                <a:solidFill>
                  <a:schemeClr val="tx1"/>
                </a:solidFill>
                <a:latin typeface="Gill Sans" charset="0"/>
                <a:ea typeface="ＭＳ Ｐゴシック" charset="0"/>
                <a:cs typeface="ＭＳ Ｐゴシック" charset="0"/>
                <a:sym typeface="Gill Sans" charset="0"/>
              </a:rPr>
              <a:t>Modify the view</a:t>
            </a:r>
          </a:p>
        </p:txBody>
      </p:sp>
      <p:sp>
        <p:nvSpPr>
          <p:cNvPr id="46083" name="Rectangle 3"/>
          <p:cNvSpPr>
            <a:spLocks/>
          </p:cNvSpPr>
          <p:nvPr/>
        </p:nvSpPr>
        <p:spPr bwMode="auto">
          <a:xfrm>
            <a:off x="3143250" y="1544836"/>
            <a:ext cx="5348883"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r>
              <a:rPr lang="en-US" i="1">
                <a:solidFill>
                  <a:schemeClr val="tx1"/>
                </a:solidFill>
                <a:ea typeface="ＭＳ Ｐゴシック" charset="0"/>
                <a:cs typeface="ＭＳ Ｐゴシック" charset="0"/>
              </a:rPr>
              <a:t>missing controller action</a:t>
            </a:r>
          </a:p>
        </p:txBody>
      </p:sp>
      <p:sp>
        <p:nvSpPr>
          <p:cNvPr id="46084" name="AutoShape 4"/>
          <p:cNvSpPr>
            <a:spLocks/>
          </p:cNvSpPr>
          <p:nvPr/>
        </p:nvSpPr>
        <p:spPr bwMode="auto">
          <a:xfrm>
            <a:off x="428625" y="1598414"/>
            <a:ext cx="2027039" cy="3652242"/>
          </a:xfrm>
          <a:prstGeom prst="roundRect">
            <a:avLst>
              <a:gd name="adj" fmla="val 6606"/>
            </a:avLst>
          </a:prstGeom>
          <a:gradFill rotWithShape="0">
            <a:gsLst>
              <a:gs pos="0">
                <a:srgbClr val="C6805A"/>
              </a:gs>
              <a:gs pos="100000">
                <a:srgbClr val="AA0200"/>
              </a:gs>
            </a:gsLst>
            <a:lin ang="2520000" scaled="1"/>
          </a:gradFill>
          <a:ln>
            <a:noFill/>
          </a:ln>
          <a:extLst>
            <a:ext uri="{91240B29-F687-4f45-9708-019B960494DF}">
              <a14:hiddenLine xmlns:a14="http://schemas.microsoft.com/office/drawing/2010/main" w="25400">
                <a:solidFill>
                  <a:srgbClr val="000000"/>
                </a:solidFill>
                <a:miter lim="800000"/>
                <a:headEnd/>
                <a:tailEnd/>
              </a14:hiddenLine>
            </a:ext>
          </a:extLst>
        </p:spPr>
        <p:txBody>
          <a:bodyPr lIns="0" tIns="0" rIns="0" bIns="0" anchor="ctr"/>
          <a:lstStyle/>
          <a:p>
            <a:r>
              <a:rPr lang="en-US" sz="2500">
                <a:solidFill>
                  <a:srgbClr val="FFFFFF"/>
                </a:solidFill>
                <a:ea typeface="ＭＳ Ｐゴシック" charset="0"/>
                <a:cs typeface="ＭＳ Ｐゴシック" charset="0"/>
              </a:rPr>
              <a:t>Allow</a:t>
            </a:r>
            <a:br>
              <a:rPr lang="en-US" sz="2500">
                <a:solidFill>
                  <a:srgbClr val="FFFFFF"/>
                </a:solidFill>
                <a:ea typeface="ＭＳ Ｐゴシック" charset="0"/>
                <a:cs typeface="ＭＳ Ｐゴシック" charset="0"/>
              </a:rPr>
            </a:br>
            <a:r>
              <a:rPr lang="en-US" sz="2500">
                <a:solidFill>
                  <a:srgbClr val="FFFFFF"/>
                </a:solidFill>
                <a:ea typeface="ＭＳ Ｐゴシック" charset="0"/>
                <a:cs typeface="ＭＳ Ｐゴシック" charset="0"/>
              </a:rPr>
              <a:t>blog owner to create</a:t>
            </a:r>
            <a:br>
              <a:rPr lang="en-US" sz="2500">
                <a:solidFill>
                  <a:srgbClr val="FFFFFF"/>
                </a:solidFill>
                <a:ea typeface="ＭＳ Ｐゴシック" charset="0"/>
                <a:cs typeface="ＭＳ Ｐゴシック" charset="0"/>
              </a:rPr>
            </a:br>
            <a:r>
              <a:rPr lang="en-US" sz="2500">
                <a:solidFill>
                  <a:srgbClr val="FFFFFF"/>
                </a:solidFill>
                <a:ea typeface="ＭＳ Ｐゴシック" charset="0"/>
                <a:cs typeface="ＭＳ Ｐゴシック" charset="0"/>
              </a:rPr>
              <a:t>a new post</a:t>
            </a:r>
          </a:p>
        </p:txBody>
      </p:sp>
      <p:sp>
        <p:nvSpPr>
          <p:cNvPr id="46085" name="Rectangle 5"/>
          <p:cNvSpPr>
            <a:spLocks/>
          </p:cNvSpPr>
          <p:nvPr/>
        </p:nvSpPr>
        <p:spPr bwMode="auto">
          <a:xfrm>
            <a:off x="330399" y="884039"/>
            <a:ext cx="2223492" cy="6340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r>
              <a:rPr lang="en-US">
                <a:solidFill>
                  <a:srgbClr val="002D99"/>
                </a:solidFill>
                <a:latin typeface="Handwriting - Dakota" charset="0"/>
                <a:ea typeface="ＭＳ Ｐゴシック" charset="0"/>
                <a:cs typeface="ＭＳ Ｐゴシック" charset="0"/>
                <a:sym typeface="Handwriting - Dakota" charset="0"/>
              </a:rPr>
              <a:t>Acceptance</a:t>
            </a:r>
          </a:p>
        </p:txBody>
      </p:sp>
    </p:spTree>
    <p:extLst>
      <p:ext uri="{BB962C8B-B14F-4D97-AF65-F5344CB8AC3E}">
        <p14:creationId xmlns:p14="http://schemas.microsoft.com/office/powerpoint/2010/main" val="20613210"/>
      </p:ext>
    </p:extLst>
  </p:cSld>
  <p:clrMapOvr>
    <a:masterClrMapping/>
  </p:clrMapOvr>
  <p:transition xmlns:p14="http://schemas.microsoft.com/office/powerpoint/2010/mai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1"/>
          <p:cNvSpPr>
            <a:spLocks/>
          </p:cNvSpPr>
          <p:nvPr/>
        </p:nvSpPr>
        <p:spPr bwMode="auto">
          <a:xfrm>
            <a:off x="3143250" y="352722"/>
            <a:ext cx="5348883"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r>
              <a:rPr lang="en-US" i="1">
                <a:solidFill>
                  <a:schemeClr val="tx1"/>
                </a:solidFill>
                <a:ea typeface="ＭＳ Ｐゴシック" charset="0"/>
                <a:cs typeface="ＭＳ Ｐゴシック" charset="0"/>
              </a:rPr>
              <a:t>missing UI elements</a:t>
            </a:r>
          </a:p>
        </p:txBody>
      </p:sp>
      <p:sp>
        <p:nvSpPr>
          <p:cNvPr id="47106" name="Rectangle 2"/>
          <p:cNvSpPr>
            <a:spLocks/>
          </p:cNvSpPr>
          <p:nvPr/>
        </p:nvSpPr>
        <p:spPr bwMode="auto">
          <a:xfrm>
            <a:off x="3143250" y="946547"/>
            <a:ext cx="5348883" cy="50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r>
              <a:rPr lang="en-US" b="1">
                <a:solidFill>
                  <a:schemeClr val="tx1"/>
                </a:solidFill>
                <a:latin typeface="Gill Sans" charset="0"/>
                <a:ea typeface="ＭＳ Ｐゴシック" charset="0"/>
                <a:cs typeface="ＭＳ Ｐゴシック" charset="0"/>
                <a:sym typeface="Gill Sans" charset="0"/>
              </a:rPr>
              <a:t>Modify the view</a:t>
            </a:r>
          </a:p>
        </p:txBody>
      </p:sp>
      <p:sp>
        <p:nvSpPr>
          <p:cNvPr id="47107" name="Rectangle 3"/>
          <p:cNvSpPr>
            <a:spLocks/>
          </p:cNvSpPr>
          <p:nvPr/>
        </p:nvSpPr>
        <p:spPr bwMode="auto">
          <a:xfrm>
            <a:off x="3143250" y="1544836"/>
            <a:ext cx="5348883"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r>
              <a:rPr lang="en-US" i="1">
                <a:solidFill>
                  <a:schemeClr val="tx1"/>
                </a:solidFill>
                <a:ea typeface="ＭＳ Ｐゴシック" charset="0"/>
                <a:cs typeface="ＭＳ Ｐゴシック" charset="0"/>
              </a:rPr>
              <a:t>missing controller action</a:t>
            </a:r>
          </a:p>
        </p:txBody>
      </p:sp>
      <p:sp>
        <p:nvSpPr>
          <p:cNvPr id="47108" name="AutoShape 4"/>
          <p:cNvSpPr>
            <a:spLocks/>
          </p:cNvSpPr>
          <p:nvPr/>
        </p:nvSpPr>
        <p:spPr bwMode="auto">
          <a:xfrm>
            <a:off x="428625" y="1598414"/>
            <a:ext cx="2027039" cy="3652242"/>
          </a:xfrm>
          <a:prstGeom prst="roundRect">
            <a:avLst>
              <a:gd name="adj" fmla="val 6606"/>
            </a:avLst>
          </a:prstGeom>
          <a:gradFill rotWithShape="0">
            <a:gsLst>
              <a:gs pos="0">
                <a:srgbClr val="C6805A"/>
              </a:gs>
              <a:gs pos="100000">
                <a:srgbClr val="AA0200"/>
              </a:gs>
            </a:gsLst>
            <a:lin ang="2520000" scaled="1"/>
          </a:gradFill>
          <a:ln>
            <a:noFill/>
          </a:ln>
          <a:extLst>
            <a:ext uri="{91240B29-F687-4f45-9708-019B960494DF}">
              <a14:hiddenLine xmlns:a14="http://schemas.microsoft.com/office/drawing/2010/main" w="25400">
                <a:solidFill>
                  <a:srgbClr val="000000"/>
                </a:solidFill>
                <a:miter lim="800000"/>
                <a:headEnd/>
                <a:tailEnd/>
              </a14:hiddenLine>
            </a:ext>
          </a:extLst>
        </p:spPr>
        <p:txBody>
          <a:bodyPr lIns="0" tIns="0" rIns="0" bIns="0" anchor="ctr"/>
          <a:lstStyle/>
          <a:p>
            <a:r>
              <a:rPr lang="en-US" sz="2500">
                <a:solidFill>
                  <a:srgbClr val="FFFFFF"/>
                </a:solidFill>
                <a:ea typeface="ＭＳ Ｐゴシック" charset="0"/>
                <a:cs typeface="ＭＳ Ｐゴシック" charset="0"/>
              </a:rPr>
              <a:t>Allow</a:t>
            </a:r>
            <a:br>
              <a:rPr lang="en-US" sz="2500">
                <a:solidFill>
                  <a:srgbClr val="FFFFFF"/>
                </a:solidFill>
                <a:ea typeface="ＭＳ Ｐゴシック" charset="0"/>
                <a:cs typeface="ＭＳ Ｐゴシック" charset="0"/>
              </a:rPr>
            </a:br>
            <a:r>
              <a:rPr lang="en-US" sz="2500">
                <a:solidFill>
                  <a:srgbClr val="FFFFFF"/>
                </a:solidFill>
                <a:ea typeface="ＭＳ Ｐゴシック" charset="0"/>
                <a:cs typeface="ＭＳ Ｐゴシック" charset="0"/>
              </a:rPr>
              <a:t>blog owner to create</a:t>
            </a:r>
            <a:br>
              <a:rPr lang="en-US" sz="2500">
                <a:solidFill>
                  <a:srgbClr val="FFFFFF"/>
                </a:solidFill>
                <a:ea typeface="ＭＳ Ｐゴシック" charset="0"/>
                <a:cs typeface="ＭＳ Ｐゴシック" charset="0"/>
              </a:rPr>
            </a:br>
            <a:r>
              <a:rPr lang="en-US" sz="2500">
                <a:solidFill>
                  <a:srgbClr val="FFFFFF"/>
                </a:solidFill>
                <a:ea typeface="ＭＳ Ｐゴシック" charset="0"/>
                <a:cs typeface="ＭＳ Ｐゴシック" charset="0"/>
              </a:rPr>
              <a:t>a new post</a:t>
            </a:r>
          </a:p>
        </p:txBody>
      </p:sp>
      <p:sp>
        <p:nvSpPr>
          <p:cNvPr id="47109" name="Rectangle 5"/>
          <p:cNvSpPr>
            <a:spLocks/>
          </p:cNvSpPr>
          <p:nvPr/>
        </p:nvSpPr>
        <p:spPr bwMode="auto">
          <a:xfrm>
            <a:off x="4277320" y="2134195"/>
            <a:ext cx="3089672" cy="892969"/>
          </a:xfrm>
          <a:prstGeom prst="rect">
            <a:avLst/>
          </a:prstGeom>
          <a:gradFill rotWithShape="0">
            <a:gsLst>
              <a:gs pos="0">
                <a:srgbClr val="C6805A"/>
              </a:gs>
              <a:gs pos="100000">
                <a:srgbClr val="AA0200"/>
              </a:gs>
            </a:gsLst>
            <a:lin ang="2520000" scaled="1"/>
          </a:gradFill>
          <a:ln>
            <a:noFill/>
          </a:ln>
          <a:extLst>
            <a:ext uri="{91240B29-F687-4f45-9708-019B960494DF}">
              <a14:hiddenLine xmlns:a14="http://schemas.microsoft.com/office/drawing/2010/main" w="25400">
                <a:solidFill>
                  <a:srgbClr val="000000"/>
                </a:solidFill>
                <a:miter lim="800000"/>
                <a:headEnd/>
                <a:tailEnd/>
              </a14:hiddenLine>
            </a:ext>
          </a:extLst>
        </p:spPr>
        <p:txBody>
          <a:bodyPr lIns="0" tIns="0" rIns="0" bIns="0" anchor="ctr"/>
          <a:lstStyle/>
          <a:p>
            <a:r>
              <a:rPr lang="en-US" sz="2500">
                <a:solidFill>
                  <a:srgbClr val="FFFFFF"/>
                </a:solidFill>
                <a:ea typeface="ＭＳ Ｐゴシック" charset="0"/>
                <a:cs typeface="ＭＳ Ｐゴシック" charset="0"/>
              </a:rPr>
              <a:t>Create and display post for owner</a:t>
            </a:r>
          </a:p>
        </p:txBody>
      </p:sp>
      <p:sp>
        <p:nvSpPr>
          <p:cNvPr id="47110" name="Rectangle 6"/>
          <p:cNvSpPr>
            <a:spLocks/>
          </p:cNvSpPr>
          <p:nvPr/>
        </p:nvSpPr>
        <p:spPr bwMode="auto">
          <a:xfrm>
            <a:off x="330399" y="884039"/>
            <a:ext cx="2223492" cy="6340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r>
              <a:rPr lang="en-US">
                <a:solidFill>
                  <a:srgbClr val="002D99"/>
                </a:solidFill>
                <a:latin typeface="Handwriting - Dakota" charset="0"/>
                <a:ea typeface="ＭＳ Ｐゴシック" charset="0"/>
                <a:cs typeface="ＭＳ Ｐゴシック" charset="0"/>
                <a:sym typeface="Handwriting - Dakota" charset="0"/>
              </a:rPr>
              <a:t>Acceptance</a:t>
            </a:r>
          </a:p>
        </p:txBody>
      </p:sp>
      <p:sp>
        <p:nvSpPr>
          <p:cNvPr id="47111" name="Rectangle 7"/>
          <p:cNvSpPr>
            <a:spLocks/>
          </p:cNvSpPr>
          <p:nvPr/>
        </p:nvSpPr>
        <p:spPr bwMode="auto">
          <a:xfrm rot="-1262250">
            <a:off x="7496758" y="2224757"/>
            <a:ext cx="58990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p>
            <a:r>
              <a:rPr lang="en-US">
                <a:solidFill>
                  <a:srgbClr val="002D99"/>
                </a:solidFill>
                <a:latin typeface="Handwriting - Dakota" charset="0"/>
                <a:ea typeface="ＭＳ Ｐゴシック" charset="0"/>
                <a:cs typeface="ＭＳ Ｐゴシック" charset="0"/>
                <a:sym typeface="Handwriting - Dakota" charset="0"/>
              </a:rPr>
              <a:t>Unit</a:t>
            </a:r>
          </a:p>
        </p:txBody>
      </p:sp>
    </p:spTree>
    <p:extLst>
      <p:ext uri="{BB962C8B-B14F-4D97-AF65-F5344CB8AC3E}">
        <p14:creationId xmlns:p14="http://schemas.microsoft.com/office/powerpoint/2010/main" val="3652829542"/>
      </p:ext>
    </p:extLst>
  </p:cSld>
  <p:clrMapOvr>
    <a:masterClrMapping/>
  </p:clrMapOvr>
  <p:transition xmlns:p14="http://schemas.microsoft.com/office/powerpoint/2010/mai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1"/>
          <p:cNvSpPr>
            <a:spLocks/>
          </p:cNvSpPr>
          <p:nvPr/>
        </p:nvSpPr>
        <p:spPr bwMode="auto">
          <a:xfrm>
            <a:off x="4277320" y="2134195"/>
            <a:ext cx="3089672" cy="892969"/>
          </a:xfrm>
          <a:prstGeom prst="rect">
            <a:avLst/>
          </a:prstGeom>
          <a:gradFill rotWithShape="0">
            <a:gsLst>
              <a:gs pos="0">
                <a:srgbClr val="467C48"/>
              </a:gs>
              <a:gs pos="100000">
                <a:srgbClr val="00AA01"/>
              </a:gs>
            </a:gsLst>
            <a:lin ang="2520000" scaled="1"/>
          </a:gradFill>
          <a:ln>
            <a:noFill/>
          </a:ln>
          <a:extLst>
            <a:ext uri="{91240B29-F687-4f45-9708-019B960494DF}">
              <a14:hiddenLine xmlns:a14="http://schemas.microsoft.com/office/drawing/2010/main" w="25400">
                <a:solidFill>
                  <a:srgbClr val="000000"/>
                </a:solidFill>
                <a:miter lim="800000"/>
                <a:headEnd/>
                <a:tailEnd/>
              </a14:hiddenLine>
            </a:ext>
          </a:extLst>
        </p:spPr>
        <p:txBody>
          <a:bodyPr lIns="0" tIns="0" rIns="0" bIns="0" anchor="ctr"/>
          <a:lstStyle/>
          <a:p>
            <a:r>
              <a:rPr lang="en-US" sz="2500">
                <a:solidFill>
                  <a:srgbClr val="FFFFFF"/>
                </a:solidFill>
                <a:ea typeface="ＭＳ Ｐゴシック" charset="0"/>
                <a:cs typeface="ＭＳ Ｐゴシック" charset="0"/>
              </a:rPr>
              <a:t>Create and display post for owner</a:t>
            </a:r>
          </a:p>
        </p:txBody>
      </p:sp>
      <p:sp>
        <p:nvSpPr>
          <p:cNvPr id="48130" name="Rectangle 2"/>
          <p:cNvSpPr>
            <a:spLocks/>
          </p:cNvSpPr>
          <p:nvPr/>
        </p:nvSpPr>
        <p:spPr bwMode="auto">
          <a:xfrm>
            <a:off x="3143250" y="352722"/>
            <a:ext cx="5348883"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r>
              <a:rPr lang="en-US" i="1">
                <a:solidFill>
                  <a:schemeClr val="tx1"/>
                </a:solidFill>
                <a:ea typeface="ＭＳ Ｐゴシック" charset="0"/>
                <a:cs typeface="ＭＳ Ｐゴシック" charset="0"/>
              </a:rPr>
              <a:t>missing UI elements</a:t>
            </a:r>
          </a:p>
        </p:txBody>
      </p:sp>
      <p:sp>
        <p:nvSpPr>
          <p:cNvPr id="48131" name="Rectangle 3"/>
          <p:cNvSpPr>
            <a:spLocks/>
          </p:cNvSpPr>
          <p:nvPr/>
        </p:nvSpPr>
        <p:spPr bwMode="auto">
          <a:xfrm>
            <a:off x="3143250" y="946547"/>
            <a:ext cx="5348883" cy="50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r>
              <a:rPr lang="en-US" b="1">
                <a:solidFill>
                  <a:schemeClr val="tx1"/>
                </a:solidFill>
                <a:latin typeface="Gill Sans" charset="0"/>
                <a:ea typeface="ＭＳ Ｐゴシック" charset="0"/>
                <a:cs typeface="ＭＳ Ｐゴシック" charset="0"/>
                <a:sym typeface="Gill Sans" charset="0"/>
              </a:rPr>
              <a:t>Modify the view</a:t>
            </a:r>
          </a:p>
        </p:txBody>
      </p:sp>
      <p:sp>
        <p:nvSpPr>
          <p:cNvPr id="48132" name="Rectangle 4"/>
          <p:cNvSpPr>
            <a:spLocks/>
          </p:cNvSpPr>
          <p:nvPr/>
        </p:nvSpPr>
        <p:spPr bwMode="auto">
          <a:xfrm>
            <a:off x="3143250" y="1544836"/>
            <a:ext cx="5348883"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r>
              <a:rPr lang="en-US" i="1">
                <a:solidFill>
                  <a:schemeClr val="tx1"/>
                </a:solidFill>
                <a:ea typeface="ＭＳ Ｐゴシック" charset="0"/>
                <a:cs typeface="ＭＳ Ｐゴシック" charset="0"/>
              </a:rPr>
              <a:t>missing controller action</a:t>
            </a:r>
          </a:p>
        </p:txBody>
      </p:sp>
      <p:sp>
        <p:nvSpPr>
          <p:cNvPr id="48133" name="AutoShape 5"/>
          <p:cNvSpPr>
            <a:spLocks/>
          </p:cNvSpPr>
          <p:nvPr/>
        </p:nvSpPr>
        <p:spPr bwMode="auto">
          <a:xfrm>
            <a:off x="428625" y="1598414"/>
            <a:ext cx="2027039" cy="3652242"/>
          </a:xfrm>
          <a:prstGeom prst="roundRect">
            <a:avLst>
              <a:gd name="adj" fmla="val 6606"/>
            </a:avLst>
          </a:prstGeom>
          <a:gradFill rotWithShape="0">
            <a:gsLst>
              <a:gs pos="0">
                <a:srgbClr val="C6805A"/>
              </a:gs>
              <a:gs pos="100000">
                <a:srgbClr val="AA0200"/>
              </a:gs>
            </a:gsLst>
            <a:lin ang="2520000" scaled="1"/>
          </a:gradFill>
          <a:ln>
            <a:noFill/>
          </a:ln>
          <a:extLst>
            <a:ext uri="{91240B29-F687-4f45-9708-019B960494DF}">
              <a14:hiddenLine xmlns:a14="http://schemas.microsoft.com/office/drawing/2010/main" w="25400">
                <a:solidFill>
                  <a:srgbClr val="000000"/>
                </a:solidFill>
                <a:miter lim="800000"/>
                <a:headEnd/>
                <a:tailEnd/>
              </a14:hiddenLine>
            </a:ext>
          </a:extLst>
        </p:spPr>
        <p:txBody>
          <a:bodyPr lIns="0" tIns="0" rIns="0" bIns="0" anchor="ctr"/>
          <a:lstStyle/>
          <a:p>
            <a:r>
              <a:rPr lang="en-US" sz="2500">
                <a:solidFill>
                  <a:srgbClr val="FFFFFF"/>
                </a:solidFill>
                <a:ea typeface="ＭＳ Ｐゴシック" charset="0"/>
                <a:cs typeface="ＭＳ Ｐゴシック" charset="0"/>
              </a:rPr>
              <a:t>Allow</a:t>
            </a:r>
            <a:br>
              <a:rPr lang="en-US" sz="2500">
                <a:solidFill>
                  <a:srgbClr val="FFFFFF"/>
                </a:solidFill>
                <a:ea typeface="ＭＳ Ｐゴシック" charset="0"/>
                <a:cs typeface="ＭＳ Ｐゴシック" charset="0"/>
              </a:rPr>
            </a:br>
            <a:r>
              <a:rPr lang="en-US" sz="2500">
                <a:solidFill>
                  <a:srgbClr val="FFFFFF"/>
                </a:solidFill>
                <a:ea typeface="ＭＳ Ｐゴシック" charset="0"/>
                <a:cs typeface="ＭＳ Ｐゴシック" charset="0"/>
              </a:rPr>
              <a:t>blog owner to create</a:t>
            </a:r>
            <a:br>
              <a:rPr lang="en-US" sz="2500">
                <a:solidFill>
                  <a:srgbClr val="FFFFFF"/>
                </a:solidFill>
                <a:ea typeface="ＭＳ Ｐゴシック" charset="0"/>
                <a:cs typeface="ＭＳ Ｐゴシック" charset="0"/>
              </a:rPr>
            </a:br>
            <a:r>
              <a:rPr lang="en-US" sz="2500">
                <a:solidFill>
                  <a:srgbClr val="FFFFFF"/>
                </a:solidFill>
                <a:ea typeface="ＭＳ Ｐゴシック" charset="0"/>
                <a:cs typeface="ＭＳ Ｐゴシック" charset="0"/>
              </a:rPr>
              <a:t>a new post</a:t>
            </a:r>
          </a:p>
        </p:txBody>
      </p:sp>
      <p:sp>
        <p:nvSpPr>
          <p:cNvPr id="48134" name="Rectangle 6"/>
          <p:cNvSpPr>
            <a:spLocks/>
          </p:cNvSpPr>
          <p:nvPr/>
        </p:nvSpPr>
        <p:spPr bwMode="auto">
          <a:xfrm>
            <a:off x="330399" y="884039"/>
            <a:ext cx="2223492" cy="6340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r>
              <a:rPr lang="en-US">
                <a:solidFill>
                  <a:srgbClr val="002D99"/>
                </a:solidFill>
                <a:latin typeface="Handwriting - Dakota" charset="0"/>
                <a:ea typeface="ＭＳ Ｐゴシック" charset="0"/>
                <a:cs typeface="ＭＳ Ｐゴシック" charset="0"/>
                <a:sym typeface="Handwriting - Dakota" charset="0"/>
              </a:rPr>
              <a:t>Acceptance</a:t>
            </a:r>
          </a:p>
        </p:txBody>
      </p:sp>
      <p:sp>
        <p:nvSpPr>
          <p:cNvPr id="48135" name="Rectangle 7"/>
          <p:cNvSpPr>
            <a:spLocks/>
          </p:cNvSpPr>
          <p:nvPr/>
        </p:nvSpPr>
        <p:spPr bwMode="auto">
          <a:xfrm rot="-1262250">
            <a:off x="7496758" y="2224757"/>
            <a:ext cx="58990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p>
            <a:r>
              <a:rPr lang="en-US">
                <a:solidFill>
                  <a:srgbClr val="002D99"/>
                </a:solidFill>
                <a:latin typeface="Handwriting - Dakota" charset="0"/>
                <a:ea typeface="ＭＳ Ｐゴシック" charset="0"/>
                <a:cs typeface="ＭＳ Ｐゴシック" charset="0"/>
                <a:sym typeface="Handwriting - Dakota" charset="0"/>
              </a:rPr>
              <a:t>Unit</a:t>
            </a:r>
          </a:p>
        </p:txBody>
      </p:sp>
    </p:spTree>
    <p:extLst>
      <p:ext uri="{BB962C8B-B14F-4D97-AF65-F5344CB8AC3E}">
        <p14:creationId xmlns:p14="http://schemas.microsoft.com/office/powerpoint/2010/main" val="3413605638"/>
      </p:ext>
    </p:extLst>
  </p:cSld>
  <p:clrMapOvr>
    <a:masterClrMapping/>
  </p:clrMapOvr>
  <p:transition xmlns:p14="http://schemas.microsoft.com/office/powerpoint/2010/main" spd="slow"/>
</p:sld>
</file>

<file path=ppt/theme/theme1.xml><?xml version="1.0" encoding="utf-8"?>
<a:theme xmlns:a="http://schemas.openxmlformats.org/drawingml/2006/main" name="TW Studios Template">
  <a:themeElements>
    <a:clrScheme name="Default w/ Lin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w/ Lin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Tx/>
          <a:buSzTx/>
          <a:buFontTx/>
          <a:buChar char="•"/>
          <a:tabLst/>
          <a:defRPr kumimoji="0" lang="en-US" sz="2000" b="0" i="0" u="none" strike="noStrike" cap="none" normalizeH="0" baseline="0" smtClean="0">
            <a:ln>
              <a:noFill/>
            </a:ln>
            <a:solidFill>
              <a:srgbClr val="292929"/>
            </a:solidFill>
            <a:effectLst/>
            <a:latin typeface="Arial" charset="0"/>
            <a:cs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Tx/>
          <a:buSzTx/>
          <a:buFontTx/>
          <a:buChar char="•"/>
          <a:tabLst/>
          <a:defRPr kumimoji="0" lang="en-US" sz="2000" b="0" i="0" u="none" strike="noStrike" cap="none" normalizeH="0" baseline="0" smtClean="0">
            <a:ln>
              <a:noFill/>
            </a:ln>
            <a:solidFill>
              <a:srgbClr val="292929"/>
            </a:solidFill>
            <a:effectLst/>
            <a:latin typeface="Arial" charset="0"/>
            <a:cs typeface="Arial" charset="0"/>
          </a:defRPr>
        </a:defPPr>
      </a:lstStyle>
    </a:lnDef>
  </a:objectDefaults>
  <a:extraClrSchemeLst>
    <a:extraClrScheme>
      <a:clrScheme name="Default w/ Lin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w/ Lin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w/ Lin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w/ Lin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w/ Lin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w/ Lin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w/ Lin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w/ Lin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w/ Lin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w/ Lin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w/ Lin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w/ Lin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WS Doc white marble">
  <a:themeElements>
    <a:clrScheme name="Default w/ Lin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w/ Lin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Tx/>
          <a:buSzTx/>
          <a:buFontTx/>
          <a:buChar char="•"/>
          <a:tabLst/>
          <a:defRPr kumimoji="0" lang="en-US" sz="2000" b="0" i="0" u="none" strike="noStrike" cap="none" normalizeH="0" baseline="0" smtClean="0">
            <a:ln>
              <a:noFill/>
            </a:ln>
            <a:solidFill>
              <a:srgbClr val="292929"/>
            </a:solidFill>
            <a:effectLst/>
            <a:latin typeface="Arial" charset="0"/>
            <a:cs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Tx/>
          <a:buSzTx/>
          <a:buFontTx/>
          <a:buChar char="•"/>
          <a:tabLst/>
          <a:defRPr kumimoji="0" lang="en-US" sz="2000" b="0" i="0" u="none" strike="noStrike" cap="none" normalizeH="0" baseline="0" smtClean="0">
            <a:ln>
              <a:noFill/>
            </a:ln>
            <a:solidFill>
              <a:srgbClr val="292929"/>
            </a:solidFill>
            <a:effectLst/>
            <a:latin typeface="Arial" charset="0"/>
            <a:cs typeface="Arial" charset="0"/>
          </a:defRPr>
        </a:defPPr>
      </a:lstStyle>
    </a:lnDef>
  </a:objectDefaults>
  <a:extraClrSchemeLst>
    <a:extraClrScheme>
      <a:clrScheme name="Default w/ Lin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w/ Lin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w/ Lin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w/ Lin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w/ Lin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w/ Lin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w/ Lin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w/ Lin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w/ Lin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w/ Lin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w/ Lin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w/ Lin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studios-2012-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ln w="12700">
          <a:solidFill>
            <a:srgbClr val="CCCCCC"/>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TW Studios Template.potx</Template>
  <TotalTime>6251</TotalTime>
  <Words>2043</Words>
  <Application>Microsoft Macintosh PowerPoint</Application>
  <PresentationFormat>On-screen Show (4:3)</PresentationFormat>
  <Paragraphs>483</Paragraphs>
  <Slides>40</Slides>
  <Notes>22</Notes>
  <HiddenSlides>0</HiddenSlides>
  <MMClips>0</MMClips>
  <ScaleCrop>false</ScaleCrop>
  <HeadingPairs>
    <vt:vector size="6" baseType="variant">
      <vt:variant>
        <vt:lpstr>Theme</vt:lpstr>
      </vt:variant>
      <vt:variant>
        <vt:i4>3</vt:i4>
      </vt:variant>
      <vt:variant>
        <vt:lpstr>Embedded OLE Servers</vt:lpstr>
      </vt:variant>
      <vt:variant>
        <vt:i4>1</vt:i4>
      </vt:variant>
      <vt:variant>
        <vt:lpstr>Slide Titles</vt:lpstr>
      </vt:variant>
      <vt:variant>
        <vt:i4>40</vt:i4>
      </vt:variant>
    </vt:vector>
  </HeadingPairs>
  <TitlesOfParts>
    <vt:vector size="44" baseType="lpstr">
      <vt:lpstr>TW Studios Template</vt:lpstr>
      <vt:lpstr>TWS Doc white marble</vt:lpstr>
      <vt:lpstr>studios-2012-theme</vt:lpstr>
      <vt:lpstr>Visio</vt:lpstr>
      <vt:lpstr>Functional Testing</vt:lpstr>
      <vt:lpstr>TDD isn’t limited to unit testing</vt:lpstr>
      <vt:lpstr>BDD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 is Functional Testing?</vt:lpstr>
      <vt:lpstr>Functional Testing</vt:lpstr>
      <vt:lpstr>Building a testing pyramid</vt:lpstr>
      <vt:lpstr>Alister Scott’s testing anti-pattern</vt:lpstr>
      <vt:lpstr>Testing pyramid: Example</vt:lpstr>
      <vt:lpstr>Functional test example</vt:lpstr>
      <vt:lpstr>Functional Testing</vt:lpstr>
      <vt:lpstr>Review: The iteration</vt:lpstr>
      <vt:lpstr>Detail is commensurate with plan horizon</vt:lpstr>
      <vt:lpstr>Elicit detail just in time</vt:lpstr>
      <vt:lpstr>Story attributes</vt:lpstr>
      <vt:lpstr>Writing acceptance criteria</vt:lpstr>
      <vt:lpstr>Acceptance criteria</vt:lpstr>
      <vt:lpstr>Acceptance criteria examples</vt:lpstr>
      <vt:lpstr>Driving with acceptance tests</vt:lpstr>
      <vt:lpstr>ATDD cycle</vt:lpstr>
      <vt:lpstr>ATDD cycle</vt:lpstr>
      <vt:lpstr>ATDD cycle</vt:lpstr>
      <vt:lpstr>ATDD cycle</vt:lpstr>
      <vt:lpstr>ATDD cycle</vt:lpstr>
      <vt:lpstr>ATDD cycle</vt:lpstr>
      <vt:lpstr>Proven practices for test development</vt:lpstr>
      <vt:lpstr>Proven practices for scenarios</vt:lpstr>
      <vt:lpstr>Challenges</vt:lpstr>
      <vt:lpstr>Story</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Pairing</dc:title>
  <dc:creator>Thought Works</dc:creator>
  <cp:lastModifiedBy>Matthew Philip</cp:lastModifiedBy>
  <cp:revision>37</cp:revision>
  <dcterms:created xsi:type="dcterms:W3CDTF">2010-05-11T22:16:02Z</dcterms:created>
  <dcterms:modified xsi:type="dcterms:W3CDTF">2012-07-11T09:31:29Z</dcterms:modified>
</cp:coreProperties>
</file>