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351" r:id="rId2"/>
    <p:sldId id="352" r:id="rId3"/>
    <p:sldId id="354" r:id="rId4"/>
    <p:sldId id="355" r:id="rId5"/>
    <p:sldId id="360" r:id="rId6"/>
    <p:sldId id="356" r:id="rId7"/>
    <p:sldId id="357" r:id="rId8"/>
    <p:sldId id="358" r:id="rId9"/>
    <p:sldId id="3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5801" autoAdjust="0"/>
  </p:normalViewPr>
  <p:slideViewPr>
    <p:cSldViewPr>
      <p:cViewPr>
        <p:scale>
          <a:sx n="75" d="100"/>
          <a:sy n="75" d="100"/>
        </p:scale>
        <p:origin x="-147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4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and Stubbing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2</a:t>
            </a:fld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3417"/>
            <a:ext cx="7956645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you are testing depends on remote services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Behavior you don’t have control on.</a:t>
            </a:r>
          </a:p>
          <a:p>
            <a:pPr lvl="2"/>
            <a:r>
              <a:rPr lang="en-US" dirty="0"/>
              <a:t>E.g. Time and Date.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it (</a:t>
            </a:r>
            <a:r>
              <a:rPr lang="en-US" dirty="0" err="1" smtClean="0"/>
              <a:t>Moq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interactions</a:t>
            </a:r>
          </a:p>
          <a:p>
            <a:pPr lvl="1"/>
            <a:r>
              <a:rPr lang="en-US" dirty="0"/>
              <a:t>Method called correctly.</a:t>
            </a:r>
          </a:p>
          <a:p>
            <a:pPr lvl="1"/>
            <a:r>
              <a:rPr lang="en-US" dirty="0"/>
              <a:t>Correct parameters are passed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970" y="2854849"/>
            <a:ext cx="7744477" cy="153888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Courier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 mock = new Mock&lt;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IPrice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Courier"/>
              </a:rPr>
              <a:t>mock.Setup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(foo =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&gt;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foo.CalculateRental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It.IsAny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&lt;string&gt;())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				.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eturns(10)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40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interactions</a:t>
            </a:r>
          </a:p>
          <a:p>
            <a:pPr lvl="1"/>
            <a:r>
              <a:rPr lang="en-US" dirty="0"/>
              <a:t>Method called correctly.</a:t>
            </a:r>
          </a:p>
          <a:p>
            <a:pPr lvl="1"/>
            <a:r>
              <a:rPr lang="en-US" dirty="0"/>
              <a:t>Correct parameters are passed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971" y="2854849"/>
            <a:ext cx="7696200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Courier"/>
              </a:rPr>
              <a:t>mock.Verify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(foo =&gt;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foo.CalculateRental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"ping"));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263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your objects work for various responses from other objects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142" y="2346359"/>
            <a:ext cx="7696200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endParaRPr lang="en-US" dirty="0" smtClean="0">
              <a:solidFill>
                <a:srgbClr val="FFFFF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92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instead of creating ‘new’ objects</a:t>
            </a:r>
          </a:p>
          <a:p>
            <a:r>
              <a:rPr lang="en-US" dirty="0"/>
              <a:t>Don’t mock </a:t>
            </a:r>
            <a:r>
              <a:rPr lang="en-US" dirty="0" smtClean="0"/>
              <a:t>any </a:t>
            </a:r>
            <a:r>
              <a:rPr lang="en-US" smtClean="0"/>
              <a:t>methods of SUT</a:t>
            </a:r>
            <a:endParaRPr lang="en-US" dirty="0"/>
          </a:p>
          <a:p>
            <a:r>
              <a:rPr lang="en-US" dirty="0" smtClean="0"/>
              <a:t>Only mock those methods that SUT calls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21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Exercise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Controller Mocking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6258</TotalTime>
  <Words>155</Words>
  <Application>Microsoft Macintosh PowerPoint</Application>
  <PresentationFormat>On-screen Show (4:3)</PresentationFormat>
  <Paragraphs>30</Paragraphs>
  <Slides>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studios-2012-theme</vt:lpstr>
      <vt:lpstr>Mocking</vt:lpstr>
      <vt:lpstr>Mocking and Stubbing</vt:lpstr>
      <vt:lpstr>When do you use it?</vt:lpstr>
      <vt:lpstr>How do you use it (Moq)?</vt:lpstr>
      <vt:lpstr>What do you test?</vt:lpstr>
      <vt:lpstr>What do you test?</vt:lpstr>
      <vt:lpstr>Suggestions</vt:lpstr>
      <vt:lpstr>Mocking Demo</vt:lpstr>
      <vt:lpstr>Mocking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41</cp:revision>
  <dcterms:created xsi:type="dcterms:W3CDTF">2010-08-16T15:09:02Z</dcterms:created>
  <dcterms:modified xsi:type="dcterms:W3CDTF">2012-07-08T04:29:35Z</dcterms:modified>
</cp:coreProperties>
</file>