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4" r:id="rId2"/>
    <p:sldId id="301" r:id="rId3"/>
    <p:sldId id="302" r:id="rId4"/>
    <p:sldId id="366" r:id="rId5"/>
    <p:sldId id="317" r:id="rId6"/>
    <p:sldId id="307" r:id="rId7"/>
    <p:sldId id="365" r:id="rId8"/>
    <p:sldId id="337" r:id="rId9"/>
    <p:sldId id="3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C55F3-1F5D-8843-8A6F-E83826EABBD8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9F50-D60A-F942-AD9E-8CC7253D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</a:t>
            </a:r>
            <a:r>
              <a:rPr lang="en-US" baseline="0" dirty="0" smtClean="0"/>
              <a:t> criteria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point per rental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Display on statement after checkout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Display</a:t>
            </a:r>
            <a:r>
              <a:rPr lang="en-US" baseline="0" dirty="0" smtClean="0"/>
              <a:t> on statement history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Display points only for </a:t>
            </a:r>
            <a:r>
              <a:rPr lang="en-US" baseline="0" smtClean="0"/>
              <a:t>current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A7BA-BA93-F847-ABB0-8D1B25EE22C9}" type="datetimeFigureOut">
              <a:rPr lang="en-US" smtClean="0"/>
              <a:t>07/08/2013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B3C2-5539-014A-A4E2-E7CB7A79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customer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see my </a:t>
            </a:r>
            <a:r>
              <a:rPr lang="en-US" dirty="0" smtClean="0"/>
              <a:t>frequent </a:t>
            </a:r>
            <a:r>
              <a:rPr lang="en-US" dirty="0"/>
              <a:t>renter </a:t>
            </a:r>
            <a:r>
              <a:rPr lang="en-US" dirty="0" smtClean="0"/>
              <a:t>points for this </a:t>
            </a:r>
            <a:r>
              <a:rPr lang="en-US" dirty="0" smtClean="0"/>
              <a:t>order in </a:t>
            </a:r>
            <a:r>
              <a:rPr lang="en-US" dirty="0"/>
              <a:t>the Transaction </a:t>
            </a:r>
            <a:r>
              <a:rPr lang="en-US" dirty="0" smtClean="0"/>
              <a:t>History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I know </a:t>
            </a:r>
            <a:r>
              <a:rPr lang="en-US" dirty="0" smtClean="0"/>
              <a:t>when I'm eligible for a </a:t>
            </a:r>
            <a:r>
              <a:rPr lang="en-US" dirty="0"/>
              <a:t>free </a:t>
            </a:r>
            <a:r>
              <a:rPr lang="en-US" dirty="0" smtClean="0"/>
              <a:t>rental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3870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the marketing coordinator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introduce a new pricing model for new releases giving 1 free day for week rental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144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content provider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have a promotion where </a:t>
            </a:r>
            <a:r>
              <a:rPr lang="en-US"/>
              <a:t>every </a:t>
            </a:r>
            <a:r>
              <a:rPr lang="en-US" smtClean="0"/>
              <a:t>regular 3 </a:t>
            </a:r>
            <a:r>
              <a:rPr lang="en-US" dirty="0"/>
              <a:t>day rental gets an extra day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00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the comments in </a:t>
            </a:r>
            <a:r>
              <a:rPr lang="en-US" dirty="0" err="1" smtClean="0"/>
              <a:t>Customer.statement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Identify and refactor the violations </a:t>
            </a:r>
            <a:r>
              <a:rPr lang="en-US" dirty="0"/>
              <a:t>of the </a:t>
            </a:r>
            <a:r>
              <a:rPr lang="en-US" dirty="0" err="1"/>
              <a:t>LoD</a:t>
            </a:r>
            <a:r>
              <a:rPr lang="en-US" dirty="0"/>
              <a:t>  in </a:t>
            </a:r>
            <a:r>
              <a:rPr lang="en-US" dirty="0" err="1"/>
              <a:t>Customer.statement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5596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customer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see previous receipts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balance my checkbook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737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customer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see how much total I’ve spent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I can manage my 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0808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r>
              <a:rPr lang="en-US" dirty="0" smtClean="0"/>
              <a:t>Test the total </a:t>
            </a:r>
            <a:r>
              <a:rPr lang="en-US" dirty="0" err="1" smtClean="0"/>
              <a:t>ViewCurrentRentalsAction</a:t>
            </a:r>
            <a:r>
              <a:rPr lang="en-US" dirty="0" smtClean="0"/>
              <a:t> Mocking the customer or the transactions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content provider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have a promotion where every three-day rental gets an extra day for children’s releases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0288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sales manager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allow a free regular movie when the customer has 5 frequent renter points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repeat </a:t>
            </a:r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40488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449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246</Words>
  <Application>Microsoft Macintosh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Story #9</vt:lpstr>
      <vt:lpstr>Story #1</vt:lpstr>
      <vt:lpstr>Story #11</vt:lpstr>
      <vt:lpstr>Refactoring Exercise</vt:lpstr>
      <vt:lpstr>Story #7</vt:lpstr>
      <vt:lpstr>Story #10</vt:lpstr>
      <vt:lpstr>Mocking Exercise</vt:lpstr>
      <vt:lpstr>Story #2</vt:lpstr>
      <vt:lpstr>Story #8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#9</dc:title>
  <dc:creator>Luca Minudel</dc:creator>
  <cp:lastModifiedBy>Luca Minudel</cp:lastModifiedBy>
  <cp:revision>6</cp:revision>
  <dcterms:created xsi:type="dcterms:W3CDTF">2013-08-02T14:30:06Z</dcterms:created>
  <dcterms:modified xsi:type="dcterms:W3CDTF">2013-08-07T09:28:39Z</dcterms:modified>
</cp:coreProperties>
</file>