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01/08/11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joining us for The Origins of Agile Software Development, a module in Agile Fundamentals. The next module in the series is The Agile Core, in which we’ll explore some of the practices and methodologies that make Agile what it is.</a:t>
            </a:r>
          </a:p>
          <a:p>
            <a:endParaRPr lang="en-US" dirty="0" smtClean="0"/>
          </a:p>
          <a:p>
            <a:r>
              <a:rPr lang="en-US" dirty="0" smtClean="0"/>
              <a:t>Until the next time, we wish you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smtClean="0"/>
              <a:t>Engineering Practices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5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8094134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view all my previous receipts as history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I know my history of transactions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120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6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return my video (single video return using current rentals screen)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complete my transaction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3964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7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store manager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manage video inventory per movie basis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know when run out of stock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8074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bg_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84163" y="5876925"/>
            <a:ext cx="148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5F5F5F"/>
                </a:solidFill>
              </a:rPr>
              <a:t>Thank You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323850" y="6245225"/>
            <a:ext cx="217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Copyright 2009 ThoughtWorks, Inc.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www.thoughtworks.com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1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have different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pricing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new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released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movies</a:t>
            </a: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5"/>
            <a:ext cx="6413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can increase my profit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 </a:t>
            </a: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4973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Details</a:t>
            </a:r>
            <a:endParaRPr lang="en-US" dirty="0"/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114" y="1254564"/>
            <a:ext cx="7986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Pricing Model for newly released movies:</a:t>
            </a:r>
          </a:p>
          <a:p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err="1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Upto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 2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days $3 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and after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that 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everyday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$2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e.g.</a:t>
            </a: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1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2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3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5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$2)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4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$7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(2*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$2)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24235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2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have different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pricing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classic movies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 can enjoy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classic movies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long duration with low rentals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082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Details</a:t>
            </a:r>
            <a:endParaRPr lang="en-US" dirty="0"/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116" y="1254564"/>
            <a:ext cx="80174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Pricing Model for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classic movies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:</a:t>
            </a:r>
          </a:p>
          <a:p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Everyday $0.5, for a week $3 and after than everyday $0.5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e.g.</a:t>
            </a: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1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$0.5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2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$1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7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day rental - $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3 </a:t>
            </a:r>
          </a:p>
          <a:p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8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$3.5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$0.5)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 smtClean="0"/>
          </a:p>
          <a:p>
            <a:r>
              <a:rPr lang="en-US" sz="2400" dirty="0" smtClean="0"/>
              <a:t>Note: enhance application to allow </a:t>
            </a:r>
            <a:r>
              <a:rPr lang="en-US" sz="2400" dirty="0" err="1" smtClean="0"/>
              <a:t>upto</a:t>
            </a:r>
            <a:r>
              <a:rPr lang="en-US" sz="2400" dirty="0" smtClean="0"/>
              <a:t> 10 days of rental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6419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and Logout controller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5225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3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have frequent renter points program 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customer can win free movies and we get recurring customers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2558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Renter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kern="12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</a:rPr>
              <a:t>Newly Released Movies</a:t>
            </a:r>
          </a:p>
          <a:p>
            <a:pPr marL="400050" lvl="2" defTabSz="457200"/>
            <a:r>
              <a:rPr lang="en-US" sz="2400" kern="12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Trebuchet MS" charset="0"/>
              </a:rPr>
              <a:t>2 points per day</a:t>
            </a:r>
            <a:endParaRPr lang="en-US" kern="1200" dirty="0">
              <a:solidFill>
                <a:srgbClr val="FF00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pPr marL="0" defTabSz="457200"/>
            <a:r>
              <a:rPr lang="en-US" kern="12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</a:rPr>
              <a:t>All others</a:t>
            </a:r>
          </a:p>
          <a:p>
            <a:pPr marL="400050" lvl="2" defTabSz="457200"/>
            <a:r>
              <a:rPr lang="en-US" sz="2400" kern="12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Trebuchet MS" charset="0"/>
              </a:rPr>
              <a:t>1 point per $ spent</a:t>
            </a:r>
            <a:endParaRPr lang="en-US" sz="1800" kern="1200" dirty="0">
              <a:solidFill>
                <a:srgbClr val="FF0000"/>
              </a:solidFill>
              <a:latin typeface="Trebuchet MS" charset="0"/>
              <a:ea typeface="ＭＳ Ｐゴシック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72552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4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view my accumulated frequent renter points 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I know when I get the free movie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4856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ce1879-c119-4331-bae0-eca6d54dad4a"/>
  <p:tag name="ARTICULATE_SLIDE_NAV" val="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vd1htY2g_files\slide0001_image001.jpg"/>
</p:tagLst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446</TotalTime>
  <Words>448</Words>
  <Application>Microsoft Macintosh PowerPoint</Application>
  <PresentationFormat>On-screen Show (4:3)</PresentationFormat>
  <Paragraphs>65</Paragraphs>
  <Slides>13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TWS Doc white marble</vt:lpstr>
      <vt:lpstr>Agile Engineering Practices</vt:lpstr>
      <vt:lpstr>Story 1</vt:lpstr>
      <vt:lpstr>Story Details</vt:lpstr>
      <vt:lpstr>Story 2</vt:lpstr>
      <vt:lpstr>Story Details</vt:lpstr>
      <vt:lpstr>Mocking exercise</vt:lpstr>
      <vt:lpstr>Story 3</vt:lpstr>
      <vt:lpstr>Frequent Renter Points</vt:lpstr>
      <vt:lpstr>Story 4</vt:lpstr>
      <vt:lpstr>Story 5</vt:lpstr>
      <vt:lpstr>Story 6</vt:lpstr>
      <vt:lpstr>Story 7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Sunit Parekh</cp:lastModifiedBy>
  <cp:revision>37</cp:revision>
  <dcterms:created xsi:type="dcterms:W3CDTF">2011-07-04T13:50:38Z</dcterms:created>
  <dcterms:modified xsi:type="dcterms:W3CDTF">2011-08-01T14:34:12Z</dcterms:modified>
</cp:coreProperties>
</file>