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3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36723" autoAdjust="0"/>
  </p:normalViewPr>
  <p:slideViewPr>
    <p:cSldViewPr>
      <p:cViewPr varScale="1">
        <p:scale>
          <a:sx n="27" d="100"/>
          <a:sy n="27" d="100"/>
        </p:scale>
        <p:origin x="-2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5/14/12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6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From Michael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DeCleene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myTW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* The general CONCEPT of BDD (thinking about preconditions, actions, and post-conditions) are potentially valuable independent of how we do the test automation - having testers who can clearly articulate these is probably a good thing.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* There's widespread skepticism that using automated BDD tools will provide any "leverage" from the non-technical testers for the limited amount of developers we have.  Test automation needs to have people who "think code" driving it, so we shouldn't expect that having non-technical people write human-readable tests in JBehave, Cucumber, or other tools will make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dev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work significantly easier. </a:t>
            </a:r>
          </a:p>
          <a:p>
            <a:pPr marL="171450" indent="-171450">
              <a:buFontTx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If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we want to get serious about automated regression testing for this project (and we do), we should either request additional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dev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help so we can write good automation tests, or be OK with the fact that the need to maintain the automated tests will have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noticable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impact on our ability to deliver features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.</a:t>
            </a:r>
          </a:p>
          <a:p>
            <a:r>
              <a:rPr lang="en-US" dirty="0" smtClean="0"/>
              <a:t>Writing acceptance criteria in a BDD style has the potential to increase</a:t>
            </a:r>
          </a:p>
          <a:p>
            <a:r>
              <a:rPr lang="en-US" dirty="0" smtClean="0"/>
              <a:t>the communication of BAs, </a:t>
            </a:r>
            <a:r>
              <a:rPr lang="en-US" dirty="0" err="1" smtClean="0"/>
              <a:t>Devs</a:t>
            </a:r>
            <a:r>
              <a:rPr lang="en-US" dirty="0" smtClean="0"/>
              <a:t> and QAs before the story is "Ready for </a:t>
            </a:r>
            <a:r>
              <a:rPr lang="en-US" dirty="0" err="1" smtClean="0"/>
              <a:t>Dev</a:t>
            </a:r>
            <a:r>
              <a:rPr lang="en-US" dirty="0" smtClean="0"/>
              <a:t>",</a:t>
            </a:r>
          </a:p>
          <a:p>
            <a:r>
              <a:rPr lang="en-US" dirty="0" smtClean="0"/>
              <a:t>but there is no guarantee that it will actually happen. E.g. you can</a:t>
            </a:r>
          </a:p>
          <a:p>
            <a:r>
              <a:rPr lang="en-US" dirty="0" smtClean="0"/>
              <a:t>encourage the </a:t>
            </a:r>
            <a:r>
              <a:rPr lang="en-US" dirty="0" err="1" smtClean="0"/>
              <a:t>Devs</a:t>
            </a:r>
            <a:r>
              <a:rPr lang="en-US" dirty="0" smtClean="0"/>
              <a:t> and QAs to agree on which acceptance criteria should be</a:t>
            </a:r>
          </a:p>
          <a:p>
            <a:r>
              <a:rPr lang="en-US" dirty="0" smtClean="0"/>
              <a:t>automated or not (even if you are using a BDD tool to write the tests).</a:t>
            </a:r>
          </a:p>
          <a:p>
            <a:r>
              <a:rPr lang="en-US" dirty="0" smtClean="0"/>
              <a:t>Doing BDD takes time, but it’s worth it</a:t>
            </a:r>
            <a:r>
              <a:rPr lang="en-US" baseline="0" dirty="0" smtClean="0"/>
              <a:t> in the </a:t>
            </a:r>
            <a:r>
              <a:rPr lang="en-US" baseline="0" smtClean="0"/>
              <a:t>long run.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lIns="182880" tIns="91440" rIns="18288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838200"/>
          </a:xfrm>
        </p:spPr>
        <p:txBody>
          <a:bodyPr lIns="182880" tIns="91440" rIns="182880" bIns="91440"/>
          <a:lstStyle>
            <a:lvl1pPr algn="ctr">
              <a:defRPr sz="48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 Studios Templat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6247</TotalTime>
  <Words>84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TW Studios Template</vt:lpstr>
      <vt:lpstr>TWS Doc white marble</vt:lpstr>
      <vt:lpstr>What is BDD?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Matthew Philip</cp:lastModifiedBy>
  <cp:revision>44</cp:revision>
  <dcterms:created xsi:type="dcterms:W3CDTF">2010-05-11T22:16:02Z</dcterms:created>
  <dcterms:modified xsi:type="dcterms:W3CDTF">2012-05-14T21:45:43Z</dcterms:modified>
</cp:coreProperties>
</file>