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1" r:id="rId1"/>
  </p:sldMasterIdLst>
  <p:notesMasterIdLst>
    <p:notesMasterId r:id="rId9"/>
  </p:notesMasterIdLst>
  <p:handoutMasterIdLst>
    <p:handoutMasterId r:id="rId10"/>
  </p:handoutMasterIdLst>
  <p:sldIdLst>
    <p:sldId id="284" r:id="rId2"/>
    <p:sldId id="288" r:id="rId3"/>
    <p:sldId id="289" r:id="rId4"/>
    <p:sldId id="290" r:id="rId5"/>
    <p:sldId id="291" r:id="rId6"/>
    <p:sldId id="292" r:id="rId7"/>
    <p:sldId id="287" r:id="rId8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hiddenSlides="1"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86A"/>
    <a:srgbClr val="FFE4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910" autoAdjust="0"/>
  </p:normalViewPr>
  <p:slideViewPr>
    <p:cSldViewPr snapToObjects="1">
      <p:cViewPr>
        <p:scale>
          <a:sx n="60" d="100"/>
          <a:sy n="60" d="100"/>
        </p:scale>
        <p:origin x="-142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tags" Target="tags/tag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6D6C4F-6CA1-2040-BB80-53EBAD5D4041}" type="doc">
      <dgm:prSet loTypeId="urn:microsoft.com/office/officeart/2005/8/layout/cycle3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23DA417-4254-BC40-9A25-C7A2D482C715}">
      <dgm:prSet phldrT="[Text]"/>
      <dgm:spPr/>
      <dgm:t>
        <a:bodyPr/>
        <a:lstStyle/>
        <a:p>
          <a:r>
            <a:rPr lang="en-US" dirty="0" smtClean="0"/>
            <a:t>More Training – Skills (Deep)</a:t>
          </a:r>
          <a:endParaRPr lang="en-US" dirty="0"/>
        </a:p>
      </dgm:t>
    </dgm:pt>
    <dgm:pt modelId="{981B6870-A5AF-C044-9387-18BE5549C9C8}" type="parTrans" cxnId="{A2D0EC89-8692-6640-BF7A-74FB9FBC48DE}">
      <dgm:prSet/>
      <dgm:spPr/>
      <dgm:t>
        <a:bodyPr/>
        <a:lstStyle/>
        <a:p>
          <a:endParaRPr lang="en-US"/>
        </a:p>
      </dgm:t>
    </dgm:pt>
    <dgm:pt modelId="{4771FEDF-406F-244F-988C-D18504CDB545}" type="sibTrans" cxnId="{A2D0EC89-8692-6640-BF7A-74FB9FBC48DE}">
      <dgm:prSet/>
      <dgm:spPr/>
      <dgm:t>
        <a:bodyPr/>
        <a:lstStyle/>
        <a:p>
          <a:endParaRPr lang="en-US"/>
        </a:p>
      </dgm:t>
    </dgm:pt>
    <dgm:pt modelId="{EAFA95ED-6D50-614A-AB56-F0DDED7E1E20}">
      <dgm:prSet phldrT="[Text]"/>
      <dgm:spPr/>
      <dgm:t>
        <a:bodyPr/>
        <a:lstStyle/>
        <a:p>
          <a:r>
            <a:rPr lang="en-US" dirty="0" smtClean="0"/>
            <a:t>More Training – Product </a:t>
          </a:r>
          <a:endParaRPr lang="en-US" dirty="0"/>
        </a:p>
      </dgm:t>
    </dgm:pt>
    <dgm:pt modelId="{C93030C0-0850-D646-A5E3-031B81A453EC}" type="parTrans" cxnId="{B25DC37E-C092-BF42-9395-ACB05E33EDD5}">
      <dgm:prSet/>
      <dgm:spPr/>
      <dgm:t>
        <a:bodyPr/>
        <a:lstStyle/>
        <a:p>
          <a:endParaRPr lang="en-US"/>
        </a:p>
      </dgm:t>
    </dgm:pt>
    <dgm:pt modelId="{A2AAA78A-4557-8F4B-B3F4-4275E9E84FEF}" type="sibTrans" cxnId="{B25DC37E-C092-BF42-9395-ACB05E33EDD5}">
      <dgm:prSet/>
      <dgm:spPr/>
      <dgm:t>
        <a:bodyPr/>
        <a:lstStyle/>
        <a:p>
          <a:endParaRPr lang="en-US"/>
        </a:p>
      </dgm:t>
    </dgm:pt>
    <dgm:pt modelId="{E99F8C40-816F-C948-9835-354A9B81636F}">
      <dgm:prSet phldrT="[Text]"/>
      <dgm:spPr/>
      <dgm:t>
        <a:bodyPr/>
        <a:lstStyle/>
        <a:p>
          <a:r>
            <a:rPr lang="en-US" dirty="0" smtClean="0"/>
            <a:t>Coaching - pilot project(s)</a:t>
          </a:r>
          <a:endParaRPr lang="en-US" dirty="0"/>
        </a:p>
      </dgm:t>
    </dgm:pt>
    <dgm:pt modelId="{94CDCD20-C2B3-624B-A67C-C5E17045DDD6}" type="parTrans" cxnId="{322E2C00-2DFC-154C-9178-81DA18CE9E0C}">
      <dgm:prSet/>
      <dgm:spPr/>
      <dgm:t>
        <a:bodyPr/>
        <a:lstStyle/>
        <a:p>
          <a:endParaRPr lang="en-US"/>
        </a:p>
      </dgm:t>
    </dgm:pt>
    <dgm:pt modelId="{1656BBA7-0D73-1249-A306-E42155F6E37F}" type="sibTrans" cxnId="{322E2C00-2DFC-154C-9178-81DA18CE9E0C}">
      <dgm:prSet/>
      <dgm:spPr/>
      <dgm:t>
        <a:bodyPr/>
        <a:lstStyle/>
        <a:p>
          <a:endParaRPr lang="en-US"/>
        </a:p>
      </dgm:t>
    </dgm:pt>
    <dgm:pt modelId="{E63D9EBA-0E9B-9449-96CC-41AEA80B1E37}">
      <dgm:prSet phldrT="[Text]"/>
      <dgm:spPr/>
      <dgm:t>
        <a:bodyPr/>
        <a:lstStyle/>
        <a:p>
          <a:r>
            <a:rPr lang="en-US" dirty="0" smtClean="0"/>
            <a:t>More Training (AF) - Broad</a:t>
          </a:r>
          <a:endParaRPr lang="en-US" dirty="0"/>
        </a:p>
      </dgm:t>
    </dgm:pt>
    <dgm:pt modelId="{E2EDF3B2-4FE3-7547-B621-1A0D84B87174}" type="parTrans" cxnId="{375E108E-5A9D-594F-BAD5-781EF0710702}">
      <dgm:prSet/>
      <dgm:spPr/>
      <dgm:t>
        <a:bodyPr/>
        <a:lstStyle/>
        <a:p>
          <a:endParaRPr lang="en-US"/>
        </a:p>
      </dgm:t>
    </dgm:pt>
    <dgm:pt modelId="{3D171C4B-FD7D-E54E-9182-3BCC7D85B58B}" type="sibTrans" cxnId="{375E108E-5A9D-594F-BAD5-781EF0710702}">
      <dgm:prSet/>
      <dgm:spPr/>
      <dgm:t>
        <a:bodyPr/>
        <a:lstStyle/>
        <a:p>
          <a:endParaRPr lang="en-US"/>
        </a:p>
      </dgm:t>
    </dgm:pt>
    <dgm:pt modelId="{0D16C547-A7C9-344D-81D5-34882F8F7959}">
      <dgm:prSet phldrT="[Text]"/>
      <dgm:spPr/>
      <dgm:t>
        <a:bodyPr/>
        <a:lstStyle/>
        <a:p>
          <a:r>
            <a:rPr lang="en-US" dirty="0" smtClean="0">
              <a:solidFill>
                <a:srgbClr val="FFA86A"/>
              </a:solidFill>
            </a:rPr>
            <a:t>Adoption Plan</a:t>
          </a:r>
          <a:endParaRPr lang="en-US" dirty="0">
            <a:solidFill>
              <a:srgbClr val="FFA86A"/>
            </a:solidFill>
          </a:endParaRPr>
        </a:p>
      </dgm:t>
    </dgm:pt>
    <dgm:pt modelId="{C65BE868-9628-9C49-852C-10BD915EE269}" type="parTrans" cxnId="{75A3B726-5D67-2247-B130-65F6A137A0AD}">
      <dgm:prSet/>
      <dgm:spPr/>
      <dgm:t>
        <a:bodyPr/>
        <a:lstStyle/>
        <a:p>
          <a:endParaRPr lang="en-US"/>
        </a:p>
      </dgm:t>
    </dgm:pt>
    <dgm:pt modelId="{CE8865B7-3A80-DA4D-82FB-F8B9BFED608C}" type="sibTrans" cxnId="{75A3B726-5D67-2247-B130-65F6A137A0AD}">
      <dgm:prSet/>
      <dgm:spPr/>
      <dgm:t>
        <a:bodyPr/>
        <a:lstStyle/>
        <a:p>
          <a:endParaRPr lang="en-US"/>
        </a:p>
      </dgm:t>
    </dgm:pt>
    <dgm:pt modelId="{D9D0E50F-34DE-014C-8D96-46702FFDA781}">
      <dgm:prSet phldrT="[Text]"/>
      <dgm:spPr/>
      <dgm:t>
        <a:bodyPr/>
        <a:lstStyle/>
        <a:p>
          <a:r>
            <a:rPr lang="en-US" dirty="0" smtClean="0">
              <a:solidFill>
                <a:srgbClr val="FFA86A"/>
              </a:solidFill>
            </a:rPr>
            <a:t>Id Process and technical practices</a:t>
          </a:r>
          <a:endParaRPr lang="en-US" dirty="0">
            <a:solidFill>
              <a:srgbClr val="FFA86A"/>
            </a:solidFill>
          </a:endParaRPr>
        </a:p>
      </dgm:t>
    </dgm:pt>
    <dgm:pt modelId="{7E52FCD4-BD07-FE41-BDF1-42D235936B7B}" type="parTrans" cxnId="{240742E0-3040-D04F-A028-19EC48A6D501}">
      <dgm:prSet/>
      <dgm:spPr/>
      <dgm:t>
        <a:bodyPr/>
        <a:lstStyle/>
        <a:p>
          <a:endParaRPr lang="en-US"/>
        </a:p>
      </dgm:t>
    </dgm:pt>
    <dgm:pt modelId="{A440D497-614E-EE47-A455-6D72B2A10619}" type="sibTrans" cxnId="{240742E0-3040-D04F-A028-19EC48A6D501}">
      <dgm:prSet/>
      <dgm:spPr/>
      <dgm:t>
        <a:bodyPr/>
        <a:lstStyle/>
        <a:p>
          <a:endParaRPr lang="en-US"/>
        </a:p>
      </dgm:t>
    </dgm:pt>
    <dgm:pt modelId="{F846787C-D3C2-C045-9474-0C317AD5EA30}" type="pres">
      <dgm:prSet presAssocID="{FC6D6C4F-6CA1-2040-BB80-53EBAD5D404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FF4559F-4556-AD4C-BBE9-DC8AD761DA92}" type="pres">
      <dgm:prSet presAssocID="{FC6D6C4F-6CA1-2040-BB80-53EBAD5D4041}" presName="cycle" presStyleCnt="0"/>
      <dgm:spPr/>
    </dgm:pt>
    <dgm:pt modelId="{1F82D9B4-D1E5-C54B-B3D3-A2024DC8A5A2}" type="pres">
      <dgm:prSet presAssocID="{123DA417-4254-BC40-9A25-C7A2D482C715}" presName="nodeFirs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4A1387-5926-5C45-8785-355C31EEBFB3}" type="pres">
      <dgm:prSet presAssocID="{4771FEDF-406F-244F-988C-D18504CDB545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BCAD9B8E-D8F4-A242-8F16-E1B2FC294CE3}" type="pres">
      <dgm:prSet presAssocID="{EAFA95ED-6D50-614A-AB56-F0DDED7E1E20}" presName="nodeFollowingNodes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E776E4-899B-334F-AB86-AFF3D4BB8ADE}" type="pres">
      <dgm:prSet presAssocID="{E99F8C40-816F-C948-9835-354A9B81636F}" presName="nodeFollowingNodes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903D7E-EB52-9746-AE98-34BA441C176A}" type="pres">
      <dgm:prSet presAssocID="{E63D9EBA-0E9B-9449-96CC-41AEA80B1E37}" presName="nodeFollowingNodes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D1326E-D07E-1449-B01E-C073074C0D15}" type="pres">
      <dgm:prSet presAssocID="{0D16C547-A7C9-344D-81D5-34882F8F7959}" presName="nodeFollowingNodes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E4B1B0A-8816-3447-A6D5-7B4C55F33797}" type="presOf" srcId="{E63D9EBA-0E9B-9449-96CC-41AEA80B1E37}" destId="{82903D7E-EB52-9746-AE98-34BA441C176A}" srcOrd="0" destOrd="0" presId="urn:microsoft.com/office/officeart/2005/8/layout/cycle3"/>
    <dgm:cxn modelId="{B25DC37E-C092-BF42-9395-ACB05E33EDD5}" srcId="{FC6D6C4F-6CA1-2040-BB80-53EBAD5D4041}" destId="{EAFA95ED-6D50-614A-AB56-F0DDED7E1E20}" srcOrd="1" destOrd="0" parTransId="{C93030C0-0850-D646-A5E3-031B81A453EC}" sibTransId="{A2AAA78A-4557-8F4B-B3F4-4275E9E84FEF}"/>
    <dgm:cxn modelId="{322E2C00-2DFC-154C-9178-81DA18CE9E0C}" srcId="{FC6D6C4F-6CA1-2040-BB80-53EBAD5D4041}" destId="{E99F8C40-816F-C948-9835-354A9B81636F}" srcOrd="2" destOrd="0" parTransId="{94CDCD20-C2B3-624B-A67C-C5E17045DDD6}" sibTransId="{1656BBA7-0D73-1249-A306-E42155F6E37F}"/>
    <dgm:cxn modelId="{375E108E-5A9D-594F-BAD5-781EF0710702}" srcId="{FC6D6C4F-6CA1-2040-BB80-53EBAD5D4041}" destId="{E63D9EBA-0E9B-9449-96CC-41AEA80B1E37}" srcOrd="3" destOrd="0" parTransId="{E2EDF3B2-4FE3-7547-B621-1A0D84B87174}" sibTransId="{3D171C4B-FD7D-E54E-9182-3BCC7D85B58B}"/>
    <dgm:cxn modelId="{A2D0EC89-8692-6640-BF7A-74FB9FBC48DE}" srcId="{FC6D6C4F-6CA1-2040-BB80-53EBAD5D4041}" destId="{123DA417-4254-BC40-9A25-C7A2D482C715}" srcOrd="0" destOrd="0" parTransId="{981B6870-A5AF-C044-9387-18BE5549C9C8}" sibTransId="{4771FEDF-406F-244F-988C-D18504CDB545}"/>
    <dgm:cxn modelId="{7BF82E2E-0953-814E-8964-BCD56F519538}" type="presOf" srcId="{EAFA95ED-6D50-614A-AB56-F0DDED7E1E20}" destId="{BCAD9B8E-D8F4-A242-8F16-E1B2FC294CE3}" srcOrd="0" destOrd="0" presId="urn:microsoft.com/office/officeart/2005/8/layout/cycle3"/>
    <dgm:cxn modelId="{8A4C77F2-7E55-4643-96CB-4C099167C4FC}" type="presOf" srcId="{4771FEDF-406F-244F-988C-D18504CDB545}" destId="{584A1387-5926-5C45-8785-355C31EEBFB3}" srcOrd="0" destOrd="0" presId="urn:microsoft.com/office/officeart/2005/8/layout/cycle3"/>
    <dgm:cxn modelId="{E3FF381A-4EEC-354C-AAF8-4541D03DD689}" type="presOf" srcId="{E99F8C40-816F-C948-9835-354A9B81636F}" destId="{D2E776E4-899B-334F-AB86-AFF3D4BB8ADE}" srcOrd="0" destOrd="0" presId="urn:microsoft.com/office/officeart/2005/8/layout/cycle3"/>
    <dgm:cxn modelId="{FC93CD92-AFB6-504C-9ADA-F40ABEE4578F}" type="presOf" srcId="{123DA417-4254-BC40-9A25-C7A2D482C715}" destId="{1F82D9B4-D1E5-C54B-B3D3-A2024DC8A5A2}" srcOrd="0" destOrd="0" presId="urn:microsoft.com/office/officeart/2005/8/layout/cycle3"/>
    <dgm:cxn modelId="{75A3B726-5D67-2247-B130-65F6A137A0AD}" srcId="{FC6D6C4F-6CA1-2040-BB80-53EBAD5D4041}" destId="{0D16C547-A7C9-344D-81D5-34882F8F7959}" srcOrd="4" destOrd="0" parTransId="{C65BE868-9628-9C49-852C-10BD915EE269}" sibTransId="{CE8865B7-3A80-DA4D-82FB-F8B9BFED608C}"/>
    <dgm:cxn modelId="{240742E0-3040-D04F-A028-19EC48A6D501}" srcId="{0D16C547-A7C9-344D-81D5-34882F8F7959}" destId="{D9D0E50F-34DE-014C-8D96-46702FFDA781}" srcOrd="0" destOrd="0" parTransId="{7E52FCD4-BD07-FE41-BDF1-42D235936B7B}" sibTransId="{A440D497-614E-EE47-A455-6D72B2A10619}"/>
    <dgm:cxn modelId="{2267E638-4466-324C-873E-37D0C7092528}" type="presOf" srcId="{0D16C547-A7C9-344D-81D5-34882F8F7959}" destId="{B4D1326E-D07E-1449-B01E-C073074C0D15}" srcOrd="0" destOrd="0" presId="urn:microsoft.com/office/officeart/2005/8/layout/cycle3"/>
    <dgm:cxn modelId="{C2F448BC-641F-5C4F-9477-EB417E70CC2E}" type="presOf" srcId="{D9D0E50F-34DE-014C-8D96-46702FFDA781}" destId="{B4D1326E-D07E-1449-B01E-C073074C0D15}" srcOrd="0" destOrd="1" presId="urn:microsoft.com/office/officeart/2005/8/layout/cycle3"/>
    <dgm:cxn modelId="{AE62D2A5-2B5A-C646-97E3-A7CAAE5E77A0}" type="presOf" srcId="{FC6D6C4F-6CA1-2040-BB80-53EBAD5D4041}" destId="{F846787C-D3C2-C045-9474-0C317AD5EA30}" srcOrd="0" destOrd="0" presId="urn:microsoft.com/office/officeart/2005/8/layout/cycle3"/>
    <dgm:cxn modelId="{568BA352-7D13-AD46-BDF1-A92F84016328}" type="presParOf" srcId="{F846787C-D3C2-C045-9474-0C317AD5EA30}" destId="{2FF4559F-4556-AD4C-BBE9-DC8AD761DA92}" srcOrd="0" destOrd="0" presId="urn:microsoft.com/office/officeart/2005/8/layout/cycle3"/>
    <dgm:cxn modelId="{EB088216-EC7D-2844-9C61-FF70C7238B2D}" type="presParOf" srcId="{2FF4559F-4556-AD4C-BBE9-DC8AD761DA92}" destId="{1F82D9B4-D1E5-C54B-B3D3-A2024DC8A5A2}" srcOrd="0" destOrd="0" presId="urn:microsoft.com/office/officeart/2005/8/layout/cycle3"/>
    <dgm:cxn modelId="{E2909966-8CA7-2342-9897-8046964E03A6}" type="presParOf" srcId="{2FF4559F-4556-AD4C-BBE9-DC8AD761DA92}" destId="{584A1387-5926-5C45-8785-355C31EEBFB3}" srcOrd="1" destOrd="0" presId="urn:microsoft.com/office/officeart/2005/8/layout/cycle3"/>
    <dgm:cxn modelId="{5C7ADFB1-B120-A048-A26B-FC3090D87BB4}" type="presParOf" srcId="{2FF4559F-4556-AD4C-BBE9-DC8AD761DA92}" destId="{BCAD9B8E-D8F4-A242-8F16-E1B2FC294CE3}" srcOrd="2" destOrd="0" presId="urn:microsoft.com/office/officeart/2005/8/layout/cycle3"/>
    <dgm:cxn modelId="{A06BC76F-5872-FB46-9C74-ACA8E7897F73}" type="presParOf" srcId="{2FF4559F-4556-AD4C-BBE9-DC8AD761DA92}" destId="{D2E776E4-899B-334F-AB86-AFF3D4BB8ADE}" srcOrd="3" destOrd="0" presId="urn:microsoft.com/office/officeart/2005/8/layout/cycle3"/>
    <dgm:cxn modelId="{611D9BA6-7D0B-3542-8C67-11C13CAE47F3}" type="presParOf" srcId="{2FF4559F-4556-AD4C-BBE9-DC8AD761DA92}" destId="{82903D7E-EB52-9746-AE98-34BA441C176A}" srcOrd="4" destOrd="0" presId="urn:microsoft.com/office/officeart/2005/8/layout/cycle3"/>
    <dgm:cxn modelId="{26CC3A00-5145-6D45-8E3E-8A7E1B6A9F67}" type="presParOf" srcId="{2FF4559F-4556-AD4C-BBE9-DC8AD761DA92}" destId="{B4D1326E-D07E-1449-B01E-C073074C0D15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4A1387-5926-5C45-8785-355C31EEBFB3}">
      <dsp:nvSpPr>
        <dsp:cNvPr id="0" name=""/>
        <dsp:cNvSpPr/>
      </dsp:nvSpPr>
      <dsp:spPr>
        <a:xfrm>
          <a:off x="868255" y="-19691"/>
          <a:ext cx="3629239" cy="3629239"/>
        </a:xfrm>
        <a:prstGeom prst="circularArrow">
          <a:avLst>
            <a:gd name="adj1" fmla="val 5544"/>
            <a:gd name="adj2" fmla="val 330680"/>
            <a:gd name="adj3" fmla="val 13842222"/>
            <a:gd name="adj4" fmla="val 17345747"/>
            <a:gd name="adj5" fmla="val 575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F82D9B4-D1E5-C54B-B3D3-A2024DC8A5A2}">
      <dsp:nvSpPr>
        <dsp:cNvPr id="0" name=""/>
        <dsp:cNvSpPr/>
      </dsp:nvSpPr>
      <dsp:spPr>
        <a:xfrm>
          <a:off x="1857576" y="413"/>
          <a:ext cx="1650596" cy="82529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More Training – Skills (Deep)</a:t>
          </a:r>
          <a:endParaRPr lang="en-US" sz="1500" kern="1200" dirty="0"/>
        </a:p>
      </dsp:txBody>
      <dsp:txXfrm>
        <a:off x="1897864" y="40701"/>
        <a:ext cx="1570020" cy="744722"/>
      </dsp:txXfrm>
    </dsp:sp>
    <dsp:sp modelId="{BCAD9B8E-D8F4-A242-8F16-E1B2FC294CE3}">
      <dsp:nvSpPr>
        <dsp:cNvPr id="0" name=""/>
        <dsp:cNvSpPr/>
      </dsp:nvSpPr>
      <dsp:spPr>
        <a:xfrm>
          <a:off x="3329479" y="1069813"/>
          <a:ext cx="1650596" cy="825298"/>
        </a:xfrm>
        <a:prstGeom prst="roundRect">
          <a:avLst/>
        </a:prstGeom>
        <a:gradFill rotWithShape="0">
          <a:gsLst>
            <a:gs pos="0">
              <a:schemeClr val="accent2">
                <a:hueOff val="-3600000"/>
                <a:satOff val="-12501"/>
                <a:lumOff val="1500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3600000"/>
                <a:satOff val="-12501"/>
                <a:lumOff val="1500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More Training – Product </a:t>
          </a:r>
          <a:endParaRPr lang="en-US" sz="1500" kern="1200" dirty="0"/>
        </a:p>
      </dsp:txBody>
      <dsp:txXfrm>
        <a:off x="3369767" y="1110101"/>
        <a:ext cx="1570020" cy="744722"/>
      </dsp:txXfrm>
    </dsp:sp>
    <dsp:sp modelId="{D2E776E4-899B-334F-AB86-AFF3D4BB8ADE}">
      <dsp:nvSpPr>
        <dsp:cNvPr id="0" name=""/>
        <dsp:cNvSpPr/>
      </dsp:nvSpPr>
      <dsp:spPr>
        <a:xfrm>
          <a:off x="2767262" y="2800138"/>
          <a:ext cx="1650596" cy="825298"/>
        </a:xfrm>
        <a:prstGeom prst="roundRect">
          <a:avLst/>
        </a:prstGeom>
        <a:gradFill rotWithShape="0">
          <a:gsLst>
            <a:gs pos="0">
              <a:schemeClr val="accent2">
                <a:hueOff val="-7200000"/>
                <a:satOff val="-25001"/>
                <a:lumOff val="3000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7200000"/>
                <a:satOff val="-25001"/>
                <a:lumOff val="3000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Coaching - pilot project(s)</a:t>
          </a:r>
          <a:endParaRPr lang="en-US" sz="1500" kern="1200" dirty="0"/>
        </a:p>
      </dsp:txBody>
      <dsp:txXfrm>
        <a:off x="2807550" y="2840426"/>
        <a:ext cx="1570020" cy="744722"/>
      </dsp:txXfrm>
    </dsp:sp>
    <dsp:sp modelId="{82903D7E-EB52-9746-AE98-34BA441C176A}">
      <dsp:nvSpPr>
        <dsp:cNvPr id="0" name=""/>
        <dsp:cNvSpPr/>
      </dsp:nvSpPr>
      <dsp:spPr>
        <a:xfrm>
          <a:off x="947890" y="2800138"/>
          <a:ext cx="1650596" cy="825298"/>
        </a:xfrm>
        <a:prstGeom prst="roundRect">
          <a:avLst/>
        </a:prstGeom>
        <a:gradFill rotWithShape="0">
          <a:gsLst>
            <a:gs pos="0">
              <a:schemeClr val="accent2">
                <a:hueOff val="-10800000"/>
                <a:satOff val="-37502"/>
                <a:lumOff val="4500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10800000"/>
                <a:satOff val="-37502"/>
                <a:lumOff val="4500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More Training (AF) - Broad</a:t>
          </a:r>
          <a:endParaRPr lang="en-US" sz="1500" kern="1200" dirty="0"/>
        </a:p>
      </dsp:txBody>
      <dsp:txXfrm>
        <a:off x="988178" y="2840426"/>
        <a:ext cx="1570020" cy="744722"/>
      </dsp:txXfrm>
    </dsp:sp>
    <dsp:sp modelId="{B4D1326E-D07E-1449-B01E-C073074C0D15}">
      <dsp:nvSpPr>
        <dsp:cNvPr id="0" name=""/>
        <dsp:cNvSpPr/>
      </dsp:nvSpPr>
      <dsp:spPr>
        <a:xfrm>
          <a:off x="385673" y="1069813"/>
          <a:ext cx="1650596" cy="825298"/>
        </a:xfrm>
        <a:prstGeom prst="roundRect">
          <a:avLst/>
        </a:prstGeom>
        <a:gradFill rotWithShape="0">
          <a:gsLst>
            <a:gs pos="0">
              <a:schemeClr val="accent2">
                <a:hueOff val="-14400000"/>
                <a:satOff val="-50003"/>
                <a:lumOff val="6000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14400000"/>
                <a:satOff val="-50003"/>
                <a:lumOff val="6000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rgbClr val="FFA86A"/>
              </a:solidFill>
            </a:rPr>
            <a:t>Adoption Plan</a:t>
          </a:r>
          <a:endParaRPr lang="en-US" sz="1500" kern="1200" dirty="0">
            <a:solidFill>
              <a:srgbClr val="FFA86A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rgbClr val="FFA86A"/>
              </a:solidFill>
            </a:rPr>
            <a:t>Id Process and technical practices</a:t>
          </a:r>
          <a:endParaRPr lang="en-US" sz="1200" kern="1200" dirty="0">
            <a:solidFill>
              <a:srgbClr val="FFA86A"/>
            </a:solidFill>
          </a:endParaRPr>
        </a:p>
      </dsp:txBody>
      <dsp:txXfrm>
        <a:off x="425961" y="1110101"/>
        <a:ext cx="1570020" cy="7447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EFE421-BA63-944A-9C5E-17934035529B}" type="datetimeFigureOut">
              <a:rPr lang="en-US" smtClean="0"/>
              <a:pPr/>
              <a:t>4/3/12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AC150-6A3F-9541-B204-3792F6D659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958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B2899-0B75-F041-AFE8-4C1E5D184665}" type="datetimeFigureOut">
              <a:rPr lang="en-US" smtClean="0"/>
              <a:pPr/>
              <a:t>4/3/12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7EA33-3176-1746-8E4D-64F50ED202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615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Hello, and welcome to The Origins of Agile Software Development, a module in Agile Fundamentals. This module is brought to you by ThoughtWorks Studios, makers of Mingle, Go, and Twist.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7EA33-3176-1746-8E4D-64F50ED202C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368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 and ask if there are any questions about any of</a:t>
            </a:r>
            <a:r>
              <a:rPr lang="en-US" baseline="0" dirty="0" smtClean="0"/>
              <a:t> </a:t>
            </a:r>
            <a:r>
              <a:rPr lang="en-US" baseline="0" smtClean="0"/>
              <a:t>the concepts.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E950B-F458-354F-BE3A-215FB82C404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</a:t>
            </a:r>
            <a:r>
              <a:rPr lang="en-US" dirty="0" smtClean="0"/>
              <a:t>are lots of books on the subject of agile development, and you may want to reads some</a:t>
            </a:r>
            <a:r>
              <a:rPr lang="en-US" baseline="0" dirty="0" smtClean="0"/>
              <a:t> of them for yourself.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7EA33-3176-1746-8E4D-64F50ED202C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0"/>
            <a:ext cx="8412480" cy="83939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 baseline="0">
                <a:latin typeface="Calibri"/>
                <a:cs typeface="Calibri"/>
              </a:defRPr>
            </a:lvl1pPr>
            <a:lvl2pPr>
              <a:defRPr sz="2800">
                <a:latin typeface="Calibri"/>
                <a:cs typeface="Calibri"/>
              </a:defRPr>
            </a:lvl2pPr>
            <a:lvl3pPr>
              <a:defRPr sz="2400">
                <a:latin typeface="Calibri"/>
                <a:cs typeface="Calibri"/>
              </a:defRPr>
            </a:lvl3pPr>
            <a:lvl4pPr>
              <a:defRPr sz="2000">
                <a:latin typeface="Calibri"/>
                <a:cs typeface="Calibri"/>
              </a:defRPr>
            </a:lvl4pPr>
            <a:lvl5pPr>
              <a:defRPr sz="2000">
                <a:latin typeface="Calibri"/>
                <a:cs typeface="Calibri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501617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-1950720" y="3157612"/>
            <a:ext cx="5303520" cy="969496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FF6600"/>
            </a:solidFill>
          </a:ln>
        </p:spPr>
        <p:txBody>
          <a:bodyPr wrap="square" tIns="91440" bIns="137160" rtlCol="0" anchor="ctr">
            <a:spAutoFit/>
          </a:bodyPr>
          <a:lstStyle/>
          <a:p>
            <a:pPr algn="ctr"/>
            <a:r>
              <a:rPr lang="en-US" sz="4800" dirty="0" smtClean="0">
                <a:solidFill>
                  <a:srgbClr val="FF6600"/>
                </a:solidFill>
                <a:latin typeface="Calibri" pitchFamily="34" charset="0"/>
                <a:cs typeface="Calibri" pitchFamily="34" charset="0"/>
              </a:rPr>
              <a:t>Exercise</a:t>
            </a:r>
            <a:endParaRPr lang="en-US" sz="4800" dirty="0">
              <a:solidFill>
                <a:srgbClr val="FF66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637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ank back,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blipFill rotWithShape="1">
            <a:blip r:embed="rId2"/>
            <a:tile tx="0" ty="0" sx="100000" sy="100000" flip="none" algn="tl"/>
          </a:blipFill>
          <a:ln w="12700" cap="flat" cmpd="sng" algn="ctr">
            <a:solidFill>
              <a:srgbClr val="863413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76200" dist="76200" dir="2700000">
              <a:srgbClr val="000000">
                <a:alpha val="40000"/>
              </a:srgbClr>
            </a:outerShdw>
          </a:effectLst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en-US" sz="4000" b="1" baseline="0">
                <a:solidFill>
                  <a:srgbClr val="F15A22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+mj-lt"/>
                <a:ea typeface="Arial" pitchFamily="21" charset="0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6459379"/>
            <a:ext cx="1954381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buNone/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Copyright 2009 ThoughtWorks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28600" y="1143000"/>
            <a:ext cx="86868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No Background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 lIns="182880" tIns="91440" rIns="182880" bIns="9144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781800" y="6472238"/>
            <a:ext cx="2133600" cy="188912"/>
          </a:xfrm>
          <a:prstGeom prst="rect">
            <a:avLst/>
          </a:prstGeom>
        </p:spPr>
        <p:txBody>
          <a:bodyPr/>
          <a:lstStyle/>
          <a:p>
            <a:fld id="{DBF93456-1E22-C641-A4C5-062692281B3E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497145888"/>
      </p:ext>
    </p:extLst>
  </p:cSld>
  <p:clrMapOvr>
    <a:masterClrMapping/>
  </p:clrMapOvr>
  <p:transition xmlns:p14="http://schemas.microsoft.com/office/powerpoint/2010/main"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narro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0"/>
            <a:ext cx="8412480" cy="83939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996777"/>
            <a:ext cx="5791199" cy="5232797"/>
          </a:xfrm>
        </p:spPr>
        <p:txBody>
          <a:bodyPr/>
          <a:lstStyle>
            <a:lvl1pPr>
              <a:defRPr sz="3000" baseline="0">
                <a:latin typeface="Calibri"/>
                <a:cs typeface="Calibri"/>
              </a:defRPr>
            </a:lvl1pPr>
            <a:lvl2pPr>
              <a:defRPr sz="2800">
                <a:latin typeface="Calibri"/>
                <a:cs typeface="Calibri"/>
              </a:defRPr>
            </a:lvl2pPr>
            <a:lvl3pPr>
              <a:defRPr sz="2400">
                <a:latin typeface="Calibri"/>
                <a:cs typeface="Calibri"/>
              </a:defRPr>
            </a:lvl3pPr>
            <a:lvl4pPr>
              <a:defRPr sz="2000">
                <a:latin typeface="Calibri"/>
                <a:cs typeface="Calibri"/>
              </a:defRPr>
            </a:lvl4pPr>
            <a:lvl5pPr>
              <a:defRPr sz="2000">
                <a:latin typeface="Calibri"/>
                <a:cs typeface="Calibri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0480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54515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7162400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, blan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>
            <a:lvl1pPr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47"/>
            <a:ext cx="6400354" cy="1752451"/>
          </a:xfrm>
        </p:spPr>
        <p:txBody>
          <a:bodyPr/>
          <a:lstStyle>
            <a:lvl1pPr marL="0" indent="0" algn="ctr">
              <a:buNone/>
              <a:defRPr sz="3200">
                <a:latin typeface="Calibri"/>
                <a:cs typeface="Calibri"/>
              </a:defRPr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7447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828801"/>
            <a:ext cx="8412480" cy="2820590"/>
          </a:xfrm>
          <a:solidFill>
            <a:schemeClr val="bg1"/>
          </a:solidFill>
        </p:spPr>
        <p:txBody>
          <a:bodyPr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0" y="1752600"/>
            <a:ext cx="9144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0" y="4724400"/>
            <a:ext cx="9144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480669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, studios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18" y="361652"/>
            <a:ext cx="1615157" cy="341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>
            <a:lvl1pPr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47"/>
            <a:ext cx="6400354" cy="1752451"/>
          </a:xfrm>
        </p:spPr>
        <p:txBody>
          <a:bodyPr/>
          <a:lstStyle>
            <a:lvl1pPr marL="0" indent="0" algn="ctr">
              <a:buNone/>
              <a:defRPr sz="3200">
                <a:latin typeface="Calibri"/>
                <a:cs typeface="Calibri"/>
              </a:defRPr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0159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0"/>
            <a:ext cx="8412480" cy="839391"/>
          </a:xfrm>
        </p:spPr>
        <p:txBody>
          <a:bodyPr/>
          <a:lstStyle>
            <a:lvl1pPr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748" y="996777"/>
            <a:ext cx="4188023" cy="5232797"/>
          </a:xfrm>
        </p:spPr>
        <p:txBody>
          <a:bodyPr/>
          <a:lstStyle>
            <a:lvl1pPr>
              <a:defRPr sz="2800" baseline="0">
                <a:latin typeface="Calibri"/>
                <a:cs typeface="Calibri"/>
              </a:defRPr>
            </a:lvl1pPr>
            <a:lvl2pPr>
              <a:defRPr sz="2000">
                <a:latin typeface="Calibri"/>
                <a:cs typeface="Calibri"/>
              </a:defRPr>
            </a:lvl2pPr>
            <a:lvl3pPr>
              <a:defRPr sz="18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8927" y="996777"/>
            <a:ext cx="4188023" cy="5232797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26788" tIns="26788" rIns="26788" bIns="26788" numCol="1" anchor="t" anchorCtr="0" compatLnSpc="1">
            <a:prstTxWarp prst="textNoShape">
              <a:avLst/>
            </a:prstTxWarp>
          </a:bodyPr>
          <a:lstStyle>
            <a:lvl1pPr>
              <a:defRPr lang="en-US" sz="2800" baseline="0" dirty="0" smtClean="0">
                <a:latin typeface="Calibri"/>
                <a:cs typeface="Calibri"/>
              </a:defRPr>
            </a:lvl1pPr>
            <a:lvl2pPr>
              <a:defRPr lang="en-US" sz="2000" dirty="0" smtClean="0">
                <a:latin typeface="Calibri"/>
                <a:cs typeface="Calibri"/>
              </a:defRPr>
            </a:lvl2pPr>
            <a:lvl3pPr>
              <a:defRPr lang="en-US" sz="1800" dirty="0" smtClean="0">
                <a:latin typeface="Calibri"/>
                <a:cs typeface="Calibri"/>
              </a:defRPr>
            </a:lvl3pPr>
            <a:lvl4pPr>
              <a:defRPr lang="en-US" sz="1800" dirty="0" smtClean="0">
                <a:latin typeface="Calibri"/>
                <a:cs typeface="Calibri"/>
              </a:defRPr>
            </a:lvl4pPr>
            <a:lvl5pPr>
              <a:defRPr lang="en-US" sz="1800" dirty="0">
                <a:latin typeface="Calibri"/>
                <a:cs typeface="Calibri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734057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94" y="10280"/>
            <a:ext cx="8764488" cy="67552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595" y="750094"/>
            <a:ext cx="4318620" cy="703548"/>
          </a:xfrm>
        </p:spPr>
        <p:txBody>
          <a:bodyPr lIns="64291" rIns="64291" bIns="57862" anchor="b"/>
          <a:lstStyle>
            <a:lvl1pPr marL="0" indent="0">
              <a:buNone/>
              <a:defRPr sz="2800" b="1" i="0" baseline="0">
                <a:latin typeface="Calibri"/>
                <a:cs typeface="Calibri"/>
              </a:defRPr>
            </a:lvl1pPr>
            <a:lvl2pPr marL="321457" indent="0">
              <a:buNone/>
              <a:defRPr sz="1400" b="1"/>
            </a:lvl2pPr>
            <a:lvl3pPr marL="642915" indent="0">
              <a:buNone/>
              <a:defRPr sz="1300" b="1"/>
            </a:lvl3pPr>
            <a:lvl4pPr marL="964372" indent="0">
              <a:buNone/>
              <a:defRPr sz="1100" b="1"/>
            </a:lvl4pPr>
            <a:lvl5pPr marL="1285829" indent="0">
              <a:buNone/>
              <a:defRPr sz="1100" b="1"/>
            </a:lvl5pPr>
            <a:lvl6pPr marL="1607287" indent="0">
              <a:buNone/>
              <a:defRPr sz="1100" b="1"/>
            </a:lvl6pPr>
            <a:lvl7pPr marL="1928744" indent="0">
              <a:buNone/>
              <a:defRPr sz="1100" b="1"/>
            </a:lvl7pPr>
            <a:lvl8pPr marL="2250201" indent="0">
              <a:buNone/>
              <a:defRPr sz="1100" b="1"/>
            </a:lvl8pPr>
            <a:lvl9pPr marL="2571659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8595" y="1515437"/>
            <a:ext cx="4318620" cy="4860360"/>
          </a:xfrm>
        </p:spPr>
        <p:txBody>
          <a:bodyPr lIns="64291" tIns="57862" rIns="64291" bIns="57862"/>
          <a:lstStyle>
            <a:lvl1pPr>
              <a:defRPr sz="2400">
                <a:latin typeface="Calibri"/>
                <a:cs typeface="Calibri"/>
              </a:defRPr>
            </a:lvl1pPr>
            <a:lvl2pPr>
              <a:defRPr sz="2000">
                <a:latin typeface="Calibri"/>
                <a:cs typeface="Calibri"/>
              </a:defRPr>
            </a:lvl2pPr>
            <a:lvl3pPr>
              <a:defRPr sz="18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4" y="750094"/>
            <a:ext cx="4267274" cy="703548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64291" tIns="26788" rIns="64291" bIns="57862" numCol="1" anchor="b" anchorCtr="0" compatLnSpc="1">
            <a:prstTxWarp prst="textNoShape">
              <a:avLst/>
            </a:prstTxWarp>
          </a:bodyPr>
          <a:lstStyle>
            <a:lvl1pPr>
              <a:defRPr lang="en-US" sz="2800" b="1" i="0" baseline="0" dirty="0" smtClean="0">
                <a:latin typeface="Calibri"/>
                <a:cs typeface="Calibri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4" y="1515437"/>
            <a:ext cx="4267274" cy="4860360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64291" tIns="57862" rIns="64291" bIns="57862" numCol="1" anchor="t" anchorCtr="0" compatLnSpc="1">
            <a:prstTxWarp prst="textNoShape">
              <a:avLst/>
            </a:prstTxWarp>
          </a:bodyPr>
          <a:lstStyle>
            <a:lvl1pPr>
              <a:defRPr lang="en-US" sz="2400" dirty="0" smtClean="0">
                <a:latin typeface="Calibri"/>
                <a:cs typeface="Calibri"/>
              </a:defRPr>
            </a:lvl1pPr>
            <a:lvl2pPr>
              <a:defRPr lang="en-US" sz="2000" dirty="0" smtClean="0">
                <a:latin typeface="Calibri"/>
                <a:cs typeface="Calibri"/>
              </a:defRPr>
            </a:lvl2pPr>
            <a:lvl3pPr>
              <a:defRPr lang="en-US" sz="1800" dirty="0" smtClean="0">
                <a:latin typeface="Calibri"/>
                <a:cs typeface="Calibri"/>
              </a:defRPr>
            </a:lvl3pPr>
            <a:lvl4pPr>
              <a:defRPr lang="en-US" sz="1800" dirty="0" smtClean="0">
                <a:latin typeface="Calibri"/>
                <a:cs typeface="Calibri"/>
              </a:defRPr>
            </a:lvl4pPr>
            <a:lvl5pPr>
              <a:defRPr lang="en-US" sz="1800" dirty="0">
                <a:latin typeface="Calibri"/>
                <a:cs typeface="Calibri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301936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65760" y="0"/>
            <a:ext cx="8412480" cy="839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26788" tIns="26788" rIns="26788" bIns="2678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 Bold" charset="0"/>
              </a:rPr>
              <a:t>Click to edit Master title style</a:t>
            </a:r>
            <a:endParaRPr lang="en-US" dirty="0">
              <a:sym typeface="Arial Bold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996777"/>
            <a:ext cx="7953746" cy="5232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26788" tIns="26788" rIns="26788" bIns="267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charset="0"/>
              </a:rPr>
              <a:t>Second level</a:t>
            </a:r>
          </a:p>
          <a:p>
            <a:pPr lvl="2"/>
            <a:r>
              <a:rPr lang="en-US" smtClean="0">
                <a:sym typeface="Arial" charset="0"/>
              </a:rPr>
              <a:t>Third level</a:t>
            </a:r>
          </a:p>
          <a:p>
            <a:pPr lvl="3"/>
            <a:r>
              <a:rPr lang="en-US" smtClean="0">
                <a:sym typeface="Arial" charset="0"/>
              </a:rPr>
              <a:t>Fourth level</a:t>
            </a:r>
          </a:p>
          <a:p>
            <a:pPr lvl="4"/>
            <a:r>
              <a:rPr lang="en-US" smtClean="0">
                <a:sym typeface="Arial" charset="0"/>
              </a:rPr>
              <a:t>Fifth level</a:t>
            </a:r>
            <a:endParaRPr lang="en-US" dirty="0">
              <a:sym typeface="Arial" charset="0"/>
            </a:endParaRPr>
          </a:p>
        </p:txBody>
      </p:sp>
      <p:pic>
        <p:nvPicPr>
          <p:cNvPr id="2" name="Picture 1" descr="studios_logo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6482953"/>
            <a:ext cx="1144353" cy="24858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</p:sldLayoutIdLst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i="0" baseline="0">
          <a:solidFill>
            <a:srgbClr val="F15A22"/>
          </a:solidFill>
          <a:latin typeface="Calibri"/>
          <a:ea typeface="+mj-ea"/>
          <a:cs typeface="Calibri"/>
          <a:sym typeface="Arial Bold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100">
          <a:solidFill>
            <a:srgbClr val="F15A22"/>
          </a:solidFill>
          <a:latin typeface="Arial Bold" charset="0"/>
          <a:ea typeface="ヒラギノ角ゴ ProN W6" charset="0"/>
          <a:cs typeface="ヒラギノ角ゴ ProN W6" charset="0"/>
          <a:sym typeface="Arial Bold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100">
          <a:solidFill>
            <a:srgbClr val="F15A22"/>
          </a:solidFill>
          <a:latin typeface="Arial Bold" charset="0"/>
          <a:ea typeface="ヒラギノ角ゴ ProN W6" charset="0"/>
          <a:cs typeface="ヒラギノ角ゴ ProN W6" charset="0"/>
          <a:sym typeface="Arial Bold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100">
          <a:solidFill>
            <a:srgbClr val="F15A22"/>
          </a:solidFill>
          <a:latin typeface="Arial Bold" charset="0"/>
          <a:ea typeface="ヒラギノ角ゴ ProN W6" charset="0"/>
          <a:cs typeface="ヒラギノ角ゴ ProN W6" charset="0"/>
          <a:sym typeface="Arial Bold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100">
          <a:solidFill>
            <a:srgbClr val="F15A22"/>
          </a:solidFill>
          <a:latin typeface="Arial Bold" charset="0"/>
          <a:ea typeface="ヒラギノ角ゴ ProN W6" charset="0"/>
          <a:cs typeface="ヒラギノ角ゴ ProN W6" charset="0"/>
          <a:sym typeface="Arial Bold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3100">
          <a:solidFill>
            <a:srgbClr val="F15A22"/>
          </a:solidFill>
          <a:latin typeface="Arial Bold" charset="0"/>
          <a:ea typeface="ヒラギノ角ゴ ProN W6" charset="0"/>
          <a:cs typeface="ヒラギノ角ゴ ProN W6" charset="0"/>
          <a:sym typeface="Arial Bold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3100">
          <a:solidFill>
            <a:srgbClr val="F15A22"/>
          </a:solidFill>
          <a:latin typeface="Arial Bold" charset="0"/>
          <a:ea typeface="ヒラギノ角ゴ ProN W6" charset="0"/>
          <a:cs typeface="ヒラギノ角ゴ ProN W6" charset="0"/>
          <a:sym typeface="Arial Bold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3100">
          <a:solidFill>
            <a:srgbClr val="F15A22"/>
          </a:solidFill>
          <a:latin typeface="Arial Bold" charset="0"/>
          <a:ea typeface="ヒラギノ角ゴ ProN W6" charset="0"/>
          <a:cs typeface="ヒラギノ角ゴ ProN W6" charset="0"/>
          <a:sym typeface="Arial Bold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3100">
          <a:solidFill>
            <a:srgbClr val="F15A22"/>
          </a:solidFill>
          <a:latin typeface="Arial Bold" charset="0"/>
          <a:ea typeface="ヒラギノ角ゴ ProN W6" charset="0"/>
          <a:cs typeface="ヒラギノ角ゴ ProN W6" charset="0"/>
          <a:sym typeface="Arial Bold" charset="0"/>
        </a:defRPr>
      </a:lvl9pPr>
    </p:titleStyle>
    <p:bodyStyle>
      <a:lvl1pPr marL="338138" indent="-338138" algn="l" rtl="0" eaLnBrk="1" fontAlgn="base" hangingPunct="1">
        <a:spcBef>
          <a:spcPts val="703"/>
        </a:spcBef>
        <a:spcAft>
          <a:spcPct val="0"/>
        </a:spcAft>
        <a:buClr>
          <a:srgbClr val="7575D1"/>
        </a:buClr>
        <a:buSzPct val="150000"/>
        <a:buFont typeface="Arial" charset="0"/>
        <a:buChar char="•"/>
        <a:defRPr sz="2800" baseline="0">
          <a:solidFill>
            <a:srgbClr val="292929"/>
          </a:solidFill>
          <a:latin typeface="+mn-lt"/>
          <a:ea typeface="+mn-ea"/>
          <a:cs typeface="+mn-cs"/>
          <a:sym typeface="Arial" charset="0"/>
        </a:defRPr>
      </a:lvl1pPr>
      <a:lvl2pPr marL="495580" indent="-200911" algn="l" rtl="0" eaLnBrk="1" fontAlgn="base" hangingPunct="1">
        <a:spcBef>
          <a:spcPts val="562"/>
        </a:spcBef>
        <a:spcAft>
          <a:spcPct val="0"/>
        </a:spcAft>
        <a:buClr>
          <a:srgbClr val="6B6BCE"/>
        </a:buClr>
        <a:buSzPct val="100000"/>
        <a:buFont typeface="Wingdings" charset="0"/>
        <a:buChar char="§"/>
        <a:defRPr sz="2400">
          <a:solidFill>
            <a:srgbClr val="292929"/>
          </a:solidFill>
          <a:latin typeface="+mn-lt"/>
          <a:ea typeface="+mn-ea"/>
          <a:cs typeface="+mn-cs"/>
          <a:sym typeface="Arial" charset="0"/>
        </a:defRPr>
      </a:lvl2pPr>
      <a:lvl3pPr marL="776855" indent="-160729" algn="l" rtl="0" eaLnBrk="1" fontAlgn="base" hangingPunct="1">
        <a:spcBef>
          <a:spcPts val="492"/>
        </a:spcBef>
        <a:spcAft>
          <a:spcPct val="0"/>
        </a:spcAft>
        <a:buClr>
          <a:srgbClr val="6B6BCE"/>
        </a:buClr>
        <a:buSzPct val="100000"/>
        <a:buFont typeface="Arial"/>
        <a:buChar char="•"/>
        <a:defRPr sz="2000">
          <a:solidFill>
            <a:srgbClr val="292929"/>
          </a:solidFill>
          <a:latin typeface="+mn-lt"/>
          <a:ea typeface="+mn-ea"/>
          <a:cs typeface="+mn-cs"/>
          <a:sym typeface="Arial" charset="0"/>
        </a:defRPr>
      </a:lvl3pPr>
      <a:lvl4pPr marL="1098313" indent="-160729" algn="l" rtl="0" eaLnBrk="1" fontAlgn="base" hangingPunct="1">
        <a:spcBef>
          <a:spcPts val="352"/>
        </a:spcBef>
        <a:spcAft>
          <a:spcPct val="0"/>
        </a:spcAft>
        <a:buClr>
          <a:srgbClr val="9C9CDE"/>
        </a:buClr>
        <a:buSzPct val="100000"/>
        <a:buFont typeface="Wingdings" charset="2"/>
        <a:buChar char="§"/>
        <a:defRPr sz="1500">
          <a:solidFill>
            <a:srgbClr val="292929"/>
          </a:solidFill>
          <a:latin typeface="+mn-lt"/>
          <a:ea typeface="+mn-ea"/>
          <a:cs typeface="+mn-cs"/>
          <a:sym typeface="Arial" charset="0"/>
        </a:defRPr>
      </a:lvl4pPr>
      <a:lvl5pPr marL="1419770" indent="-160729" algn="l" rtl="0" eaLnBrk="1" fontAlgn="base" hangingPunct="1">
        <a:spcBef>
          <a:spcPts val="352"/>
        </a:spcBef>
        <a:spcAft>
          <a:spcPct val="0"/>
        </a:spcAft>
        <a:buClr>
          <a:srgbClr val="9C9CDE"/>
        </a:buClr>
        <a:buSzPct val="100000"/>
        <a:buFont typeface="Arial"/>
        <a:buChar char="•"/>
        <a:defRPr sz="1500">
          <a:solidFill>
            <a:srgbClr val="292929"/>
          </a:solidFill>
          <a:latin typeface="+mn-lt"/>
          <a:ea typeface="+mn-ea"/>
          <a:cs typeface="+mn-cs"/>
          <a:sym typeface="Arial" charset="0"/>
        </a:defRPr>
      </a:lvl5pPr>
      <a:lvl6pPr marL="1741227" indent="-160729" algn="l" rtl="0" eaLnBrk="1" fontAlgn="base" hangingPunct="1">
        <a:spcBef>
          <a:spcPts val="352"/>
        </a:spcBef>
        <a:spcAft>
          <a:spcPct val="0"/>
        </a:spcAft>
        <a:buClr>
          <a:srgbClr val="9C9CDE"/>
        </a:buClr>
        <a:buSzPct val="100000"/>
        <a:buFont typeface="Wingdings" charset="0"/>
        <a:buChar char="§"/>
        <a:defRPr sz="1500">
          <a:solidFill>
            <a:srgbClr val="292929"/>
          </a:solidFill>
          <a:latin typeface="+mn-lt"/>
          <a:ea typeface="+mn-ea"/>
          <a:cs typeface="+mn-cs"/>
          <a:sym typeface="Arial" charset="0"/>
        </a:defRPr>
      </a:lvl6pPr>
      <a:lvl7pPr marL="2062684" indent="-160729" algn="l" rtl="0" eaLnBrk="1" fontAlgn="base" hangingPunct="1">
        <a:spcBef>
          <a:spcPts val="352"/>
        </a:spcBef>
        <a:spcAft>
          <a:spcPct val="0"/>
        </a:spcAft>
        <a:buClr>
          <a:srgbClr val="9C9CDE"/>
        </a:buClr>
        <a:buSzPct val="100000"/>
        <a:buFont typeface="Wingdings" charset="0"/>
        <a:buChar char="§"/>
        <a:defRPr sz="1500">
          <a:solidFill>
            <a:srgbClr val="292929"/>
          </a:solidFill>
          <a:latin typeface="+mn-lt"/>
          <a:ea typeface="+mn-ea"/>
          <a:cs typeface="+mn-cs"/>
          <a:sym typeface="Arial" charset="0"/>
        </a:defRPr>
      </a:lvl7pPr>
      <a:lvl8pPr marL="2384142" indent="-160729" algn="l" rtl="0" eaLnBrk="1" fontAlgn="base" hangingPunct="1">
        <a:spcBef>
          <a:spcPts val="352"/>
        </a:spcBef>
        <a:spcAft>
          <a:spcPct val="0"/>
        </a:spcAft>
        <a:buClr>
          <a:srgbClr val="9C9CDE"/>
        </a:buClr>
        <a:buSzPct val="100000"/>
        <a:buFont typeface="Wingdings" charset="0"/>
        <a:buChar char="§"/>
        <a:defRPr sz="1500">
          <a:solidFill>
            <a:srgbClr val="292929"/>
          </a:solidFill>
          <a:latin typeface="+mn-lt"/>
          <a:ea typeface="+mn-ea"/>
          <a:cs typeface="+mn-cs"/>
          <a:sym typeface="Arial" charset="0"/>
        </a:defRPr>
      </a:lvl8pPr>
      <a:lvl9pPr marL="2705599" indent="-160729" algn="l" rtl="0" eaLnBrk="1" fontAlgn="base" hangingPunct="1">
        <a:spcBef>
          <a:spcPts val="352"/>
        </a:spcBef>
        <a:spcAft>
          <a:spcPct val="0"/>
        </a:spcAft>
        <a:buClr>
          <a:srgbClr val="9C9CDE"/>
        </a:buClr>
        <a:buSzPct val="100000"/>
        <a:buFont typeface="Wingdings" charset="0"/>
        <a:buChar char="§"/>
        <a:defRPr sz="1500">
          <a:solidFill>
            <a:srgbClr val="292929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20" Type="http://schemas.openxmlformats.org/officeDocument/2006/relationships/image" Target="../media/image14.jpeg"/><Relationship Id="rId21" Type="http://schemas.openxmlformats.org/officeDocument/2006/relationships/image" Target="../media/image15.jpeg"/><Relationship Id="rId22" Type="http://schemas.openxmlformats.org/officeDocument/2006/relationships/image" Target="../media/image16.png"/><Relationship Id="rId23" Type="http://schemas.openxmlformats.org/officeDocument/2006/relationships/image" Target="../media/image17.jpeg"/><Relationship Id="rId24" Type="http://schemas.openxmlformats.org/officeDocument/2006/relationships/image" Target="../media/image18.jpeg"/><Relationship Id="rId25" Type="http://schemas.openxmlformats.org/officeDocument/2006/relationships/image" Target="../media/image19.png"/><Relationship Id="rId10" Type="http://schemas.openxmlformats.org/officeDocument/2006/relationships/tags" Target="../tags/tag11.xml"/><Relationship Id="rId11" Type="http://schemas.openxmlformats.org/officeDocument/2006/relationships/slideLayout" Target="../slideLayouts/slideLayout12.xml"/><Relationship Id="rId12" Type="http://schemas.openxmlformats.org/officeDocument/2006/relationships/notesSlide" Target="../notesSlides/notesSlide3.xml"/><Relationship Id="rId13" Type="http://schemas.openxmlformats.org/officeDocument/2006/relationships/image" Target="../media/image7.jpeg"/><Relationship Id="rId14" Type="http://schemas.openxmlformats.org/officeDocument/2006/relationships/image" Target="../media/image8.jpeg"/><Relationship Id="rId15" Type="http://schemas.openxmlformats.org/officeDocument/2006/relationships/image" Target="../media/image9.jpeg"/><Relationship Id="rId16" Type="http://schemas.openxmlformats.org/officeDocument/2006/relationships/image" Target="../media/image10.jpeg"/><Relationship Id="rId17" Type="http://schemas.openxmlformats.org/officeDocument/2006/relationships/image" Target="../media/image11.jpeg"/><Relationship Id="rId18" Type="http://schemas.openxmlformats.org/officeDocument/2006/relationships/image" Target="../media/image12.png"/><Relationship Id="rId19" Type="http://schemas.openxmlformats.org/officeDocument/2006/relationships/image" Target="../media/image13.png"/><Relationship Id="rId1" Type="http://schemas.openxmlformats.org/officeDocument/2006/relationships/tags" Target="../tags/tag2.xml"/><Relationship Id="rId2" Type="http://schemas.openxmlformats.org/officeDocument/2006/relationships/tags" Target="../tags/tag3.xml"/><Relationship Id="rId3" Type="http://schemas.openxmlformats.org/officeDocument/2006/relationships/tags" Target="../tags/tag4.xml"/><Relationship Id="rId4" Type="http://schemas.openxmlformats.org/officeDocument/2006/relationships/tags" Target="../tags/tag5.xml"/><Relationship Id="rId5" Type="http://schemas.openxmlformats.org/officeDocument/2006/relationships/tags" Target="../tags/tag6.xml"/><Relationship Id="rId6" Type="http://schemas.openxmlformats.org/officeDocument/2006/relationships/tags" Target="../tags/tag7.xml"/><Relationship Id="rId7" Type="http://schemas.openxmlformats.org/officeDocument/2006/relationships/tags" Target="../tags/tag8.xml"/><Relationship Id="rId8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Agile </a:t>
            </a:r>
            <a:r>
              <a:rPr lang="en-US" dirty="0" smtClean="0"/>
              <a:t>Fundamentals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Course from ThoughtWorks Studios</a:t>
            </a:r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1828800" y="5943600"/>
            <a:ext cx="5791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200" dirty="0">
                <a:latin typeface="Calibri" pitchFamily="34" charset="0"/>
                <a:cs typeface="Calibri" pitchFamily="34" charset="0"/>
              </a:rPr>
              <a:t>CONFIDENTIAL AND RESTRICTED. </a:t>
            </a:r>
          </a:p>
          <a:p>
            <a:pPr algn="ctr"/>
            <a:r>
              <a:rPr lang="en-US" sz="1200" dirty="0">
                <a:latin typeface="Calibri" pitchFamily="34" charset="0"/>
                <a:cs typeface="Calibri" pitchFamily="34" charset="0"/>
              </a:rPr>
              <a:t>These materials are for the sole use of the individuals to whom they were delivered, and any further copying or distribution is prohibited.</a:t>
            </a:r>
          </a:p>
        </p:txBody>
      </p:sp>
    </p:spTree>
    <p:extLst>
      <p:ext uri="{BB962C8B-B14F-4D97-AF65-F5344CB8AC3E}">
        <p14:creationId xmlns:p14="http://schemas.microsoft.com/office/powerpoint/2010/main" val="2550971065"/>
      </p:ext>
    </p:extLst>
  </p:cSld>
  <p:clrMapOvr>
    <a:masterClrMapping/>
  </p:clrMapOvr>
  <p:transition xmlns:p14="http://schemas.microsoft.com/office/powerpoint/2010/main"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Starfish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219200"/>
            <a:ext cx="52387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262675"/>
      </p:ext>
    </p:extLst>
  </p:cSld>
  <p:clrMapOvr>
    <a:masterClrMapping/>
  </p:clrMapOvr>
  <p:transition xmlns:p14="http://schemas.microsoft.com/office/powerpoint/2010/main"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 we go from here?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825477130"/>
              </p:ext>
            </p:extLst>
          </p:nvPr>
        </p:nvGraphicFramePr>
        <p:xfrm>
          <a:off x="1828800" y="1479550"/>
          <a:ext cx="5365750" cy="3625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7794559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adoption plan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t="4697"/>
          <a:stretch>
            <a:fillRect/>
          </a:stretch>
        </p:blipFill>
        <p:spPr bwMode="auto">
          <a:xfrm>
            <a:off x="1284922" y="1761067"/>
            <a:ext cx="6574155" cy="3508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343400" y="1447800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Agile Proven Practices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18360850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Agile Proven Practices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68680" y="1711643"/>
            <a:ext cx="7406640" cy="4470559"/>
            <a:chOff x="0" y="0"/>
            <a:chExt cx="5184" cy="3129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184" cy="3120"/>
              <a:chOff x="0" y="0"/>
              <a:chExt cx="5184" cy="3120"/>
            </a:xfrm>
          </p:grpSpPr>
          <p:sp>
            <p:nvSpPr>
              <p:cNvPr id="64548" name="Rectangle 4"/>
              <p:cNvSpPr>
                <a:spLocks/>
              </p:cNvSpPr>
              <p:nvPr/>
            </p:nvSpPr>
            <p:spPr bwMode="auto">
              <a:xfrm>
                <a:off x="0" y="0"/>
                <a:ext cx="5184" cy="3120"/>
              </a:xfrm>
              <a:prstGeom prst="rect">
                <a:avLst/>
              </a:prstGeom>
              <a:solidFill>
                <a:srgbClr val="BEBED4"/>
              </a:solidFill>
              <a:ln w="508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buNone/>
                </a:pPr>
                <a:endParaRPr lang="en-GB"/>
              </a:p>
            </p:txBody>
          </p:sp>
          <p:sp>
            <p:nvSpPr>
              <p:cNvPr id="64549" name="Rectangle 5"/>
              <p:cNvSpPr>
                <a:spLocks/>
              </p:cNvSpPr>
              <p:nvPr/>
            </p:nvSpPr>
            <p:spPr bwMode="auto">
              <a:xfrm>
                <a:off x="0" y="0"/>
                <a:ext cx="0" cy="10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None/>
                </a:pPr>
                <a:endParaRPr lang="en-GB"/>
              </a:p>
            </p:txBody>
          </p:sp>
        </p:grpSp>
        <p:sp>
          <p:nvSpPr>
            <p:cNvPr id="64539" name="Rectangle 6"/>
            <p:cNvSpPr>
              <a:spLocks/>
            </p:cNvSpPr>
            <p:nvPr/>
          </p:nvSpPr>
          <p:spPr bwMode="auto">
            <a:xfrm>
              <a:off x="1776" y="2889"/>
              <a:ext cx="1632" cy="240"/>
            </a:xfrm>
            <a:prstGeom prst="rect">
              <a:avLst/>
            </a:prstGeom>
            <a:solidFill>
              <a:srgbClr val="BEBED4"/>
            </a:solidFill>
            <a:ln w="12700">
              <a:noFill/>
              <a:miter lim="800000"/>
              <a:headEnd/>
              <a:tailEnd/>
            </a:ln>
          </p:spPr>
          <p:txBody>
            <a:bodyPr lIns="0" tIns="0" rIns="40639" bIns="0"/>
            <a:lstStyle/>
            <a:p>
              <a:pPr marL="35719" algn="ctr">
                <a:spcBef>
                  <a:spcPts val="990"/>
                </a:spcBef>
                <a:buNone/>
              </a:pPr>
              <a:r>
                <a:rPr lang="en-US" sz="1600" b="1" dirty="0" smtClean="0">
                  <a:solidFill>
                    <a:srgbClr val="2189B8"/>
                  </a:solidFill>
                  <a:cs typeface="Tahoma" pitchFamily="34" charset="0"/>
                  <a:sym typeface="Tahoma" pitchFamily="34" charset="0"/>
                </a:rPr>
                <a:t>ORGANIZATIONAL</a:t>
              </a:r>
              <a:endParaRPr lang="en-US" sz="1600" b="1" dirty="0">
                <a:solidFill>
                  <a:srgbClr val="2189B8"/>
                </a:solidFill>
                <a:cs typeface="Tahoma" pitchFamily="34" charset="0"/>
                <a:sym typeface="Tahoma" pitchFamily="34" charset="0"/>
              </a:endParaRPr>
            </a:p>
          </p:txBody>
        </p:sp>
        <p:sp>
          <p:nvSpPr>
            <p:cNvPr id="64540" name="Rectangle 7"/>
            <p:cNvSpPr>
              <a:spLocks/>
            </p:cNvSpPr>
            <p:nvPr/>
          </p:nvSpPr>
          <p:spPr bwMode="auto">
            <a:xfrm>
              <a:off x="56" y="66"/>
              <a:ext cx="755" cy="362"/>
            </a:xfrm>
            <a:prstGeom prst="rect">
              <a:avLst/>
            </a:prstGeom>
            <a:solidFill>
              <a:srgbClr val="BEBED4"/>
            </a:solidFill>
            <a:ln w="12700">
              <a:noFill/>
              <a:miter lim="800000"/>
              <a:headEnd/>
              <a:tailEnd/>
            </a:ln>
          </p:spPr>
          <p:txBody>
            <a:bodyPr wrap="none" lIns="0" tIns="0" rIns="40639" bIns="0">
              <a:spAutoFit/>
            </a:bodyPr>
            <a:lstStyle/>
            <a:p>
              <a:pPr marL="35719">
                <a:buNone/>
              </a:pPr>
              <a:r>
                <a:rPr lang="en-US" sz="1400" dirty="0">
                  <a:cs typeface="Tahoma" pitchFamily="34" charset="0"/>
                  <a:sym typeface="Tahoma" pitchFamily="34" charset="0"/>
                </a:rPr>
                <a:t>Automated</a:t>
              </a:r>
            </a:p>
            <a:p>
              <a:pPr marL="35719">
                <a:buNone/>
              </a:pPr>
              <a:r>
                <a:rPr lang="en-US" sz="1400" dirty="0">
                  <a:cs typeface="Tahoma" pitchFamily="34" charset="0"/>
                  <a:sym typeface="Tahoma" pitchFamily="34" charset="0"/>
                </a:rPr>
                <a:t>Build/Deploy</a:t>
              </a:r>
            </a:p>
          </p:txBody>
        </p:sp>
        <p:sp>
          <p:nvSpPr>
            <p:cNvPr id="64541" name="Rectangle 8"/>
            <p:cNvSpPr>
              <a:spLocks/>
            </p:cNvSpPr>
            <p:nvPr/>
          </p:nvSpPr>
          <p:spPr bwMode="auto">
            <a:xfrm>
              <a:off x="92" y="738"/>
              <a:ext cx="657" cy="362"/>
            </a:xfrm>
            <a:prstGeom prst="rect">
              <a:avLst/>
            </a:prstGeom>
            <a:solidFill>
              <a:srgbClr val="BEBED4"/>
            </a:solidFill>
            <a:ln w="12700">
              <a:noFill/>
              <a:miter lim="800000"/>
              <a:headEnd/>
              <a:tailEnd/>
            </a:ln>
          </p:spPr>
          <p:txBody>
            <a:bodyPr wrap="none" lIns="0" tIns="0" rIns="40639" bIns="0">
              <a:spAutoFit/>
            </a:bodyPr>
            <a:lstStyle/>
            <a:p>
              <a:pPr marL="35719">
                <a:buNone/>
              </a:pPr>
              <a:r>
                <a:rPr lang="en-US" sz="1400" dirty="0">
                  <a:cs typeface="Tahoma" pitchFamily="34" charset="0"/>
                  <a:sym typeface="Tahoma" pitchFamily="34" charset="0"/>
                </a:rPr>
                <a:t>Automated</a:t>
              </a:r>
            </a:p>
            <a:p>
              <a:pPr marL="35719">
                <a:buNone/>
              </a:pPr>
              <a:r>
                <a:rPr lang="en-US" sz="1400" dirty="0">
                  <a:cs typeface="Tahoma" pitchFamily="34" charset="0"/>
                  <a:sym typeface="Tahoma" pitchFamily="34" charset="0"/>
                </a:rPr>
                <a:t>Testing</a:t>
              </a:r>
            </a:p>
          </p:txBody>
        </p:sp>
        <p:sp>
          <p:nvSpPr>
            <p:cNvPr id="64542" name="Rectangle 9"/>
            <p:cNvSpPr>
              <a:spLocks/>
            </p:cNvSpPr>
            <p:nvPr/>
          </p:nvSpPr>
          <p:spPr bwMode="auto">
            <a:xfrm>
              <a:off x="4491" y="48"/>
              <a:ext cx="536" cy="362"/>
            </a:xfrm>
            <a:prstGeom prst="rect">
              <a:avLst/>
            </a:prstGeom>
            <a:solidFill>
              <a:srgbClr val="BEBED4"/>
            </a:solidFill>
            <a:ln w="12700">
              <a:noFill/>
              <a:miter lim="800000"/>
              <a:headEnd/>
              <a:tailEnd/>
            </a:ln>
          </p:spPr>
          <p:txBody>
            <a:bodyPr wrap="none" lIns="0" tIns="0" rIns="40639" bIns="0">
              <a:spAutoFit/>
            </a:bodyPr>
            <a:lstStyle/>
            <a:p>
              <a:pPr marL="35719">
                <a:buNone/>
              </a:pPr>
              <a:r>
                <a:rPr lang="en-US" sz="1400" dirty="0">
                  <a:cs typeface="Tahoma" pitchFamily="34" charset="0"/>
                  <a:sym typeface="Tahoma" pitchFamily="34" charset="0"/>
                </a:rPr>
                <a:t>Short</a:t>
              </a:r>
            </a:p>
            <a:p>
              <a:pPr marL="35719">
                <a:buNone/>
              </a:pPr>
              <a:r>
                <a:rPr lang="en-US" sz="1400" dirty="0">
                  <a:cs typeface="Tahoma" pitchFamily="34" charset="0"/>
                  <a:sym typeface="Tahoma" pitchFamily="34" charset="0"/>
                </a:rPr>
                <a:t>Releases</a:t>
              </a:r>
            </a:p>
          </p:txBody>
        </p:sp>
        <p:sp>
          <p:nvSpPr>
            <p:cNvPr id="64543" name="Rectangle 10"/>
            <p:cNvSpPr>
              <a:spLocks/>
            </p:cNvSpPr>
            <p:nvPr/>
          </p:nvSpPr>
          <p:spPr bwMode="auto">
            <a:xfrm>
              <a:off x="97" y="1344"/>
              <a:ext cx="606" cy="362"/>
            </a:xfrm>
            <a:prstGeom prst="rect">
              <a:avLst/>
            </a:prstGeom>
            <a:solidFill>
              <a:srgbClr val="BEBED4"/>
            </a:solidFill>
            <a:ln w="12700">
              <a:noFill/>
              <a:miter lim="800000"/>
              <a:headEnd/>
              <a:tailEnd/>
            </a:ln>
          </p:spPr>
          <p:txBody>
            <a:bodyPr wrap="none" lIns="0" tIns="0" rIns="40639" bIns="0">
              <a:spAutoFit/>
            </a:bodyPr>
            <a:lstStyle/>
            <a:p>
              <a:pPr marL="35719">
                <a:buNone/>
              </a:pPr>
              <a:r>
                <a:rPr lang="en-US" sz="1400" dirty="0">
                  <a:cs typeface="Tahoma" pitchFamily="34" charset="0"/>
                  <a:sym typeface="Tahoma" pitchFamily="34" charset="0"/>
                </a:rPr>
                <a:t>Coding</a:t>
              </a:r>
            </a:p>
            <a:p>
              <a:pPr marL="35719">
                <a:buNone/>
              </a:pPr>
              <a:r>
                <a:rPr lang="en-US" sz="1400" dirty="0">
                  <a:cs typeface="Tahoma" pitchFamily="34" charset="0"/>
                  <a:sym typeface="Tahoma" pitchFamily="34" charset="0"/>
                </a:rPr>
                <a:t>Standards</a:t>
              </a:r>
            </a:p>
          </p:txBody>
        </p:sp>
        <p:sp>
          <p:nvSpPr>
            <p:cNvPr id="64544" name="Rectangle 11"/>
            <p:cNvSpPr>
              <a:spLocks/>
            </p:cNvSpPr>
            <p:nvPr/>
          </p:nvSpPr>
          <p:spPr bwMode="auto">
            <a:xfrm>
              <a:off x="56" y="2064"/>
              <a:ext cx="671" cy="362"/>
            </a:xfrm>
            <a:prstGeom prst="rect">
              <a:avLst/>
            </a:prstGeom>
            <a:solidFill>
              <a:srgbClr val="BEBED4"/>
            </a:solidFill>
            <a:ln w="12700">
              <a:noFill/>
              <a:miter lim="800000"/>
              <a:headEnd/>
              <a:tailEnd/>
            </a:ln>
          </p:spPr>
          <p:txBody>
            <a:bodyPr wrap="none" lIns="0" tIns="0" rIns="40639" bIns="0">
              <a:spAutoFit/>
            </a:bodyPr>
            <a:lstStyle/>
            <a:p>
              <a:pPr marL="35719">
                <a:buNone/>
              </a:pPr>
              <a:r>
                <a:rPr lang="en-US" sz="1400" dirty="0">
                  <a:cs typeface="Tahoma" pitchFamily="34" charset="0"/>
                  <a:sym typeface="Tahoma" pitchFamily="34" charset="0"/>
                </a:rPr>
                <a:t>Continuous</a:t>
              </a:r>
            </a:p>
            <a:p>
              <a:pPr marL="35719">
                <a:buNone/>
              </a:pPr>
              <a:r>
                <a:rPr lang="en-US" sz="1400" dirty="0">
                  <a:cs typeface="Tahoma" pitchFamily="34" charset="0"/>
                  <a:sym typeface="Tahoma" pitchFamily="34" charset="0"/>
                </a:rPr>
                <a:t>Integration</a:t>
              </a:r>
            </a:p>
          </p:txBody>
        </p:sp>
        <p:sp>
          <p:nvSpPr>
            <p:cNvPr id="64545" name="Rectangle 12"/>
            <p:cNvSpPr>
              <a:spLocks/>
            </p:cNvSpPr>
            <p:nvPr/>
          </p:nvSpPr>
          <p:spPr bwMode="auto">
            <a:xfrm>
              <a:off x="4490" y="2016"/>
              <a:ext cx="581" cy="362"/>
            </a:xfrm>
            <a:prstGeom prst="rect">
              <a:avLst/>
            </a:prstGeom>
            <a:solidFill>
              <a:srgbClr val="BEBED4"/>
            </a:solidFill>
            <a:ln w="12700">
              <a:noFill/>
              <a:miter lim="800000"/>
              <a:headEnd/>
              <a:tailEnd/>
            </a:ln>
          </p:spPr>
          <p:txBody>
            <a:bodyPr wrap="none" lIns="0" tIns="0" rIns="40639" bIns="0">
              <a:spAutoFit/>
            </a:bodyPr>
            <a:lstStyle/>
            <a:p>
              <a:pPr marL="35719">
                <a:buNone/>
              </a:pPr>
              <a:r>
                <a:rPr lang="en-US" sz="1400" dirty="0">
                  <a:cs typeface="Tahoma" pitchFamily="34" charset="0"/>
                  <a:sym typeface="Tahoma" pitchFamily="34" charset="0"/>
                </a:rPr>
                <a:t>On-site</a:t>
              </a:r>
            </a:p>
            <a:p>
              <a:pPr marL="35719">
                <a:buNone/>
              </a:pPr>
              <a:r>
                <a:rPr lang="en-US" sz="1400" dirty="0">
                  <a:cs typeface="Tahoma" pitchFamily="34" charset="0"/>
                  <a:sym typeface="Tahoma" pitchFamily="34" charset="0"/>
                </a:rPr>
                <a:t>Customer</a:t>
              </a:r>
            </a:p>
          </p:txBody>
        </p:sp>
        <p:sp>
          <p:nvSpPr>
            <p:cNvPr id="64546" name="Rectangle 13"/>
            <p:cNvSpPr>
              <a:spLocks/>
            </p:cNvSpPr>
            <p:nvPr/>
          </p:nvSpPr>
          <p:spPr bwMode="auto">
            <a:xfrm>
              <a:off x="4425" y="1372"/>
              <a:ext cx="674" cy="151"/>
            </a:xfrm>
            <a:prstGeom prst="rect">
              <a:avLst/>
            </a:prstGeom>
            <a:solidFill>
              <a:srgbClr val="BEBED4"/>
            </a:solidFill>
            <a:ln w="12700">
              <a:noFill/>
              <a:miter lim="800000"/>
              <a:headEnd/>
              <a:tailEnd/>
            </a:ln>
          </p:spPr>
          <p:txBody>
            <a:bodyPr wrap="none" lIns="0" tIns="0" rIns="40639" bIns="0">
              <a:spAutoFit/>
            </a:bodyPr>
            <a:lstStyle/>
            <a:p>
              <a:pPr marL="35719">
                <a:buNone/>
              </a:pPr>
              <a:r>
                <a:rPr lang="en-US" sz="1400" dirty="0">
                  <a:cs typeface="Tahoma" pitchFamily="34" charset="0"/>
                  <a:sym typeface="Tahoma" pitchFamily="34" charset="0"/>
                </a:rPr>
                <a:t>Co-location</a:t>
              </a:r>
            </a:p>
          </p:txBody>
        </p:sp>
        <p:sp>
          <p:nvSpPr>
            <p:cNvPr id="64547" name="Rectangle 14"/>
            <p:cNvSpPr>
              <a:spLocks/>
            </p:cNvSpPr>
            <p:nvPr/>
          </p:nvSpPr>
          <p:spPr bwMode="auto">
            <a:xfrm>
              <a:off x="4430" y="690"/>
              <a:ext cx="641" cy="362"/>
            </a:xfrm>
            <a:prstGeom prst="rect">
              <a:avLst/>
            </a:prstGeom>
            <a:solidFill>
              <a:srgbClr val="BEBED4"/>
            </a:solidFill>
            <a:ln w="12700">
              <a:noFill/>
              <a:miter lim="800000"/>
              <a:headEnd/>
              <a:tailEnd/>
            </a:ln>
          </p:spPr>
          <p:txBody>
            <a:bodyPr wrap="none" lIns="0" tIns="0" rIns="40639" bIns="0">
              <a:spAutoFit/>
            </a:bodyPr>
            <a:lstStyle/>
            <a:p>
              <a:pPr marL="35719">
                <a:buNone/>
              </a:pPr>
              <a:r>
                <a:rPr lang="en-US" sz="1400" dirty="0">
                  <a:cs typeface="Tahoma" pitchFamily="34" charset="0"/>
                  <a:sym typeface="Tahoma" pitchFamily="34" charset="0"/>
                </a:rPr>
                <a:t>Collective</a:t>
              </a:r>
            </a:p>
            <a:p>
              <a:pPr marL="35719">
                <a:buNone/>
              </a:pPr>
              <a:r>
                <a:rPr lang="en-US" sz="1400" dirty="0">
                  <a:cs typeface="Tahoma" pitchFamily="34" charset="0"/>
                  <a:sym typeface="Tahoma" pitchFamily="34" charset="0"/>
                </a:rPr>
                <a:t>Ownership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2143125" y="2010252"/>
            <a:ext cx="4937760" cy="3771900"/>
            <a:chOff x="0" y="0"/>
            <a:chExt cx="3456" cy="2640"/>
          </a:xfrm>
          <a:solidFill>
            <a:schemeClr val="accent6">
              <a:lumMod val="40000"/>
              <a:lumOff val="60000"/>
            </a:schemeClr>
          </a:solidFill>
        </p:grpSpPr>
        <p:grpSp>
          <p:nvGrpSpPr>
            <p:cNvPr id="5" name="Group 16"/>
            <p:cNvGrpSpPr>
              <a:grpSpLocks/>
            </p:cNvGrpSpPr>
            <p:nvPr/>
          </p:nvGrpSpPr>
          <p:grpSpPr bwMode="auto">
            <a:xfrm>
              <a:off x="0" y="0"/>
              <a:ext cx="3456" cy="2640"/>
              <a:chOff x="0" y="0"/>
              <a:chExt cx="3456" cy="2640"/>
            </a:xfrm>
            <a:grpFill/>
          </p:grpSpPr>
          <p:sp>
            <p:nvSpPr>
              <p:cNvPr id="64536" name="Rectangle 17"/>
              <p:cNvSpPr>
                <a:spLocks/>
              </p:cNvSpPr>
              <p:nvPr/>
            </p:nvSpPr>
            <p:spPr bwMode="auto">
              <a:xfrm>
                <a:off x="0" y="0"/>
                <a:ext cx="3456" cy="2640"/>
              </a:xfrm>
              <a:prstGeom prst="rect">
                <a:avLst/>
              </a:prstGeom>
              <a:grpFill/>
              <a:ln w="508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buNone/>
                </a:pPr>
                <a:endParaRPr lang="en-GB"/>
              </a:p>
            </p:txBody>
          </p:sp>
          <p:sp>
            <p:nvSpPr>
              <p:cNvPr id="64537" name="Rectangle 18"/>
              <p:cNvSpPr>
                <a:spLocks/>
              </p:cNvSpPr>
              <p:nvPr/>
            </p:nvSpPr>
            <p:spPr bwMode="auto">
              <a:xfrm>
                <a:off x="0" y="0"/>
                <a:ext cx="0" cy="108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None/>
                </a:pPr>
                <a:endParaRPr lang="en-GB"/>
              </a:p>
            </p:txBody>
          </p:sp>
        </p:grpSp>
        <p:sp>
          <p:nvSpPr>
            <p:cNvPr id="64526" name="Rectangle 19"/>
            <p:cNvSpPr>
              <a:spLocks/>
            </p:cNvSpPr>
            <p:nvPr/>
          </p:nvSpPr>
          <p:spPr bwMode="auto">
            <a:xfrm>
              <a:off x="816" y="2400"/>
              <a:ext cx="1632" cy="240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lIns="0" tIns="0" rIns="40639" bIns="0"/>
            <a:lstStyle/>
            <a:p>
              <a:pPr marL="35719" algn="ctr">
                <a:spcBef>
                  <a:spcPts val="990"/>
                </a:spcBef>
                <a:buNone/>
              </a:pPr>
              <a:r>
                <a:rPr lang="en-US" sz="1600" b="1" dirty="0">
                  <a:solidFill>
                    <a:srgbClr val="2189B8"/>
                  </a:solidFill>
                  <a:cs typeface="Tahoma" pitchFamily="34" charset="0"/>
                  <a:sym typeface="Tahoma" pitchFamily="34" charset="0"/>
                </a:rPr>
                <a:t>TEAM</a:t>
              </a:r>
            </a:p>
          </p:txBody>
        </p:sp>
        <p:sp>
          <p:nvSpPr>
            <p:cNvPr id="64527" name="Rectangle 20"/>
            <p:cNvSpPr>
              <a:spLocks/>
            </p:cNvSpPr>
            <p:nvPr/>
          </p:nvSpPr>
          <p:spPr bwMode="auto">
            <a:xfrm>
              <a:off x="2531" y="0"/>
              <a:ext cx="856" cy="151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0" tIns="0" rIns="40639" bIns="0">
              <a:spAutoFit/>
            </a:bodyPr>
            <a:lstStyle/>
            <a:p>
              <a:pPr marL="35719">
                <a:buNone/>
              </a:pPr>
              <a:r>
                <a:rPr lang="en-US" sz="1400" dirty="0">
                  <a:cs typeface="Tahoma" pitchFamily="34" charset="0"/>
                  <a:sym typeface="Tahoma" pitchFamily="34" charset="0"/>
                </a:rPr>
                <a:t>Retrospectives</a:t>
              </a:r>
            </a:p>
          </p:txBody>
        </p:sp>
        <p:sp>
          <p:nvSpPr>
            <p:cNvPr id="64528" name="Rectangle 21"/>
            <p:cNvSpPr>
              <a:spLocks/>
            </p:cNvSpPr>
            <p:nvPr/>
          </p:nvSpPr>
          <p:spPr bwMode="auto">
            <a:xfrm>
              <a:off x="2794" y="1152"/>
              <a:ext cx="582" cy="151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0" tIns="0" rIns="40639" bIns="0">
              <a:spAutoFit/>
            </a:bodyPr>
            <a:lstStyle/>
            <a:p>
              <a:pPr marL="35719">
                <a:buNone/>
              </a:pPr>
              <a:r>
                <a:rPr lang="en-US" sz="1400" dirty="0">
                  <a:solidFill>
                    <a:srgbClr val="191919"/>
                  </a:solidFill>
                  <a:cs typeface="Tahoma" pitchFamily="34" charset="0"/>
                  <a:sym typeface="Tahoma" pitchFamily="34" charset="0"/>
                </a:rPr>
                <a:t>Iterations</a:t>
              </a:r>
            </a:p>
          </p:txBody>
        </p:sp>
        <p:sp>
          <p:nvSpPr>
            <p:cNvPr id="64529" name="Rectangle 22"/>
            <p:cNvSpPr>
              <a:spLocks/>
            </p:cNvSpPr>
            <p:nvPr/>
          </p:nvSpPr>
          <p:spPr bwMode="auto">
            <a:xfrm>
              <a:off x="1397" y="17"/>
              <a:ext cx="524" cy="151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0" tIns="0" rIns="40639" bIns="0">
              <a:spAutoFit/>
            </a:bodyPr>
            <a:lstStyle/>
            <a:p>
              <a:pPr marL="35719">
                <a:buNone/>
              </a:pPr>
              <a:r>
                <a:rPr lang="en-US" sz="1400" dirty="0">
                  <a:cs typeface="Tahoma" pitchFamily="34" charset="0"/>
                  <a:sym typeface="Tahoma" pitchFamily="34" charset="0"/>
                </a:rPr>
                <a:t>IKO/IPM</a:t>
              </a:r>
            </a:p>
          </p:txBody>
        </p:sp>
        <p:sp>
          <p:nvSpPr>
            <p:cNvPr id="64530" name="Rectangle 23"/>
            <p:cNvSpPr>
              <a:spLocks/>
            </p:cNvSpPr>
            <p:nvPr/>
          </p:nvSpPr>
          <p:spPr bwMode="auto">
            <a:xfrm>
              <a:off x="8" y="1728"/>
              <a:ext cx="430" cy="362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0" tIns="0" rIns="40639" bIns="0">
              <a:spAutoFit/>
            </a:bodyPr>
            <a:lstStyle/>
            <a:p>
              <a:pPr marL="35719">
                <a:buNone/>
              </a:pPr>
              <a:r>
                <a:rPr lang="en-US" sz="1400" dirty="0">
                  <a:cs typeface="Tahoma" pitchFamily="34" charset="0"/>
                  <a:sym typeface="Tahoma" pitchFamily="34" charset="0"/>
                </a:rPr>
                <a:t>User</a:t>
              </a:r>
            </a:p>
            <a:p>
              <a:pPr marL="35719">
                <a:buNone/>
              </a:pPr>
              <a:r>
                <a:rPr lang="en-US" sz="1400" dirty="0">
                  <a:cs typeface="Tahoma" pitchFamily="34" charset="0"/>
                  <a:sym typeface="Tahoma" pitchFamily="34" charset="0"/>
                </a:rPr>
                <a:t>Stories</a:t>
              </a:r>
            </a:p>
          </p:txBody>
        </p:sp>
        <p:sp>
          <p:nvSpPr>
            <p:cNvPr id="64531" name="Rectangle 24"/>
            <p:cNvSpPr>
              <a:spLocks/>
            </p:cNvSpPr>
            <p:nvPr/>
          </p:nvSpPr>
          <p:spPr bwMode="auto">
            <a:xfrm>
              <a:off x="12" y="1152"/>
              <a:ext cx="478" cy="362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0" tIns="0" rIns="40639" bIns="0">
              <a:spAutoFit/>
            </a:bodyPr>
            <a:lstStyle/>
            <a:p>
              <a:pPr marL="35719">
                <a:buNone/>
              </a:pPr>
              <a:r>
                <a:rPr lang="en-US" sz="1400" dirty="0">
                  <a:cs typeface="Tahoma" pitchFamily="34" charset="0"/>
                  <a:sym typeface="Tahoma" pitchFamily="34" charset="0"/>
                </a:rPr>
                <a:t>Velocity</a:t>
              </a:r>
            </a:p>
            <a:p>
              <a:pPr marL="35719">
                <a:buNone/>
              </a:pPr>
              <a:r>
                <a:rPr lang="en-US" sz="1400" dirty="0">
                  <a:cs typeface="Tahoma" pitchFamily="34" charset="0"/>
                  <a:sym typeface="Tahoma" pitchFamily="34" charset="0"/>
                </a:rPr>
                <a:t>Metrics</a:t>
              </a:r>
            </a:p>
          </p:txBody>
        </p:sp>
        <p:sp>
          <p:nvSpPr>
            <p:cNvPr id="64532" name="Rectangle 25"/>
            <p:cNvSpPr>
              <a:spLocks/>
            </p:cNvSpPr>
            <p:nvPr/>
          </p:nvSpPr>
          <p:spPr bwMode="auto">
            <a:xfrm>
              <a:off x="11" y="576"/>
              <a:ext cx="582" cy="151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0" tIns="0" rIns="40639" bIns="0">
              <a:spAutoFit/>
            </a:bodyPr>
            <a:lstStyle/>
            <a:p>
              <a:pPr marL="35719">
                <a:buNone/>
              </a:pPr>
              <a:r>
                <a:rPr lang="en-US" sz="1400" dirty="0">
                  <a:cs typeface="Tahoma" pitchFamily="34" charset="0"/>
                  <a:sym typeface="Tahoma" pitchFamily="34" charset="0"/>
                </a:rPr>
                <a:t>Card Wall</a:t>
              </a:r>
            </a:p>
          </p:txBody>
        </p:sp>
        <p:sp>
          <p:nvSpPr>
            <p:cNvPr id="64533" name="Rectangle 26"/>
            <p:cNvSpPr>
              <a:spLocks/>
            </p:cNvSpPr>
            <p:nvPr/>
          </p:nvSpPr>
          <p:spPr bwMode="auto">
            <a:xfrm>
              <a:off x="33" y="0"/>
              <a:ext cx="794" cy="362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0" tIns="0" rIns="40639" bIns="0">
              <a:spAutoFit/>
            </a:bodyPr>
            <a:lstStyle/>
            <a:p>
              <a:pPr marL="35719">
                <a:buNone/>
              </a:pPr>
              <a:r>
                <a:rPr lang="en-US" sz="1400" dirty="0">
                  <a:cs typeface="Tahoma" pitchFamily="34" charset="0"/>
                  <a:sym typeface="Tahoma" pitchFamily="34" charset="0"/>
                </a:rPr>
                <a:t>Pair</a:t>
              </a:r>
            </a:p>
            <a:p>
              <a:pPr marL="35719">
                <a:buNone/>
              </a:pPr>
              <a:r>
                <a:rPr lang="en-US" sz="1400" dirty="0">
                  <a:cs typeface="Tahoma" pitchFamily="34" charset="0"/>
                  <a:sym typeface="Tahoma" pitchFamily="34" charset="0"/>
                </a:rPr>
                <a:t>Programming</a:t>
              </a:r>
            </a:p>
          </p:txBody>
        </p:sp>
        <p:sp>
          <p:nvSpPr>
            <p:cNvPr id="64534" name="Rectangle 27"/>
            <p:cNvSpPr>
              <a:spLocks/>
            </p:cNvSpPr>
            <p:nvPr/>
          </p:nvSpPr>
          <p:spPr bwMode="auto">
            <a:xfrm>
              <a:off x="2696" y="1728"/>
              <a:ext cx="687" cy="362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0" tIns="0" rIns="40639" bIns="0">
              <a:spAutoFit/>
            </a:bodyPr>
            <a:lstStyle/>
            <a:p>
              <a:pPr marL="35719">
                <a:buNone/>
              </a:pPr>
              <a:r>
                <a:rPr lang="en-US" sz="1400" dirty="0">
                  <a:cs typeface="Tahoma" pitchFamily="34" charset="0"/>
                  <a:sym typeface="Tahoma" pitchFamily="34" charset="0"/>
                </a:rPr>
                <a:t>Sustainable</a:t>
              </a:r>
            </a:p>
            <a:p>
              <a:pPr marL="35719">
                <a:buNone/>
              </a:pPr>
              <a:r>
                <a:rPr lang="en-US" sz="1400" dirty="0">
                  <a:cs typeface="Tahoma" pitchFamily="34" charset="0"/>
                  <a:sym typeface="Tahoma" pitchFamily="34" charset="0"/>
                </a:rPr>
                <a:t>Pace</a:t>
              </a:r>
            </a:p>
          </p:txBody>
        </p:sp>
        <p:sp>
          <p:nvSpPr>
            <p:cNvPr id="64535" name="Rectangle 28"/>
            <p:cNvSpPr>
              <a:spLocks/>
            </p:cNvSpPr>
            <p:nvPr/>
          </p:nvSpPr>
          <p:spPr bwMode="auto">
            <a:xfrm>
              <a:off x="2748" y="576"/>
              <a:ext cx="611" cy="362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0" tIns="0" rIns="40639" bIns="0">
              <a:spAutoFit/>
            </a:bodyPr>
            <a:lstStyle/>
            <a:p>
              <a:pPr marL="35719">
                <a:buNone/>
              </a:pPr>
              <a:r>
                <a:rPr lang="en-US" sz="1400" dirty="0">
                  <a:cs typeface="Tahoma" pitchFamily="34" charset="0"/>
                  <a:sym typeface="Tahoma" pitchFamily="34" charset="0"/>
                </a:rPr>
                <a:t>Daily</a:t>
              </a:r>
            </a:p>
            <a:p>
              <a:pPr marL="35719">
                <a:buNone/>
              </a:pPr>
              <a:r>
                <a:rPr lang="en-US" sz="1400" dirty="0">
                  <a:cs typeface="Tahoma" pitchFamily="34" charset="0"/>
                  <a:sym typeface="Tahoma" pitchFamily="34" charset="0"/>
                </a:rPr>
                <a:t>Stand-ups</a:t>
              </a:r>
            </a:p>
          </p:txBody>
        </p:sp>
      </p:grp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3406140" y="2421732"/>
            <a:ext cx="2331720" cy="2948940"/>
            <a:chOff x="0" y="0"/>
            <a:chExt cx="1632" cy="2064"/>
          </a:xfrm>
          <a:solidFill>
            <a:schemeClr val="bg1">
              <a:lumMod val="75000"/>
            </a:schemeClr>
          </a:solidFill>
        </p:grpSpPr>
        <p:grpSp>
          <p:nvGrpSpPr>
            <p:cNvPr id="7" name="Group 30"/>
            <p:cNvGrpSpPr>
              <a:grpSpLocks/>
            </p:cNvGrpSpPr>
            <p:nvPr/>
          </p:nvGrpSpPr>
          <p:grpSpPr bwMode="auto">
            <a:xfrm>
              <a:off x="0" y="0"/>
              <a:ext cx="1632" cy="2064"/>
              <a:chOff x="0" y="0"/>
              <a:chExt cx="1632" cy="2064"/>
            </a:xfrm>
            <a:grpFill/>
          </p:grpSpPr>
          <p:sp>
            <p:nvSpPr>
              <p:cNvPr id="64523" name="Rectangle 31"/>
              <p:cNvSpPr>
                <a:spLocks/>
              </p:cNvSpPr>
              <p:nvPr/>
            </p:nvSpPr>
            <p:spPr bwMode="auto">
              <a:xfrm>
                <a:off x="0" y="0"/>
                <a:ext cx="1632" cy="2064"/>
              </a:xfrm>
              <a:prstGeom prst="rect">
                <a:avLst/>
              </a:prstGeom>
              <a:grpFill/>
              <a:ln w="508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buNone/>
                </a:pPr>
                <a:endParaRPr lang="en-GB"/>
              </a:p>
            </p:txBody>
          </p:sp>
          <p:sp>
            <p:nvSpPr>
              <p:cNvPr id="64524" name="Rectangle 32"/>
              <p:cNvSpPr>
                <a:spLocks/>
              </p:cNvSpPr>
              <p:nvPr/>
            </p:nvSpPr>
            <p:spPr bwMode="auto">
              <a:xfrm>
                <a:off x="0" y="0"/>
                <a:ext cx="0" cy="108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buNone/>
                </a:pPr>
                <a:endParaRPr lang="en-GB"/>
              </a:p>
            </p:txBody>
          </p:sp>
        </p:grpSp>
        <p:sp>
          <p:nvSpPr>
            <p:cNvPr id="64519" name="Rectangle 33"/>
            <p:cNvSpPr>
              <a:spLocks/>
            </p:cNvSpPr>
            <p:nvPr/>
          </p:nvSpPr>
          <p:spPr bwMode="auto">
            <a:xfrm>
              <a:off x="192" y="1824"/>
              <a:ext cx="1200" cy="240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lIns="0" tIns="0" rIns="40639" bIns="0"/>
            <a:lstStyle/>
            <a:p>
              <a:pPr marL="35719" algn="ctr">
                <a:spcBef>
                  <a:spcPts val="990"/>
                </a:spcBef>
                <a:buNone/>
              </a:pPr>
              <a:r>
                <a:rPr lang="en-US" sz="1600" b="1" dirty="0">
                  <a:solidFill>
                    <a:srgbClr val="2189B8"/>
                  </a:solidFill>
                  <a:cs typeface="Tahoma" pitchFamily="34" charset="0"/>
                  <a:sym typeface="Tahoma" pitchFamily="34" charset="0"/>
                </a:rPr>
                <a:t>INDIVIDUAL</a:t>
              </a:r>
            </a:p>
          </p:txBody>
        </p:sp>
        <p:sp>
          <p:nvSpPr>
            <p:cNvPr id="64520" name="Rectangle 34"/>
            <p:cNvSpPr>
              <a:spLocks/>
            </p:cNvSpPr>
            <p:nvPr/>
          </p:nvSpPr>
          <p:spPr bwMode="auto">
            <a:xfrm>
              <a:off x="192" y="192"/>
              <a:ext cx="1200" cy="240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lIns="0" tIns="0" rIns="40639" bIns="0"/>
            <a:lstStyle/>
            <a:p>
              <a:pPr marL="35719" algn="ctr">
                <a:spcBef>
                  <a:spcPts val="990"/>
                </a:spcBef>
                <a:buNone/>
              </a:pPr>
              <a:r>
                <a:rPr lang="en-US" sz="1600" dirty="0">
                  <a:cs typeface="Tahoma" pitchFamily="34" charset="0"/>
                  <a:sym typeface="Tahoma" pitchFamily="34" charset="0"/>
                </a:rPr>
                <a:t>Refactoring</a:t>
              </a:r>
            </a:p>
          </p:txBody>
        </p:sp>
        <p:sp>
          <p:nvSpPr>
            <p:cNvPr id="64521" name="Rectangle 35"/>
            <p:cNvSpPr>
              <a:spLocks/>
            </p:cNvSpPr>
            <p:nvPr/>
          </p:nvSpPr>
          <p:spPr bwMode="auto">
            <a:xfrm>
              <a:off x="192" y="672"/>
              <a:ext cx="1200" cy="240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lIns="0" tIns="0" rIns="40639" bIns="0"/>
            <a:lstStyle/>
            <a:p>
              <a:pPr marL="35719" algn="ctr">
                <a:spcBef>
                  <a:spcPts val="990"/>
                </a:spcBef>
                <a:buNone/>
              </a:pPr>
              <a:r>
                <a:rPr lang="en-US" sz="1600" dirty="0">
                  <a:cs typeface="Tahoma" pitchFamily="34" charset="0"/>
                  <a:sym typeface="Tahoma" pitchFamily="34" charset="0"/>
                </a:rPr>
                <a:t>Simple Design</a:t>
              </a:r>
            </a:p>
          </p:txBody>
        </p:sp>
        <p:sp>
          <p:nvSpPr>
            <p:cNvPr id="64522" name="Rectangle 36"/>
            <p:cNvSpPr>
              <a:spLocks/>
            </p:cNvSpPr>
            <p:nvPr/>
          </p:nvSpPr>
          <p:spPr bwMode="auto">
            <a:xfrm>
              <a:off x="192" y="1152"/>
              <a:ext cx="1200" cy="50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lIns="0" tIns="0" rIns="40639" bIns="0"/>
            <a:lstStyle/>
            <a:p>
              <a:pPr marL="35719" algn="ctr">
                <a:spcBef>
                  <a:spcPts val="990"/>
                </a:spcBef>
                <a:buNone/>
              </a:pPr>
              <a:r>
                <a:rPr lang="en-US" sz="1600" dirty="0">
                  <a:cs typeface="Tahoma" pitchFamily="34" charset="0"/>
                  <a:sym typeface="Tahoma" pitchFamily="34" charset="0"/>
                </a:rPr>
                <a:t>Test Driven</a:t>
              </a:r>
            </a:p>
            <a:p>
              <a:pPr marL="35719" algn="ctr">
                <a:spcBef>
                  <a:spcPts val="990"/>
                </a:spcBef>
                <a:buNone/>
              </a:pPr>
              <a:r>
                <a:rPr lang="en-US" sz="1600" dirty="0">
                  <a:cs typeface="Tahoma" pitchFamily="34" charset="0"/>
                  <a:sym typeface="Tahoma" pitchFamily="34" charset="0"/>
                </a:rPr>
                <a:t>Development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88652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xtreme_programming_explained_cover.jp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08520" y="44624"/>
            <a:ext cx="1862088" cy="1862088"/>
          </a:xfrm>
          <a:prstGeom prst="rect">
            <a:avLst/>
          </a:prstGeom>
        </p:spPr>
      </p:pic>
      <p:pic>
        <p:nvPicPr>
          <p:cNvPr id="6" name="Picture 5" descr="extreme_programming_installed_cover.jp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 rot="20495345">
            <a:off x="1978189" y="276433"/>
            <a:ext cx="1300269" cy="1633138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pic>
        <p:nvPicPr>
          <p:cNvPr id="7" name="Picture 6" descr="Agile Software Development with Scrum cover.jp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507251">
            <a:off x="5247519" y="2567669"/>
            <a:ext cx="1671681" cy="1671681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pic>
        <p:nvPicPr>
          <p:cNvPr id="8" name="Picture 7" descr="agile-software_development_cockburn.jp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8834" y="4439910"/>
            <a:ext cx="1707443" cy="1707443"/>
          </a:xfrm>
          <a:prstGeom prst="rect">
            <a:avLst/>
          </a:prstGeom>
        </p:spPr>
      </p:pic>
      <p:pic>
        <p:nvPicPr>
          <p:cNvPr id="9" name="Picture 8" descr="crystal_clear_cover.jp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23807" y="2480673"/>
            <a:ext cx="1670122" cy="1670122"/>
          </a:xfrm>
          <a:prstGeom prst="rect">
            <a:avLst/>
          </a:prstGeom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18"/>
          <a:srcRect l="13048" t="12667" r="22952"/>
          <a:stretch>
            <a:fillRect/>
          </a:stretch>
        </p:blipFill>
        <p:spPr bwMode="auto">
          <a:xfrm>
            <a:off x="3793929" y="2708920"/>
            <a:ext cx="1204933" cy="1644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19"/>
          <a:srcRect l="13809" t="13048" r="21429"/>
          <a:stretch>
            <a:fillRect/>
          </a:stretch>
        </p:blipFill>
        <p:spPr bwMode="auto">
          <a:xfrm>
            <a:off x="5133716" y="4439910"/>
            <a:ext cx="1317312" cy="1768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patterns_of_enterprise_application_architecture_cover.jp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/>
          <a:stretch>
            <a:fillRect/>
          </a:stretch>
        </p:blipFill>
        <p:spPr>
          <a:xfrm rot="20927907">
            <a:off x="289753" y="2385921"/>
            <a:ext cx="1398826" cy="1753267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pic>
        <p:nvPicPr>
          <p:cNvPr id="13" name="Picture 12" descr="analysis_patterns_cover.jp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/>
          <a:stretch>
            <a:fillRect/>
          </a:stretch>
        </p:blipFill>
        <p:spPr>
          <a:xfrm rot="630274">
            <a:off x="7511264" y="2708475"/>
            <a:ext cx="1446313" cy="1828139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22"/>
          <a:srcRect l="13809" t="15714" r="22191"/>
          <a:stretch>
            <a:fillRect/>
          </a:stretch>
        </p:blipFill>
        <p:spPr bwMode="auto">
          <a:xfrm>
            <a:off x="3058662" y="4597674"/>
            <a:ext cx="1470534" cy="1936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 descr="pragmatic-programmer_cover.jp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 rot="643542">
            <a:off x="6621471" y="373175"/>
            <a:ext cx="1568044" cy="1978871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pic>
        <p:nvPicPr>
          <p:cNvPr id="17" name="Picture 16" descr="agile_software_development_3ps_cover.jp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3963814" y="244550"/>
            <a:ext cx="1828558" cy="1828558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25"/>
          <a:srcRect l="14800" t="15333" r="23333"/>
          <a:stretch>
            <a:fillRect/>
          </a:stretch>
        </p:blipFill>
        <p:spPr bwMode="auto">
          <a:xfrm rot="188395">
            <a:off x="6964179" y="4633163"/>
            <a:ext cx="1346330" cy="1842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03215173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latin typeface="Calibri" pitchFamily="34" charset="0"/>
                <a:cs typeface="Calibri" pitchFamily="34" charset="0"/>
              </a:rPr>
              <a:t>Questions?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05874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_ENCODE_TYPE" val="0"/>
  <p:tag name="ART_ENCODE_INDEX" val="1"/>
  <p:tag name="ARTICULATE_PRESENTER_VERSION" val="6"/>
  <p:tag name="AO_COMPLETION_THRESHOLD" val="50"/>
  <p:tag name="AO_COMPLETION_METHOD" val="VIEW"/>
  <p:tag name="ARTICULATE_PUBLISH_PATH" val="U:\agile_workshops\course_modules\agile_fundamentals\01-Origins-Of-Agile\articulate"/>
  <p:tag name="PUBLISH_TITLE" val="The Origins of Agile Software Development"/>
  <p:tag name="ARTICULATE_LOGO" val="(None selected)"/>
  <p:tag name="ARTICULATE_PRESENTER" val="(None selected)"/>
  <p:tag name="ARTICULATE_PRESENTER_GUID" val="9869030842"/>
  <p:tag name="ARTICULATE_LMS" val="0"/>
  <p:tag name="ARTICULATE_TEMPLATE" val="Corporate Communications"/>
  <p:tag name="ARTICULATE_TEMPLATE_GUID" val="1a000000-6000-0000-b000-000000000001"/>
  <p:tag name="LMS_PUBLISH" val="Yes"/>
  <p:tag name="PRESENTER_PREVIEW_MODE" val="0"/>
  <p:tag name="PRESENTER_PREVIEW_START" val="1"/>
  <p:tag name="LMS_PROTOCOL_METHOD" val="SCORM"/>
  <p:tag name="LMS_PROTOCOL_VERSION" val="1.2"/>
  <p:tag name="AO_COMPLETION_TITLE" val="The Origins of Agile Software Development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430dddb-4c5f-4574-8015-650b03087bfe"/>
  <p:tag name="ARTICULATE_SLIDE_NAV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heme/theme1.xml><?xml version="1.0" encoding="utf-8"?>
<a:theme xmlns:a="http://schemas.openxmlformats.org/drawingml/2006/main" name="studios-training-solutions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- Title and Content">
      <a:majorFont>
        <a:latin typeface="Arial Bold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lank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4856</TotalTime>
  <Words>214</Words>
  <Application>Microsoft Macintosh PowerPoint</Application>
  <PresentationFormat>On-screen Show (4:3)</PresentationFormat>
  <Paragraphs>58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studios-training-solutions</vt:lpstr>
      <vt:lpstr>Agile Fundamentals</vt:lpstr>
      <vt:lpstr>Starfish</vt:lpstr>
      <vt:lpstr>Where do we go from here?</vt:lpstr>
      <vt:lpstr>Agile adoption plan</vt:lpstr>
      <vt:lpstr>Agile Proven Practices</vt:lpstr>
      <vt:lpstr>PowerPoint Presentation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Origins of Agile</dc:title>
  <dc:creator>Steven List</dc:creator>
  <cp:lastModifiedBy>Patti M</cp:lastModifiedBy>
  <cp:revision>145</cp:revision>
  <dcterms:created xsi:type="dcterms:W3CDTF">2010-09-09T06:52:56Z</dcterms:created>
  <dcterms:modified xsi:type="dcterms:W3CDTF">2012-04-03T15:46:01Z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01-Origins of Agile for Recording</vt:lpwstr>
  </property>
  <property fmtid="{D5CDD505-2E9C-101B-9397-08002B2CF9AE}" pid="4" name="ArticulateGUID">
    <vt:lpwstr>AE0F7B07-A7BD-40BD-B456-F641DF940B29</vt:lpwstr>
  </property>
  <property fmtid="{D5CDD505-2E9C-101B-9397-08002B2CF9AE}" pid="5" name="ArticulateProjectFull">
    <vt:lpwstr>C:\Documents and Settings\Administrator\My Documents\agile_fundamentals\01-Origins of Agile for Recording.ppta</vt:lpwstr>
  </property>
</Properties>
</file>