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Visão do Projeto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Renato Mendes</a:t>
            </a:r>
          </a:p>
          <a:p>
            <a:pPr rtl="0" lvl="0">
              <a:buNone/>
            </a:pPr>
            <a:r>
              <a:rPr lang="en"/>
              <a:t>Suzanna Dantas</a:t>
            </a:r>
          </a:p>
          <a:p>
            <a:pPr>
              <a:buNone/>
            </a:pPr>
            <a:r>
              <a:rPr lang="en"/>
              <a:t>Vilmar Nepomuceno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Encontrar prestadores de serviço com um preço justo e boa recomendação.</a:t>
            </a:r>
          </a:p>
          <a:p>
            <a:r>
              <a:t/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Tipos de Serviço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Pedreiro, encanador, diarista, jardineiro, ...</a:t>
            </a:r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Problema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Solução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Sistema de busca baseado em: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Serviço de interesse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Custo (Quando Aplicável)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Localização (Google Maps)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Recomendações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Sistemas Similares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Telelista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Classificados 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Prestadoras de Serviços Gerais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Quem usa?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457200"/>
            <a:ext cy="190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Prestadores de serviço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Pessoas de classe média que buscam por serviços</a:t>
            </a:r>
          </a:p>
          <a:p>
            <a:r>
              <a:t/>
            </a:r>
          </a:p>
        </p:txBody>
      </p:sp>
      <p:sp>
        <p:nvSpPr>
          <p:cNvPr id="49" name="Shape 49"/>
          <p:cNvSpPr txBox="1"/>
          <p:nvPr>
            <p:ph idx="2" type="title"/>
          </p:nvPr>
        </p:nvSpPr>
        <p:spPr>
          <a:xfrm>
            <a:off y="33117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Quem paga?</a:t>
            </a:r>
          </a:p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y="4565125" x="457200"/>
            <a:ext cy="190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Prestadores de serviço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Pagar O que?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600200" x="457200"/>
            <a:ext cy="190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Destaque na página - Estilo google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Destaque no mapa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57" name="Shape 57"/>
          <p:cNvSpPr txBox="1"/>
          <p:nvPr>
            <p:ph idx="2" type="title"/>
          </p:nvPr>
        </p:nvSpPr>
        <p:spPr>
          <a:xfrm>
            <a:off y="3118512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Pagar porque?</a:t>
            </a:r>
          </a:p>
        </p:txBody>
      </p:sp>
      <p:sp>
        <p:nvSpPr>
          <p:cNvPr id="58" name="Shape 58"/>
          <p:cNvSpPr txBox="1"/>
          <p:nvPr>
            <p:ph idx="3" type="body"/>
          </p:nvPr>
        </p:nvSpPr>
        <p:spPr>
          <a:xfrm>
            <a:off y="4399525" x="457200"/>
            <a:ext cy="1904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Possibilidade de um maior numero de visualizações do seu perfil, dado que ele estará em destaque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Pagar como?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Planos de pagamento que envolvem o tempo que o perfil ficará em destaque.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Ex.: 9,90 por um mês em destaque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Levando em consideração a nota de recomendação do prestador para definir quem fica nos primeiros lugares de busca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Planos específicos para propaganda, que será cobrado caso a propaganda seja mostrada.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Tecnologias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Webservice para o consumo dos clientes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Cliente android (Disponibilizado também no Facebook)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https://developers.facebook.com/docs/android/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Cliente Web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Html 5.0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