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4" r:id="rId6"/>
    <p:sldId id="260" r:id="rId7"/>
    <p:sldId id="261" r:id="rId8"/>
    <p:sldId id="262" r:id="rId9"/>
    <p:sldId id="263" r:id="rId10"/>
    <p:sldId id="265" r:id="rId11"/>
    <p:sldId id="264" r:id="rId12"/>
    <p:sldId id="266" r:id="rId13"/>
    <p:sldId id="268" r:id="rId14"/>
    <p:sldId id="272" r:id="rId15"/>
    <p:sldId id="269" r:id="rId16"/>
    <p:sldId id="270" r:id="rId17"/>
    <p:sldId id="271" r:id="rId18"/>
    <p:sldId id="276"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3"/>
    <p:restoredTop sz="94637"/>
  </p:normalViewPr>
  <p:slideViewPr>
    <p:cSldViewPr snapToGrid="0" snapToObjects="1">
      <p:cViewPr>
        <p:scale>
          <a:sx n="100" d="100"/>
          <a:sy n="100" d="100"/>
        </p:scale>
        <p:origin x="-248" y="24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svg"/><Relationship Id="rId1"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svg"/><Relationship Id="rId1" Type="http://schemas.openxmlformats.org/officeDocument/2006/relationships/image" Target="../media/image14.png"/><Relationship Id="rId6" Type="http://schemas.openxmlformats.org/officeDocument/2006/relationships/image" Target="../media/image13.svg"/><Relationship Id="rId5" Type="http://schemas.openxmlformats.org/officeDocument/2006/relationships/image" Target="../media/image16.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svg"/><Relationship Id="rId1" Type="http://schemas.openxmlformats.org/officeDocument/2006/relationships/image" Target="../media/image14.png"/><Relationship Id="rId6" Type="http://schemas.openxmlformats.org/officeDocument/2006/relationships/image" Target="../media/image13.svg"/><Relationship Id="rId5" Type="http://schemas.openxmlformats.org/officeDocument/2006/relationships/image" Target="../media/image16.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6A82A-D339-4147-B528-1C0B08912C08}"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0230A21-CD5C-42DC-A2D1-852C6DFFD184}">
      <dgm:prSet/>
      <dgm:spPr/>
      <dgm:t>
        <a:bodyPr/>
        <a:lstStyle/>
        <a:p>
          <a:r>
            <a:rPr lang="en-US"/>
            <a:t>Machine Learning – SVM</a:t>
          </a:r>
        </a:p>
      </dgm:t>
    </dgm:pt>
    <dgm:pt modelId="{23BABBE4-B2F3-47DC-8F0E-08BD586BB99A}" type="parTrans" cxnId="{C5F88848-AD5C-4727-98E1-3F217689ED61}">
      <dgm:prSet/>
      <dgm:spPr/>
      <dgm:t>
        <a:bodyPr/>
        <a:lstStyle/>
        <a:p>
          <a:endParaRPr lang="en-US"/>
        </a:p>
      </dgm:t>
    </dgm:pt>
    <dgm:pt modelId="{3AB6309D-6FE4-4C09-80A8-CBE7676A6318}" type="sibTrans" cxnId="{C5F88848-AD5C-4727-98E1-3F217689ED61}">
      <dgm:prSet/>
      <dgm:spPr/>
      <dgm:t>
        <a:bodyPr/>
        <a:lstStyle/>
        <a:p>
          <a:endParaRPr lang="en-US"/>
        </a:p>
      </dgm:t>
    </dgm:pt>
    <dgm:pt modelId="{3A2C90A8-C583-407F-AB1D-4892F5E2C7D8}">
      <dgm:prSet/>
      <dgm:spPr/>
      <dgm:t>
        <a:bodyPr/>
        <a:lstStyle/>
        <a:p>
          <a:r>
            <a:rPr lang="en-US" dirty="0"/>
            <a:t>Deep Learning - </a:t>
          </a:r>
          <a:r>
            <a:rPr lang="en-US" dirty="0" err="1"/>
            <a:t>Keras</a:t>
          </a:r>
          <a:endParaRPr lang="en-US" dirty="0"/>
        </a:p>
      </dgm:t>
    </dgm:pt>
    <dgm:pt modelId="{E4615C29-3E01-43CB-B7FE-669D4EF85AF2}" type="parTrans" cxnId="{05409587-FA5F-4DEB-86D4-634257ACACA3}">
      <dgm:prSet/>
      <dgm:spPr/>
      <dgm:t>
        <a:bodyPr/>
        <a:lstStyle/>
        <a:p>
          <a:endParaRPr lang="en-US"/>
        </a:p>
      </dgm:t>
    </dgm:pt>
    <dgm:pt modelId="{C890F4BC-698C-4533-B4C6-CAB135452262}" type="sibTrans" cxnId="{05409587-FA5F-4DEB-86D4-634257ACACA3}">
      <dgm:prSet/>
      <dgm:spPr/>
      <dgm:t>
        <a:bodyPr/>
        <a:lstStyle/>
        <a:p>
          <a:endParaRPr lang="en-US"/>
        </a:p>
      </dgm:t>
    </dgm:pt>
    <dgm:pt modelId="{48285DA1-C9B1-4CA0-9E2E-450934F51599}" type="pres">
      <dgm:prSet presAssocID="{CE06A82A-D339-4147-B528-1C0B08912C08}" presName="root" presStyleCnt="0">
        <dgm:presLayoutVars>
          <dgm:dir/>
          <dgm:resizeHandles val="exact"/>
        </dgm:presLayoutVars>
      </dgm:prSet>
      <dgm:spPr/>
    </dgm:pt>
    <dgm:pt modelId="{A8609424-704A-4796-AF8B-5301EFE7F70A}" type="pres">
      <dgm:prSet presAssocID="{50230A21-CD5C-42DC-A2D1-852C6DFFD184}" presName="compNode" presStyleCnt="0"/>
      <dgm:spPr/>
    </dgm:pt>
    <dgm:pt modelId="{31BC3762-1B99-4B91-A083-52E5C20D99ED}" type="pres">
      <dgm:prSet presAssocID="{50230A21-CD5C-42DC-A2D1-852C6DFFD1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ACDD94D-431F-4E39-9264-71AFA3913433}" type="pres">
      <dgm:prSet presAssocID="{50230A21-CD5C-42DC-A2D1-852C6DFFD184}" presName="spaceRect" presStyleCnt="0"/>
      <dgm:spPr/>
    </dgm:pt>
    <dgm:pt modelId="{75B93598-8E3B-41B6-A758-BD1473857593}" type="pres">
      <dgm:prSet presAssocID="{50230A21-CD5C-42DC-A2D1-852C6DFFD184}" presName="textRect" presStyleLbl="revTx" presStyleIdx="0" presStyleCnt="2">
        <dgm:presLayoutVars>
          <dgm:chMax val="1"/>
          <dgm:chPref val="1"/>
        </dgm:presLayoutVars>
      </dgm:prSet>
      <dgm:spPr/>
    </dgm:pt>
    <dgm:pt modelId="{971B1543-6D99-4E2F-9F2F-5F484411C627}" type="pres">
      <dgm:prSet presAssocID="{3AB6309D-6FE4-4C09-80A8-CBE7676A6318}" presName="sibTrans" presStyleCnt="0"/>
      <dgm:spPr/>
    </dgm:pt>
    <dgm:pt modelId="{2E3D5D48-4FE2-4A46-BBBD-1B43670F558A}" type="pres">
      <dgm:prSet presAssocID="{3A2C90A8-C583-407F-AB1D-4892F5E2C7D8}" presName="compNode" presStyleCnt="0"/>
      <dgm:spPr/>
    </dgm:pt>
    <dgm:pt modelId="{58E1F157-28EA-4194-9E19-6DD5AEAEB281}" type="pres">
      <dgm:prSet presAssocID="{3A2C90A8-C583-407F-AB1D-4892F5E2C7D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61F5CB74-6B37-4CFC-8147-17F47EA3D513}" type="pres">
      <dgm:prSet presAssocID="{3A2C90A8-C583-407F-AB1D-4892F5E2C7D8}" presName="spaceRect" presStyleCnt="0"/>
      <dgm:spPr/>
    </dgm:pt>
    <dgm:pt modelId="{FE1C7487-74DC-44DF-85C6-4B0EC8B90DE1}" type="pres">
      <dgm:prSet presAssocID="{3A2C90A8-C583-407F-AB1D-4892F5E2C7D8}" presName="textRect" presStyleLbl="revTx" presStyleIdx="1" presStyleCnt="2">
        <dgm:presLayoutVars>
          <dgm:chMax val="1"/>
          <dgm:chPref val="1"/>
        </dgm:presLayoutVars>
      </dgm:prSet>
      <dgm:spPr/>
    </dgm:pt>
  </dgm:ptLst>
  <dgm:cxnLst>
    <dgm:cxn modelId="{2F57CF3A-FA41-496D-B9C3-A00142FDED23}" type="presOf" srcId="{50230A21-CD5C-42DC-A2D1-852C6DFFD184}" destId="{75B93598-8E3B-41B6-A758-BD1473857593}" srcOrd="0" destOrd="0" presId="urn:microsoft.com/office/officeart/2018/2/layout/IconLabelList"/>
    <dgm:cxn modelId="{C5F88848-AD5C-4727-98E1-3F217689ED61}" srcId="{CE06A82A-D339-4147-B528-1C0B08912C08}" destId="{50230A21-CD5C-42DC-A2D1-852C6DFFD184}" srcOrd="0" destOrd="0" parTransId="{23BABBE4-B2F3-47DC-8F0E-08BD586BB99A}" sibTransId="{3AB6309D-6FE4-4C09-80A8-CBE7676A6318}"/>
    <dgm:cxn modelId="{C5F14E78-CB82-4DB1-8CEC-500F14AC039B}" type="presOf" srcId="{CE06A82A-D339-4147-B528-1C0B08912C08}" destId="{48285DA1-C9B1-4CA0-9E2E-450934F51599}" srcOrd="0" destOrd="0" presId="urn:microsoft.com/office/officeart/2018/2/layout/IconLabelList"/>
    <dgm:cxn modelId="{05409587-FA5F-4DEB-86D4-634257ACACA3}" srcId="{CE06A82A-D339-4147-B528-1C0B08912C08}" destId="{3A2C90A8-C583-407F-AB1D-4892F5E2C7D8}" srcOrd="1" destOrd="0" parTransId="{E4615C29-3E01-43CB-B7FE-669D4EF85AF2}" sibTransId="{C890F4BC-698C-4533-B4C6-CAB135452262}"/>
    <dgm:cxn modelId="{052E54A0-A9C1-45C3-8926-0E91ED3FD91C}" type="presOf" srcId="{3A2C90A8-C583-407F-AB1D-4892F5E2C7D8}" destId="{FE1C7487-74DC-44DF-85C6-4B0EC8B90DE1}" srcOrd="0" destOrd="0" presId="urn:microsoft.com/office/officeart/2018/2/layout/IconLabelList"/>
    <dgm:cxn modelId="{D254CD39-9202-4E36-87BF-E01E7ABDC958}" type="presParOf" srcId="{48285DA1-C9B1-4CA0-9E2E-450934F51599}" destId="{A8609424-704A-4796-AF8B-5301EFE7F70A}" srcOrd="0" destOrd="0" presId="urn:microsoft.com/office/officeart/2018/2/layout/IconLabelList"/>
    <dgm:cxn modelId="{0B2246BB-E76E-4370-A587-E0CA63BA6B13}" type="presParOf" srcId="{A8609424-704A-4796-AF8B-5301EFE7F70A}" destId="{31BC3762-1B99-4B91-A083-52E5C20D99ED}" srcOrd="0" destOrd="0" presId="urn:microsoft.com/office/officeart/2018/2/layout/IconLabelList"/>
    <dgm:cxn modelId="{37A74425-1F4D-412F-9CAD-D16BFC4F432A}" type="presParOf" srcId="{A8609424-704A-4796-AF8B-5301EFE7F70A}" destId="{5ACDD94D-431F-4E39-9264-71AFA3913433}" srcOrd="1" destOrd="0" presId="urn:microsoft.com/office/officeart/2018/2/layout/IconLabelList"/>
    <dgm:cxn modelId="{C44A7C27-F31F-45E0-840D-952CC6E9ADE1}" type="presParOf" srcId="{A8609424-704A-4796-AF8B-5301EFE7F70A}" destId="{75B93598-8E3B-41B6-A758-BD1473857593}" srcOrd="2" destOrd="0" presId="urn:microsoft.com/office/officeart/2018/2/layout/IconLabelList"/>
    <dgm:cxn modelId="{2CA2CDA1-1312-4691-B073-D636EE83F9A9}" type="presParOf" srcId="{48285DA1-C9B1-4CA0-9E2E-450934F51599}" destId="{971B1543-6D99-4E2F-9F2F-5F484411C627}" srcOrd="1" destOrd="0" presId="urn:microsoft.com/office/officeart/2018/2/layout/IconLabelList"/>
    <dgm:cxn modelId="{A71309D9-B939-4103-9C0C-C135062F7470}" type="presParOf" srcId="{48285DA1-C9B1-4CA0-9E2E-450934F51599}" destId="{2E3D5D48-4FE2-4A46-BBBD-1B43670F558A}" srcOrd="2" destOrd="0" presId="urn:microsoft.com/office/officeart/2018/2/layout/IconLabelList"/>
    <dgm:cxn modelId="{6746E7B5-59FF-4061-863B-0D28945F62BE}" type="presParOf" srcId="{2E3D5D48-4FE2-4A46-BBBD-1B43670F558A}" destId="{58E1F157-28EA-4194-9E19-6DD5AEAEB281}" srcOrd="0" destOrd="0" presId="urn:microsoft.com/office/officeart/2018/2/layout/IconLabelList"/>
    <dgm:cxn modelId="{83A11179-5672-4AC7-8CC1-6C6714E84BFE}" type="presParOf" srcId="{2E3D5D48-4FE2-4A46-BBBD-1B43670F558A}" destId="{61F5CB74-6B37-4CFC-8147-17F47EA3D513}" srcOrd="1" destOrd="0" presId="urn:microsoft.com/office/officeart/2018/2/layout/IconLabelList"/>
    <dgm:cxn modelId="{740BF8B0-E4E3-4E44-8BA1-759401C04461}" type="presParOf" srcId="{2E3D5D48-4FE2-4A46-BBBD-1B43670F558A}" destId="{FE1C7487-74DC-44DF-85C6-4B0EC8B90DE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7485E7-1887-424A-881C-36AF552F92F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D06FF9A-DFA9-4572-952D-C0582E383764}">
      <dgm:prSet/>
      <dgm:spPr/>
      <dgm:t>
        <a:bodyPr/>
        <a:lstStyle/>
        <a:p>
          <a:r>
            <a:rPr lang="en-US" dirty="0"/>
            <a:t>Toolkit: SVM</a:t>
          </a:r>
        </a:p>
      </dgm:t>
    </dgm:pt>
    <dgm:pt modelId="{F16FB5A0-48AD-4EAE-8903-773F231910B8}" type="parTrans" cxnId="{96D60325-6B94-4D60-B784-B61D71FCB918}">
      <dgm:prSet/>
      <dgm:spPr/>
      <dgm:t>
        <a:bodyPr/>
        <a:lstStyle/>
        <a:p>
          <a:endParaRPr lang="en-US"/>
        </a:p>
      </dgm:t>
    </dgm:pt>
    <dgm:pt modelId="{9F5B342C-2FAB-40EE-BE25-07ABDB93F336}" type="sibTrans" cxnId="{96D60325-6B94-4D60-B784-B61D71FCB918}">
      <dgm:prSet/>
      <dgm:spPr/>
      <dgm:t>
        <a:bodyPr/>
        <a:lstStyle/>
        <a:p>
          <a:endParaRPr lang="en-US"/>
        </a:p>
      </dgm:t>
    </dgm:pt>
    <dgm:pt modelId="{A2BB9AE2-61D1-41DE-9524-CC9A3381076A}">
      <dgm:prSet/>
      <dgm:spPr/>
      <dgm:t>
        <a:bodyPr/>
        <a:lstStyle/>
        <a:p>
          <a:r>
            <a:rPr lang="en-US"/>
            <a:t>Method: Select dataset -&gt; Clean Dataset -&gt; Vectorize -&gt; Select parameters -&gt; SVM -&gt; Evaluate -&gt; Test Data -&gt; Clean Dataset -&gt; Vectorize -&gt; SVM from training -&gt; Evaluate</a:t>
          </a:r>
        </a:p>
      </dgm:t>
    </dgm:pt>
    <dgm:pt modelId="{10BA3BF4-4B08-4344-B125-7A3DDBA72A11}" type="parTrans" cxnId="{379653A2-0A88-4D96-9CB9-D6234F93BA73}">
      <dgm:prSet/>
      <dgm:spPr/>
      <dgm:t>
        <a:bodyPr/>
        <a:lstStyle/>
        <a:p>
          <a:endParaRPr lang="en-US"/>
        </a:p>
      </dgm:t>
    </dgm:pt>
    <dgm:pt modelId="{DFCE0568-8E9B-45E1-9027-42657D447C11}" type="sibTrans" cxnId="{379653A2-0A88-4D96-9CB9-D6234F93BA73}">
      <dgm:prSet/>
      <dgm:spPr/>
      <dgm:t>
        <a:bodyPr/>
        <a:lstStyle/>
        <a:p>
          <a:endParaRPr lang="en-US"/>
        </a:p>
      </dgm:t>
    </dgm:pt>
    <dgm:pt modelId="{4CB29F52-4225-4D6F-A1E1-B54A5F774F85}">
      <dgm:prSet/>
      <dgm:spPr/>
      <dgm:t>
        <a:bodyPr/>
        <a:lstStyle/>
        <a:p>
          <a:r>
            <a:rPr lang="en-US"/>
            <a:t>Parameters tested: Cost factor C, Type of kernel</a:t>
          </a:r>
        </a:p>
      </dgm:t>
    </dgm:pt>
    <dgm:pt modelId="{6C598AFE-906F-4AC1-95D1-24480C601107}" type="parTrans" cxnId="{303ACDD2-3DD9-428C-AF96-9C17CAFF8B77}">
      <dgm:prSet/>
      <dgm:spPr/>
      <dgm:t>
        <a:bodyPr/>
        <a:lstStyle/>
        <a:p>
          <a:endParaRPr lang="en-US"/>
        </a:p>
      </dgm:t>
    </dgm:pt>
    <dgm:pt modelId="{FA2C89CE-DE71-4A39-B990-6DBC01EC9B3F}" type="sibTrans" cxnId="{303ACDD2-3DD9-428C-AF96-9C17CAFF8B77}">
      <dgm:prSet/>
      <dgm:spPr/>
      <dgm:t>
        <a:bodyPr/>
        <a:lstStyle/>
        <a:p>
          <a:endParaRPr lang="en-US"/>
        </a:p>
      </dgm:t>
    </dgm:pt>
    <dgm:pt modelId="{F7CB8398-19EB-48C5-B185-856D8621C3DB}" type="pres">
      <dgm:prSet presAssocID="{C87485E7-1887-424A-881C-36AF552F92F7}" presName="root" presStyleCnt="0">
        <dgm:presLayoutVars>
          <dgm:dir/>
          <dgm:resizeHandles val="exact"/>
        </dgm:presLayoutVars>
      </dgm:prSet>
      <dgm:spPr/>
    </dgm:pt>
    <dgm:pt modelId="{75DD95C6-395F-477A-B971-1325A1FE57C6}" type="pres">
      <dgm:prSet presAssocID="{9D06FF9A-DFA9-4572-952D-C0582E383764}" presName="compNode" presStyleCnt="0"/>
      <dgm:spPr/>
    </dgm:pt>
    <dgm:pt modelId="{565944FA-0325-4DEC-90E3-402DF276AB6B}" type="pres">
      <dgm:prSet presAssocID="{9D06FF9A-DFA9-4572-952D-C0582E3837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BD8FD28D-04B2-49B8-B56E-A6E8D08FDBFE}" type="pres">
      <dgm:prSet presAssocID="{9D06FF9A-DFA9-4572-952D-C0582E383764}" presName="spaceRect" presStyleCnt="0"/>
      <dgm:spPr/>
    </dgm:pt>
    <dgm:pt modelId="{59C57FB2-71DE-463A-9BD1-E3381CEB32A1}" type="pres">
      <dgm:prSet presAssocID="{9D06FF9A-DFA9-4572-952D-C0582E383764}" presName="textRect" presStyleLbl="revTx" presStyleIdx="0" presStyleCnt="3">
        <dgm:presLayoutVars>
          <dgm:chMax val="1"/>
          <dgm:chPref val="1"/>
        </dgm:presLayoutVars>
      </dgm:prSet>
      <dgm:spPr/>
    </dgm:pt>
    <dgm:pt modelId="{7910DE29-8706-4C11-B3A7-CAE2F4274537}" type="pres">
      <dgm:prSet presAssocID="{9F5B342C-2FAB-40EE-BE25-07ABDB93F336}" presName="sibTrans" presStyleCnt="0"/>
      <dgm:spPr/>
    </dgm:pt>
    <dgm:pt modelId="{BFC81933-59D1-47B9-90E3-DD90163A13FF}" type="pres">
      <dgm:prSet presAssocID="{A2BB9AE2-61D1-41DE-9524-CC9A3381076A}" presName="compNode" presStyleCnt="0"/>
      <dgm:spPr/>
    </dgm:pt>
    <dgm:pt modelId="{36B08EC8-E803-4D56-B3A1-D77E34F8BB62}" type="pres">
      <dgm:prSet presAssocID="{A2BB9AE2-61D1-41DE-9524-CC9A338107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4246AC6-8EF9-4964-9B24-3D344162058A}" type="pres">
      <dgm:prSet presAssocID="{A2BB9AE2-61D1-41DE-9524-CC9A3381076A}" presName="spaceRect" presStyleCnt="0"/>
      <dgm:spPr/>
    </dgm:pt>
    <dgm:pt modelId="{4271F668-BC0B-48A0-B4FE-0F98FA0ECA4B}" type="pres">
      <dgm:prSet presAssocID="{A2BB9AE2-61D1-41DE-9524-CC9A3381076A}" presName="textRect" presStyleLbl="revTx" presStyleIdx="1" presStyleCnt="3">
        <dgm:presLayoutVars>
          <dgm:chMax val="1"/>
          <dgm:chPref val="1"/>
        </dgm:presLayoutVars>
      </dgm:prSet>
      <dgm:spPr/>
    </dgm:pt>
    <dgm:pt modelId="{DF385BB8-7F4A-4347-862C-FA3AF12DD60E}" type="pres">
      <dgm:prSet presAssocID="{DFCE0568-8E9B-45E1-9027-42657D447C11}" presName="sibTrans" presStyleCnt="0"/>
      <dgm:spPr/>
    </dgm:pt>
    <dgm:pt modelId="{EB65D50D-8DDF-4202-994F-660EDF2E6E7E}" type="pres">
      <dgm:prSet presAssocID="{4CB29F52-4225-4D6F-A1E1-B54A5F774F85}" presName="compNode" presStyleCnt="0"/>
      <dgm:spPr/>
    </dgm:pt>
    <dgm:pt modelId="{4C344E51-37FA-4252-B192-C353CF1CA318}" type="pres">
      <dgm:prSet presAssocID="{4CB29F52-4225-4D6F-A1E1-B54A5F774F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32970DC-A555-4406-8AC3-16736F336F39}" type="pres">
      <dgm:prSet presAssocID="{4CB29F52-4225-4D6F-A1E1-B54A5F774F85}" presName="spaceRect" presStyleCnt="0"/>
      <dgm:spPr/>
    </dgm:pt>
    <dgm:pt modelId="{EF47B6A5-0987-46FB-A0A7-F6C3CDB94ACE}" type="pres">
      <dgm:prSet presAssocID="{4CB29F52-4225-4D6F-A1E1-B54A5F774F85}" presName="textRect" presStyleLbl="revTx" presStyleIdx="2" presStyleCnt="3">
        <dgm:presLayoutVars>
          <dgm:chMax val="1"/>
          <dgm:chPref val="1"/>
        </dgm:presLayoutVars>
      </dgm:prSet>
      <dgm:spPr/>
    </dgm:pt>
  </dgm:ptLst>
  <dgm:cxnLst>
    <dgm:cxn modelId="{15F34D1A-340A-4BDC-A188-552AA8D956F0}" type="presOf" srcId="{C87485E7-1887-424A-881C-36AF552F92F7}" destId="{F7CB8398-19EB-48C5-B185-856D8621C3DB}" srcOrd="0" destOrd="0" presId="urn:microsoft.com/office/officeart/2018/2/layout/IconLabelList"/>
    <dgm:cxn modelId="{96D60325-6B94-4D60-B784-B61D71FCB918}" srcId="{C87485E7-1887-424A-881C-36AF552F92F7}" destId="{9D06FF9A-DFA9-4572-952D-C0582E383764}" srcOrd="0" destOrd="0" parTransId="{F16FB5A0-48AD-4EAE-8903-773F231910B8}" sibTransId="{9F5B342C-2FAB-40EE-BE25-07ABDB93F336}"/>
    <dgm:cxn modelId="{5629CF51-D892-4599-91F1-A72457F8CB00}" type="presOf" srcId="{A2BB9AE2-61D1-41DE-9524-CC9A3381076A}" destId="{4271F668-BC0B-48A0-B4FE-0F98FA0ECA4B}" srcOrd="0" destOrd="0" presId="urn:microsoft.com/office/officeart/2018/2/layout/IconLabelList"/>
    <dgm:cxn modelId="{443EC552-615C-4046-9D05-F0AB6778A375}" type="presOf" srcId="{9D06FF9A-DFA9-4572-952D-C0582E383764}" destId="{59C57FB2-71DE-463A-9BD1-E3381CEB32A1}" srcOrd="0" destOrd="0" presId="urn:microsoft.com/office/officeart/2018/2/layout/IconLabelList"/>
    <dgm:cxn modelId="{379653A2-0A88-4D96-9CB9-D6234F93BA73}" srcId="{C87485E7-1887-424A-881C-36AF552F92F7}" destId="{A2BB9AE2-61D1-41DE-9524-CC9A3381076A}" srcOrd="1" destOrd="0" parTransId="{10BA3BF4-4B08-4344-B125-7A3DDBA72A11}" sibTransId="{DFCE0568-8E9B-45E1-9027-42657D447C11}"/>
    <dgm:cxn modelId="{8B9A25B3-7F60-490C-81D1-930D5C2078A2}" type="presOf" srcId="{4CB29F52-4225-4D6F-A1E1-B54A5F774F85}" destId="{EF47B6A5-0987-46FB-A0A7-F6C3CDB94ACE}" srcOrd="0" destOrd="0" presId="urn:microsoft.com/office/officeart/2018/2/layout/IconLabelList"/>
    <dgm:cxn modelId="{303ACDD2-3DD9-428C-AF96-9C17CAFF8B77}" srcId="{C87485E7-1887-424A-881C-36AF552F92F7}" destId="{4CB29F52-4225-4D6F-A1E1-B54A5F774F85}" srcOrd="2" destOrd="0" parTransId="{6C598AFE-906F-4AC1-95D1-24480C601107}" sibTransId="{FA2C89CE-DE71-4A39-B990-6DBC01EC9B3F}"/>
    <dgm:cxn modelId="{D43AC154-C007-4362-9B58-20915FC58207}" type="presParOf" srcId="{F7CB8398-19EB-48C5-B185-856D8621C3DB}" destId="{75DD95C6-395F-477A-B971-1325A1FE57C6}" srcOrd="0" destOrd="0" presId="urn:microsoft.com/office/officeart/2018/2/layout/IconLabelList"/>
    <dgm:cxn modelId="{800086CB-A5D8-41A5-81F6-9183C89997B6}" type="presParOf" srcId="{75DD95C6-395F-477A-B971-1325A1FE57C6}" destId="{565944FA-0325-4DEC-90E3-402DF276AB6B}" srcOrd="0" destOrd="0" presId="urn:microsoft.com/office/officeart/2018/2/layout/IconLabelList"/>
    <dgm:cxn modelId="{083D333E-0A49-4B52-87D9-D92A1C627C5A}" type="presParOf" srcId="{75DD95C6-395F-477A-B971-1325A1FE57C6}" destId="{BD8FD28D-04B2-49B8-B56E-A6E8D08FDBFE}" srcOrd="1" destOrd="0" presId="urn:microsoft.com/office/officeart/2018/2/layout/IconLabelList"/>
    <dgm:cxn modelId="{E260A32F-10F2-4039-A751-125983584953}" type="presParOf" srcId="{75DD95C6-395F-477A-B971-1325A1FE57C6}" destId="{59C57FB2-71DE-463A-9BD1-E3381CEB32A1}" srcOrd="2" destOrd="0" presId="urn:microsoft.com/office/officeart/2018/2/layout/IconLabelList"/>
    <dgm:cxn modelId="{EB7D2CE0-5925-4E20-8D53-0831D4080EBD}" type="presParOf" srcId="{F7CB8398-19EB-48C5-B185-856D8621C3DB}" destId="{7910DE29-8706-4C11-B3A7-CAE2F4274537}" srcOrd="1" destOrd="0" presId="urn:microsoft.com/office/officeart/2018/2/layout/IconLabelList"/>
    <dgm:cxn modelId="{B973F82C-9607-4CEC-8C7F-C72D0ED80DC8}" type="presParOf" srcId="{F7CB8398-19EB-48C5-B185-856D8621C3DB}" destId="{BFC81933-59D1-47B9-90E3-DD90163A13FF}" srcOrd="2" destOrd="0" presId="urn:microsoft.com/office/officeart/2018/2/layout/IconLabelList"/>
    <dgm:cxn modelId="{69DCA1B8-7FC1-4D18-84AF-7A2B37CC1B03}" type="presParOf" srcId="{BFC81933-59D1-47B9-90E3-DD90163A13FF}" destId="{36B08EC8-E803-4D56-B3A1-D77E34F8BB62}" srcOrd="0" destOrd="0" presId="urn:microsoft.com/office/officeart/2018/2/layout/IconLabelList"/>
    <dgm:cxn modelId="{1628673A-7C98-4B85-A609-B526B06D8A98}" type="presParOf" srcId="{BFC81933-59D1-47B9-90E3-DD90163A13FF}" destId="{94246AC6-8EF9-4964-9B24-3D344162058A}" srcOrd="1" destOrd="0" presId="urn:microsoft.com/office/officeart/2018/2/layout/IconLabelList"/>
    <dgm:cxn modelId="{090A1D12-3362-4525-A75F-4C051BE48895}" type="presParOf" srcId="{BFC81933-59D1-47B9-90E3-DD90163A13FF}" destId="{4271F668-BC0B-48A0-B4FE-0F98FA0ECA4B}" srcOrd="2" destOrd="0" presId="urn:microsoft.com/office/officeart/2018/2/layout/IconLabelList"/>
    <dgm:cxn modelId="{1F2106FD-E341-4CBF-BB9D-B8C151FE5C6F}" type="presParOf" srcId="{F7CB8398-19EB-48C5-B185-856D8621C3DB}" destId="{DF385BB8-7F4A-4347-862C-FA3AF12DD60E}" srcOrd="3" destOrd="0" presId="urn:microsoft.com/office/officeart/2018/2/layout/IconLabelList"/>
    <dgm:cxn modelId="{0DF18A91-0503-4E23-83E5-AE509EAC942B}" type="presParOf" srcId="{F7CB8398-19EB-48C5-B185-856D8621C3DB}" destId="{EB65D50D-8DDF-4202-994F-660EDF2E6E7E}" srcOrd="4" destOrd="0" presId="urn:microsoft.com/office/officeart/2018/2/layout/IconLabelList"/>
    <dgm:cxn modelId="{D5C9A264-2E86-4A6B-A9A3-278F5631188C}" type="presParOf" srcId="{EB65D50D-8DDF-4202-994F-660EDF2E6E7E}" destId="{4C344E51-37FA-4252-B192-C353CF1CA318}" srcOrd="0" destOrd="0" presId="urn:microsoft.com/office/officeart/2018/2/layout/IconLabelList"/>
    <dgm:cxn modelId="{3FC11009-F6BA-4546-B1EE-F440E70F1588}" type="presParOf" srcId="{EB65D50D-8DDF-4202-994F-660EDF2E6E7E}" destId="{B32970DC-A555-4406-8AC3-16736F336F39}" srcOrd="1" destOrd="0" presId="urn:microsoft.com/office/officeart/2018/2/layout/IconLabelList"/>
    <dgm:cxn modelId="{348C9DED-2CD6-4DB5-8E3E-0DBD54EF07C1}" type="presParOf" srcId="{EB65D50D-8DDF-4202-994F-660EDF2E6E7E}" destId="{EF47B6A5-0987-46FB-A0A7-F6C3CDB94AC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7485E7-1887-424A-881C-36AF552F92F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D06FF9A-DFA9-4572-952D-C0582E383764}">
      <dgm:prSet/>
      <dgm:spPr/>
      <dgm:t>
        <a:bodyPr/>
        <a:lstStyle/>
        <a:p>
          <a:r>
            <a:rPr lang="en-US" dirty="0"/>
            <a:t>Toolkit: </a:t>
          </a:r>
          <a:r>
            <a:rPr lang="en-US" dirty="0" err="1"/>
            <a:t>Keras</a:t>
          </a:r>
          <a:endParaRPr lang="en-US" dirty="0"/>
        </a:p>
      </dgm:t>
    </dgm:pt>
    <dgm:pt modelId="{F16FB5A0-48AD-4EAE-8903-773F231910B8}" type="parTrans" cxnId="{96D60325-6B94-4D60-B784-B61D71FCB918}">
      <dgm:prSet/>
      <dgm:spPr/>
      <dgm:t>
        <a:bodyPr/>
        <a:lstStyle/>
        <a:p>
          <a:endParaRPr lang="en-US"/>
        </a:p>
      </dgm:t>
    </dgm:pt>
    <dgm:pt modelId="{9F5B342C-2FAB-40EE-BE25-07ABDB93F336}" type="sibTrans" cxnId="{96D60325-6B94-4D60-B784-B61D71FCB918}">
      <dgm:prSet/>
      <dgm:spPr/>
      <dgm:t>
        <a:bodyPr/>
        <a:lstStyle/>
        <a:p>
          <a:endParaRPr lang="en-US"/>
        </a:p>
      </dgm:t>
    </dgm:pt>
    <dgm:pt modelId="{A2BB9AE2-61D1-41DE-9524-CC9A3381076A}">
      <dgm:prSet/>
      <dgm:spPr/>
      <dgm:t>
        <a:bodyPr/>
        <a:lstStyle/>
        <a:p>
          <a:r>
            <a:rPr lang="en-US" dirty="0"/>
            <a:t>Method: Select dataset -&gt;Clean data -&gt; Tokenize words in data -&gt; Split data into training and validation set -&gt; Build deep neural network with </a:t>
          </a:r>
          <a:r>
            <a:rPr lang="en-US" dirty="0" err="1"/>
            <a:t>keras</a:t>
          </a:r>
          <a:r>
            <a:rPr lang="en-US" dirty="0"/>
            <a:t> -&gt; Train data and obtain validation dataset measure -&gt; Apply test data -&gt; Evaluate</a:t>
          </a:r>
        </a:p>
      </dgm:t>
    </dgm:pt>
    <dgm:pt modelId="{10BA3BF4-4B08-4344-B125-7A3DDBA72A11}" type="parTrans" cxnId="{379653A2-0A88-4D96-9CB9-D6234F93BA73}">
      <dgm:prSet/>
      <dgm:spPr/>
      <dgm:t>
        <a:bodyPr/>
        <a:lstStyle/>
        <a:p>
          <a:endParaRPr lang="en-US"/>
        </a:p>
      </dgm:t>
    </dgm:pt>
    <dgm:pt modelId="{DFCE0568-8E9B-45E1-9027-42657D447C11}" type="sibTrans" cxnId="{379653A2-0A88-4D96-9CB9-D6234F93BA73}">
      <dgm:prSet/>
      <dgm:spPr/>
      <dgm:t>
        <a:bodyPr/>
        <a:lstStyle/>
        <a:p>
          <a:endParaRPr lang="en-US"/>
        </a:p>
      </dgm:t>
    </dgm:pt>
    <dgm:pt modelId="{4CB29F52-4225-4D6F-A1E1-B54A5F774F85}">
      <dgm:prSet/>
      <dgm:spPr/>
      <dgm:t>
        <a:bodyPr/>
        <a:lstStyle/>
        <a:p>
          <a:r>
            <a:rPr lang="en-US" dirty="0"/>
            <a:t>Parameters: Number of neurons in each layer and Number of hidden layers</a:t>
          </a:r>
        </a:p>
      </dgm:t>
    </dgm:pt>
    <dgm:pt modelId="{6C598AFE-906F-4AC1-95D1-24480C601107}" type="parTrans" cxnId="{303ACDD2-3DD9-428C-AF96-9C17CAFF8B77}">
      <dgm:prSet/>
      <dgm:spPr/>
      <dgm:t>
        <a:bodyPr/>
        <a:lstStyle/>
        <a:p>
          <a:endParaRPr lang="en-US"/>
        </a:p>
      </dgm:t>
    </dgm:pt>
    <dgm:pt modelId="{FA2C89CE-DE71-4A39-B990-6DBC01EC9B3F}" type="sibTrans" cxnId="{303ACDD2-3DD9-428C-AF96-9C17CAFF8B77}">
      <dgm:prSet/>
      <dgm:spPr/>
      <dgm:t>
        <a:bodyPr/>
        <a:lstStyle/>
        <a:p>
          <a:endParaRPr lang="en-US"/>
        </a:p>
      </dgm:t>
    </dgm:pt>
    <dgm:pt modelId="{F7CB8398-19EB-48C5-B185-856D8621C3DB}" type="pres">
      <dgm:prSet presAssocID="{C87485E7-1887-424A-881C-36AF552F92F7}" presName="root" presStyleCnt="0">
        <dgm:presLayoutVars>
          <dgm:dir/>
          <dgm:resizeHandles val="exact"/>
        </dgm:presLayoutVars>
      </dgm:prSet>
      <dgm:spPr/>
    </dgm:pt>
    <dgm:pt modelId="{75DD95C6-395F-477A-B971-1325A1FE57C6}" type="pres">
      <dgm:prSet presAssocID="{9D06FF9A-DFA9-4572-952D-C0582E383764}" presName="compNode" presStyleCnt="0"/>
      <dgm:spPr/>
    </dgm:pt>
    <dgm:pt modelId="{565944FA-0325-4DEC-90E3-402DF276AB6B}" type="pres">
      <dgm:prSet presAssocID="{9D06FF9A-DFA9-4572-952D-C0582E3837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BD8FD28D-04B2-49B8-B56E-A6E8D08FDBFE}" type="pres">
      <dgm:prSet presAssocID="{9D06FF9A-DFA9-4572-952D-C0582E383764}" presName="spaceRect" presStyleCnt="0"/>
      <dgm:spPr/>
    </dgm:pt>
    <dgm:pt modelId="{59C57FB2-71DE-463A-9BD1-E3381CEB32A1}" type="pres">
      <dgm:prSet presAssocID="{9D06FF9A-DFA9-4572-952D-C0582E383764}" presName="textRect" presStyleLbl="revTx" presStyleIdx="0" presStyleCnt="3">
        <dgm:presLayoutVars>
          <dgm:chMax val="1"/>
          <dgm:chPref val="1"/>
        </dgm:presLayoutVars>
      </dgm:prSet>
      <dgm:spPr/>
    </dgm:pt>
    <dgm:pt modelId="{7910DE29-8706-4C11-B3A7-CAE2F4274537}" type="pres">
      <dgm:prSet presAssocID="{9F5B342C-2FAB-40EE-BE25-07ABDB93F336}" presName="sibTrans" presStyleCnt="0"/>
      <dgm:spPr/>
    </dgm:pt>
    <dgm:pt modelId="{BFC81933-59D1-47B9-90E3-DD90163A13FF}" type="pres">
      <dgm:prSet presAssocID="{A2BB9AE2-61D1-41DE-9524-CC9A3381076A}" presName="compNode" presStyleCnt="0"/>
      <dgm:spPr/>
    </dgm:pt>
    <dgm:pt modelId="{36B08EC8-E803-4D56-B3A1-D77E34F8BB62}" type="pres">
      <dgm:prSet presAssocID="{A2BB9AE2-61D1-41DE-9524-CC9A338107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4246AC6-8EF9-4964-9B24-3D344162058A}" type="pres">
      <dgm:prSet presAssocID="{A2BB9AE2-61D1-41DE-9524-CC9A3381076A}" presName="spaceRect" presStyleCnt="0"/>
      <dgm:spPr/>
    </dgm:pt>
    <dgm:pt modelId="{4271F668-BC0B-48A0-B4FE-0F98FA0ECA4B}" type="pres">
      <dgm:prSet presAssocID="{A2BB9AE2-61D1-41DE-9524-CC9A3381076A}" presName="textRect" presStyleLbl="revTx" presStyleIdx="1" presStyleCnt="3" custLinFactNeighborX="1506">
        <dgm:presLayoutVars>
          <dgm:chMax val="1"/>
          <dgm:chPref val="1"/>
        </dgm:presLayoutVars>
      </dgm:prSet>
      <dgm:spPr/>
    </dgm:pt>
    <dgm:pt modelId="{DF385BB8-7F4A-4347-862C-FA3AF12DD60E}" type="pres">
      <dgm:prSet presAssocID="{DFCE0568-8E9B-45E1-9027-42657D447C11}" presName="sibTrans" presStyleCnt="0"/>
      <dgm:spPr/>
    </dgm:pt>
    <dgm:pt modelId="{EB65D50D-8DDF-4202-994F-660EDF2E6E7E}" type="pres">
      <dgm:prSet presAssocID="{4CB29F52-4225-4D6F-A1E1-B54A5F774F85}" presName="compNode" presStyleCnt="0"/>
      <dgm:spPr/>
    </dgm:pt>
    <dgm:pt modelId="{4C344E51-37FA-4252-B192-C353CF1CA318}" type="pres">
      <dgm:prSet presAssocID="{4CB29F52-4225-4D6F-A1E1-B54A5F774F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32970DC-A555-4406-8AC3-16736F336F39}" type="pres">
      <dgm:prSet presAssocID="{4CB29F52-4225-4D6F-A1E1-B54A5F774F85}" presName="spaceRect" presStyleCnt="0"/>
      <dgm:spPr/>
    </dgm:pt>
    <dgm:pt modelId="{EF47B6A5-0987-46FB-A0A7-F6C3CDB94ACE}" type="pres">
      <dgm:prSet presAssocID="{4CB29F52-4225-4D6F-A1E1-B54A5F774F85}" presName="textRect" presStyleLbl="revTx" presStyleIdx="2" presStyleCnt="3">
        <dgm:presLayoutVars>
          <dgm:chMax val="1"/>
          <dgm:chPref val="1"/>
        </dgm:presLayoutVars>
      </dgm:prSet>
      <dgm:spPr/>
    </dgm:pt>
  </dgm:ptLst>
  <dgm:cxnLst>
    <dgm:cxn modelId="{15F34D1A-340A-4BDC-A188-552AA8D956F0}" type="presOf" srcId="{C87485E7-1887-424A-881C-36AF552F92F7}" destId="{F7CB8398-19EB-48C5-B185-856D8621C3DB}" srcOrd="0" destOrd="0" presId="urn:microsoft.com/office/officeart/2018/2/layout/IconLabelList"/>
    <dgm:cxn modelId="{96D60325-6B94-4D60-B784-B61D71FCB918}" srcId="{C87485E7-1887-424A-881C-36AF552F92F7}" destId="{9D06FF9A-DFA9-4572-952D-C0582E383764}" srcOrd="0" destOrd="0" parTransId="{F16FB5A0-48AD-4EAE-8903-773F231910B8}" sibTransId="{9F5B342C-2FAB-40EE-BE25-07ABDB93F336}"/>
    <dgm:cxn modelId="{5629CF51-D892-4599-91F1-A72457F8CB00}" type="presOf" srcId="{A2BB9AE2-61D1-41DE-9524-CC9A3381076A}" destId="{4271F668-BC0B-48A0-B4FE-0F98FA0ECA4B}" srcOrd="0" destOrd="0" presId="urn:microsoft.com/office/officeart/2018/2/layout/IconLabelList"/>
    <dgm:cxn modelId="{443EC552-615C-4046-9D05-F0AB6778A375}" type="presOf" srcId="{9D06FF9A-DFA9-4572-952D-C0582E383764}" destId="{59C57FB2-71DE-463A-9BD1-E3381CEB32A1}" srcOrd="0" destOrd="0" presId="urn:microsoft.com/office/officeart/2018/2/layout/IconLabelList"/>
    <dgm:cxn modelId="{379653A2-0A88-4D96-9CB9-D6234F93BA73}" srcId="{C87485E7-1887-424A-881C-36AF552F92F7}" destId="{A2BB9AE2-61D1-41DE-9524-CC9A3381076A}" srcOrd="1" destOrd="0" parTransId="{10BA3BF4-4B08-4344-B125-7A3DDBA72A11}" sibTransId="{DFCE0568-8E9B-45E1-9027-42657D447C11}"/>
    <dgm:cxn modelId="{8B9A25B3-7F60-490C-81D1-930D5C2078A2}" type="presOf" srcId="{4CB29F52-4225-4D6F-A1E1-B54A5F774F85}" destId="{EF47B6A5-0987-46FB-A0A7-F6C3CDB94ACE}" srcOrd="0" destOrd="0" presId="urn:microsoft.com/office/officeart/2018/2/layout/IconLabelList"/>
    <dgm:cxn modelId="{303ACDD2-3DD9-428C-AF96-9C17CAFF8B77}" srcId="{C87485E7-1887-424A-881C-36AF552F92F7}" destId="{4CB29F52-4225-4D6F-A1E1-B54A5F774F85}" srcOrd="2" destOrd="0" parTransId="{6C598AFE-906F-4AC1-95D1-24480C601107}" sibTransId="{FA2C89CE-DE71-4A39-B990-6DBC01EC9B3F}"/>
    <dgm:cxn modelId="{D43AC154-C007-4362-9B58-20915FC58207}" type="presParOf" srcId="{F7CB8398-19EB-48C5-B185-856D8621C3DB}" destId="{75DD95C6-395F-477A-B971-1325A1FE57C6}" srcOrd="0" destOrd="0" presId="urn:microsoft.com/office/officeart/2018/2/layout/IconLabelList"/>
    <dgm:cxn modelId="{800086CB-A5D8-41A5-81F6-9183C89997B6}" type="presParOf" srcId="{75DD95C6-395F-477A-B971-1325A1FE57C6}" destId="{565944FA-0325-4DEC-90E3-402DF276AB6B}" srcOrd="0" destOrd="0" presId="urn:microsoft.com/office/officeart/2018/2/layout/IconLabelList"/>
    <dgm:cxn modelId="{083D333E-0A49-4B52-87D9-D92A1C627C5A}" type="presParOf" srcId="{75DD95C6-395F-477A-B971-1325A1FE57C6}" destId="{BD8FD28D-04B2-49B8-B56E-A6E8D08FDBFE}" srcOrd="1" destOrd="0" presId="urn:microsoft.com/office/officeart/2018/2/layout/IconLabelList"/>
    <dgm:cxn modelId="{E260A32F-10F2-4039-A751-125983584953}" type="presParOf" srcId="{75DD95C6-395F-477A-B971-1325A1FE57C6}" destId="{59C57FB2-71DE-463A-9BD1-E3381CEB32A1}" srcOrd="2" destOrd="0" presId="urn:microsoft.com/office/officeart/2018/2/layout/IconLabelList"/>
    <dgm:cxn modelId="{EB7D2CE0-5925-4E20-8D53-0831D4080EBD}" type="presParOf" srcId="{F7CB8398-19EB-48C5-B185-856D8621C3DB}" destId="{7910DE29-8706-4C11-B3A7-CAE2F4274537}" srcOrd="1" destOrd="0" presId="urn:microsoft.com/office/officeart/2018/2/layout/IconLabelList"/>
    <dgm:cxn modelId="{B973F82C-9607-4CEC-8C7F-C72D0ED80DC8}" type="presParOf" srcId="{F7CB8398-19EB-48C5-B185-856D8621C3DB}" destId="{BFC81933-59D1-47B9-90E3-DD90163A13FF}" srcOrd="2" destOrd="0" presId="urn:microsoft.com/office/officeart/2018/2/layout/IconLabelList"/>
    <dgm:cxn modelId="{69DCA1B8-7FC1-4D18-84AF-7A2B37CC1B03}" type="presParOf" srcId="{BFC81933-59D1-47B9-90E3-DD90163A13FF}" destId="{36B08EC8-E803-4D56-B3A1-D77E34F8BB62}" srcOrd="0" destOrd="0" presId="urn:microsoft.com/office/officeart/2018/2/layout/IconLabelList"/>
    <dgm:cxn modelId="{1628673A-7C98-4B85-A609-B526B06D8A98}" type="presParOf" srcId="{BFC81933-59D1-47B9-90E3-DD90163A13FF}" destId="{94246AC6-8EF9-4964-9B24-3D344162058A}" srcOrd="1" destOrd="0" presId="urn:microsoft.com/office/officeart/2018/2/layout/IconLabelList"/>
    <dgm:cxn modelId="{090A1D12-3362-4525-A75F-4C051BE48895}" type="presParOf" srcId="{BFC81933-59D1-47B9-90E3-DD90163A13FF}" destId="{4271F668-BC0B-48A0-B4FE-0F98FA0ECA4B}" srcOrd="2" destOrd="0" presId="urn:microsoft.com/office/officeart/2018/2/layout/IconLabelList"/>
    <dgm:cxn modelId="{1F2106FD-E341-4CBF-BB9D-B8C151FE5C6F}" type="presParOf" srcId="{F7CB8398-19EB-48C5-B185-856D8621C3DB}" destId="{DF385BB8-7F4A-4347-862C-FA3AF12DD60E}" srcOrd="3" destOrd="0" presId="urn:microsoft.com/office/officeart/2018/2/layout/IconLabelList"/>
    <dgm:cxn modelId="{0DF18A91-0503-4E23-83E5-AE509EAC942B}" type="presParOf" srcId="{F7CB8398-19EB-48C5-B185-856D8621C3DB}" destId="{EB65D50D-8DDF-4202-994F-660EDF2E6E7E}" srcOrd="4" destOrd="0" presId="urn:microsoft.com/office/officeart/2018/2/layout/IconLabelList"/>
    <dgm:cxn modelId="{D5C9A264-2E86-4A6B-A9A3-278F5631188C}" type="presParOf" srcId="{EB65D50D-8DDF-4202-994F-660EDF2E6E7E}" destId="{4C344E51-37FA-4252-B192-C353CF1CA318}" srcOrd="0" destOrd="0" presId="urn:microsoft.com/office/officeart/2018/2/layout/IconLabelList"/>
    <dgm:cxn modelId="{3FC11009-F6BA-4546-B1EE-F440E70F1588}" type="presParOf" srcId="{EB65D50D-8DDF-4202-994F-660EDF2E6E7E}" destId="{B32970DC-A555-4406-8AC3-16736F336F39}" srcOrd="1" destOrd="0" presId="urn:microsoft.com/office/officeart/2018/2/layout/IconLabelList"/>
    <dgm:cxn modelId="{348C9DED-2CD6-4DB5-8E3E-0DBD54EF07C1}" type="presParOf" srcId="{EB65D50D-8DDF-4202-994F-660EDF2E6E7E}" destId="{EF47B6A5-0987-46FB-A0A7-F6C3CDB94AC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C3762-1B99-4B91-A083-52E5C20D99ED}">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B93598-8E3B-41B6-A758-BD1473857593}">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kern="1200"/>
            <a:t>Machine Learning – SVM</a:t>
          </a:r>
        </a:p>
      </dsp:txBody>
      <dsp:txXfrm>
        <a:off x="559800" y="3022743"/>
        <a:ext cx="4320000" cy="720000"/>
      </dsp:txXfrm>
    </dsp:sp>
    <dsp:sp modelId="{58E1F157-28EA-4194-9E19-6DD5AEAEB281}">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1C7487-74DC-44DF-85C6-4B0EC8B90DE1}">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kern="1200" dirty="0"/>
            <a:t>Deep Learning - </a:t>
          </a:r>
          <a:r>
            <a:rPr lang="en-US" sz="3300" kern="1200" dirty="0" err="1"/>
            <a:t>Keras</a:t>
          </a:r>
          <a:endParaRPr lang="en-US" sz="3300" kern="1200" dirty="0"/>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944FA-0325-4DEC-90E3-402DF276AB6B}">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C57FB2-71DE-463A-9BD1-E3381CEB32A1}">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Toolkit: SVM</a:t>
          </a:r>
        </a:p>
      </dsp:txBody>
      <dsp:txXfrm>
        <a:off x="417971" y="2644140"/>
        <a:ext cx="2889450" cy="720000"/>
      </dsp:txXfrm>
    </dsp:sp>
    <dsp:sp modelId="{36B08EC8-E803-4D56-B3A1-D77E34F8BB62}">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71F668-BC0B-48A0-B4FE-0F98FA0ECA4B}">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Method: Select dataset -&gt; Clean Dataset -&gt; Vectorize -&gt; Select parameters -&gt; SVM -&gt; Evaluate -&gt; Test Data -&gt; Clean Dataset -&gt; Vectorize -&gt; SVM from training -&gt; Evaluate</a:t>
          </a:r>
        </a:p>
      </dsp:txBody>
      <dsp:txXfrm>
        <a:off x="3813075" y="2644140"/>
        <a:ext cx="2889450" cy="720000"/>
      </dsp:txXfrm>
    </dsp:sp>
    <dsp:sp modelId="{4C344E51-37FA-4252-B192-C353CF1CA318}">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47B6A5-0987-46FB-A0A7-F6C3CDB94ACE}">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Parameters tested: Cost factor C, Type of kernel</a:t>
          </a:r>
        </a:p>
      </dsp:txBody>
      <dsp:txXfrm>
        <a:off x="7208178" y="2644140"/>
        <a:ext cx="28894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944FA-0325-4DEC-90E3-402DF276AB6B}">
      <dsp:nvSpPr>
        <dsp:cNvPr id="0" name=""/>
        <dsp:cNvSpPr/>
      </dsp:nvSpPr>
      <dsp:spPr>
        <a:xfrm>
          <a:off x="1212569" y="947533"/>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C57FB2-71DE-463A-9BD1-E3381CEB32A1}">
      <dsp:nvSpPr>
        <dsp:cNvPr id="0" name=""/>
        <dsp:cNvSpPr/>
      </dsp:nvSpPr>
      <dsp:spPr>
        <a:xfrm>
          <a:off x="417971" y="2616304"/>
          <a:ext cx="28894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Toolkit: </a:t>
          </a:r>
          <a:r>
            <a:rPr lang="en-US" sz="1100" kern="1200" dirty="0" err="1"/>
            <a:t>Keras</a:t>
          </a:r>
          <a:endParaRPr lang="en-US" sz="1100" kern="1200" dirty="0"/>
        </a:p>
      </dsp:txBody>
      <dsp:txXfrm>
        <a:off x="417971" y="2616304"/>
        <a:ext cx="2889450" cy="787500"/>
      </dsp:txXfrm>
    </dsp:sp>
    <dsp:sp modelId="{36B08EC8-E803-4D56-B3A1-D77E34F8BB62}">
      <dsp:nvSpPr>
        <dsp:cNvPr id="0" name=""/>
        <dsp:cNvSpPr/>
      </dsp:nvSpPr>
      <dsp:spPr>
        <a:xfrm>
          <a:off x="4607673" y="947533"/>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71F668-BC0B-48A0-B4FE-0F98FA0ECA4B}">
      <dsp:nvSpPr>
        <dsp:cNvPr id="0" name=""/>
        <dsp:cNvSpPr/>
      </dsp:nvSpPr>
      <dsp:spPr>
        <a:xfrm>
          <a:off x="3856590" y="2616304"/>
          <a:ext cx="28894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Method: Select dataset -&gt;Clean data -&gt; Tokenize words in data -&gt; Split data into training and validation set -&gt; Build deep neural network with </a:t>
          </a:r>
          <a:r>
            <a:rPr lang="en-US" sz="1100" kern="1200" dirty="0" err="1"/>
            <a:t>keras</a:t>
          </a:r>
          <a:r>
            <a:rPr lang="en-US" sz="1100" kern="1200" dirty="0"/>
            <a:t> -&gt; Train data and obtain validation dataset measure -&gt; Apply test data -&gt; Evaluate</a:t>
          </a:r>
        </a:p>
      </dsp:txBody>
      <dsp:txXfrm>
        <a:off x="3856590" y="2616304"/>
        <a:ext cx="2889450" cy="787500"/>
      </dsp:txXfrm>
    </dsp:sp>
    <dsp:sp modelId="{4C344E51-37FA-4252-B192-C353CF1CA318}">
      <dsp:nvSpPr>
        <dsp:cNvPr id="0" name=""/>
        <dsp:cNvSpPr/>
      </dsp:nvSpPr>
      <dsp:spPr>
        <a:xfrm>
          <a:off x="8002777" y="947533"/>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47B6A5-0987-46FB-A0A7-F6C3CDB94ACE}">
      <dsp:nvSpPr>
        <dsp:cNvPr id="0" name=""/>
        <dsp:cNvSpPr/>
      </dsp:nvSpPr>
      <dsp:spPr>
        <a:xfrm>
          <a:off x="7208178" y="2616304"/>
          <a:ext cx="28894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Parameters: Number of neurons in each layer and Number of hidden layers</a:t>
          </a:r>
        </a:p>
      </dsp:txBody>
      <dsp:txXfrm>
        <a:off x="7208178" y="2616304"/>
        <a:ext cx="2889450" cy="787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CB16-BA39-424E-9AC4-C0DB4FAEA5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CD739E-2B32-834B-8BFD-61EB2F068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82A02-22B2-F441-80F3-01292F3AE56D}"/>
              </a:ext>
            </a:extLst>
          </p:cNvPr>
          <p:cNvSpPr>
            <a:spLocks noGrp="1"/>
          </p:cNvSpPr>
          <p:nvPr>
            <p:ph type="dt" sz="half" idx="10"/>
          </p:nvPr>
        </p:nvSpPr>
        <p:spPr/>
        <p:txBody>
          <a:bodyPr/>
          <a:lstStyle/>
          <a:p>
            <a:fld id="{F47296A0-84B0-0847-93D9-4223EC4311F9}" type="datetimeFigureOut">
              <a:rPr lang="en-US" smtClean="0"/>
              <a:t>12/1/19</a:t>
            </a:fld>
            <a:endParaRPr lang="en-US"/>
          </a:p>
        </p:txBody>
      </p:sp>
      <p:sp>
        <p:nvSpPr>
          <p:cNvPr id="5" name="Footer Placeholder 4">
            <a:extLst>
              <a:ext uri="{FF2B5EF4-FFF2-40B4-BE49-F238E27FC236}">
                <a16:creationId xmlns:a16="http://schemas.microsoft.com/office/drawing/2014/main" id="{5A0B895D-7FDC-4A4A-BAAA-077808231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8B079-7904-0346-89E2-C0C9305F1CE6}"/>
              </a:ext>
            </a:extLst>
          </p:cNvPr>
          <p:cNvSpPr>
            <a:spLocks noGrp="1"/>
          </p:cNvSpPr>
          <p:nvPr>
            <p:ph type="sldNum" sz="quarter" idx="12"/>
          </p:nvPr>
        </p:nvSpPr>
        <p:spPr/>
        <p:txBody>
          <a:bodyPr/>
          <a:lstStyle/>
          <a:p>
            <a:fld id="{2B84A6A9-1FA8-1F45-A244-25E060819F7C}" type="slidenum">
              <a:rPr lang="en-US" smtClean="0"/>
              <a:t>‹#›</a:t>
            </a:fld>
            <a:endParaRPr lang="en-US"/>
          </a:p>
        </p:txBody>
      </p:sp>
    </p:spTree>
    <p:extLst>
      <p:ext uri="{BB962C8B-B14F-4D97-AF65-F5344CB8AC3E}">
        <p14:creationId xmlns:p14="http://schemas.microsoft.com/office/powerpoint/2010/main" val="428929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58FB-DD4E-0A44-BF40-6EAAFC2309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B0FB87-ACAB-9046-9FA3-1ABAB49F9F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66563-10DB-644A-95BF-036EF6BC2E60}"/>
              </a:ext>
            </a:extLst>
          </p:cNvPr>
          <p:cNvSpPr>
            <a:spLocks noGrp="1"/>
          </p:cNvSpPr>
          <p:nvPr>
            <p:ph type="dt" sz="half" idx="10"/>
          </p:nvPr>
        </p:nvSpPr>
        <p:spPr/>
        <p:txBody>
          <a:bodyPr/>
          <a:lstStyle/>
          <a:p>
            <a:fld id="{F47296A0-84B0-0847-93D9-4223EC4311F9}" type="datetimeFigureOut">
              <a:rPr lang="en-US" smtClean="0"/>
              <a:t>12/1/19</a:t>
            </a:fld>
            <a:endParaRPr lang="en-US"/>
          </a:p>
        </p:txBody>
      </p:sp>
      <p:sp>
        <p:nvSpPr>
          <p:cNvPr id="5" name="Footer Placeholder 4">
            <a:extLst>
              <a:ext uri="{FF2B5EF4-FFF2-40B4-BE49-F238E27FC236}">
                <a16:creationId xmlns:a16="http://schemas.microsoft.com/office/drawing/2014/main" id="{9D79D9E0-DD72-D544-847E-5BE8AD27C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02B5A-ED30-3A43-8A5A-1792B32AE1A5}"/>
              </a:ext>
            </a:extLst>
          </p:cNvPr>
          <p:cNvSpPr>
            <a:spLocks noGrp="1"/>
          </p:cNvSpPr>
          <p:nvPr>
            <p:ph type="sldNum" sz="quarter" idx="12"/>
          </p:nvPr>
        </p:nvSpPr>
        <p:spPr/>
        <p:txBody>
          <a:bodyPr/>
          <a:lstStyle/>
          <a:p>
            <a:fld id="{2B84A6A9-1FA8-1F45-A244-25E060819F7C}" type="slidenum">
              <a:rPr lang="en-US" smtClean="0"/>
              <a:t>‹#›</a:t>
            </a:fld>
            <a:endParaRPr lang="en-US"/>
          </a:p>
        </p:txBody>
      </p:sp>
    </p:spTree>
    <p:extLst>
      <p:ext uri="{BB962C8B-B14F-4D97-AF65-F5344CB8AC3E}">
        <p14:creationId xmlns:p14="http://schemas.microsoft.com/office/powerpoint/2010/main" val="283572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E4244E-4A25-264E-A262-56B333EE44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703172-927D-484B-BE2E-52B17BF393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48A39-167B-EB4C-82F0-B9CD3BE69424}"/>
              </a:ext>
            </a:extLst>
          </p:cNvPr>
          <p:cNvSpPr>
            <a:spLocks noGrp="1"/>
          </p:cNvSpPr>
          <p:nvPr>
            <p:ph type="dt" sz="half" idx="10"/>
          </p:nvPr>
        </p:nvSpPr>
        <p:spPr/>
        <p:txBody>
          <a:bodyPr/>
          <a:lstStyle/>
          <a:p>
            <a:fld id="{F47296A0-84B0-0847-93D9-4223EC4311F9}" type="datetimeFigureOut">
              <a:rPr lang="en-US" smtClean="0"/>
              <a:t>12/1/19</a:t>
            </a:fld>
            <a:endParaRPr lang="en-US"/>
          </a:p>
        </p:txBody>
      </p:sp>
      <p:sp>
        <p:nvSpPr>
          <p:cNvPr id="5" name="Footer Placeholder 4">
            <a:extLst>
              <a:ext uri="{FF2B5EF4-FFF2-40B4-BE49-F238E27FC236}">
                <a16:creationId xmlns:a16="http://schemas.microsoft.com/office/drawing/2014/main" id="{F0EFAA75-5CB6-7442-8115-889ACAC69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A445E-6C67-7E4E-8327-E6986372F5E4}"/>
              </a:ext>
            </a:extLst>
          </p:cNvPr>
          <p:cNvSpPr>
            <a:spLocks noGrp="1"/>
          </p:cNvSpPr>
          <p:nvPr>
            <p:ph type="sldNum" sz="quarter" idx="12"/>
          </p:nvPr>
        </p:nvSpPr>
        <p:spPr/>
        <p:txBody>
          <a:bodyPr/>
          <a:lstStyle/>
          <a:p>
            <a:fld id="{2B84A6A9-1FA8-1F45-A244-25E060819F7C}" type="slidenum">
              <a:rPr lang="en-US" smtClean="0"/>
              <a:t>‹#›</a:t>
            </a:fld>
            <a:endParaRPr lang="en-US"/>
          </a:p>
        </p:txBody>
      </p:sp>
    </p:spTree>
    <p:extLst>
      <p:ext uri="{BB962C8B-B14F-4D97-AF65-F5344CB8AC3E}">
        <p14:creationId xmlns:p14="http://schemas.microsoft.com/office/powerpoint/2010/main" val="365270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22AF-64E9-6744-9D69-9E13601E0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A3771-7959-424E-8875-EC5ABA6744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3489E-1C0C-D34B-B3B8-9389C928FF15}"/>
              </a:ext>
            </a:extLst>
          </p:cNvPr>
          <p:cNvSpPr>
            <a:spLocks noGrp="1"/>
          </p:cNvSpPr>
          <p:nvPr>
            <p:ph type="dt" sz="half" idx="10"/>
          </p:nvPr>
        </p:nvSpPr>
        <p:spPr/>
        <p:txBody>
          <a:bodyPr/>
          <a:lstStyle/>
          <a:p>
            <a:fld id="{F47296A0-84B0-0847-93D9-4223EC4311F9}" type="datetimeFigureOut">
              <a:rPr lang="en-US" smtClean="0"/>
              <a:t>12/1/19</a:t>
            </a:fld>
            <a:endParaRPr lang="en-US"/>
          </a:p>
        </p:txBody>
      </p:sp>
      <p:sp>
        <p:nvSpPr>
          <p:cNvPr id="5" name="Footer Placeholder 4">
            <a:extLst>
              <a:ext uri="{FF2B5EF4-FFF2-40B4-BE49-F238E27FC236}">
                <a16:creationId xmlns:a16="http://schemas.microsoft.com/office/drawing/2014/main" id="{B80EEA9F-1707-9046-B299-49DFDE3EB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775BE-4947-1345-9350-EC92EE7C6BCA}"/>
              </a:ext>
            </a:extLst>
          </p:cNvPr>
          <p:cNvSpPr>
            <a:spLocks noGrp="1"/>
          </p:cNvSpPr>
          <p:nvPr>
            <p:ph type="sldNum" sz="quarter" idx="12"/>
          </p:nvPr>
        </p:nvSpPr>
        <p:spPr/>
        <p:txBody>
          <a:bodyPr/>
          <a:lstStyle/>
          <a:p>
            <a:fld id="{2B84A6A9-1FA8-1F45-A244-25E060819F7C}" type="slidenum">
              <a:rPr lang="en-US" smtClean="0"/>
              <a:t>‹#›</a:t>
            </a:fld>
            <a:endParaRPr lang="en-US"/>
          </a:p>
        </p:txBody>
      </p:sp>
    </p:spTree>
    <p:extLst>
      <p:ext uri="{BB962C8B-B14F-4D97-AF65-F5344CB8AC3E}">
        <p14:creationId xmlns:p14="http://schemas.microsoft.com/office/powerpoint/2010/main" val="426761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9C3B-826D-E144-A79C-080E866600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89F3DA-7DFA-2449-A1B0-40F3403F4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3276C5-D011-A042-953D-1ABA3594435B}"/>
              </a:ext>
            </a:extLst>
          </p:cNvPr>
          <p:cNvSpPr>
            <a:spLocks noGrp="1"/>
          </p:cNvSpPr>
          <p:nvPr>
            <p:ph type="dt" sz="half" idx="10"/>
          </p:nvPr>
        </p:nvSpPr>
        <p:spPr/>
        <p:txBody>
          <a:bodyPr/>
          <a:lstStyle/>
          <a:p>
            <a:fld id="{F47296A0-84B0-0847-93D9-4223EC4311F9}" type="datetimeFigureOut">
              <a:rPr lang="en-US" smtClean="0"/>
              <a:t>12/1/19</a:t>
            </a:fld>
            <a:endParaRPr lang="en-US"/>
          </a:p>
        </p:txBody>
      </p:sp>
      <p:sp>
        <p:nvSpPr>
          <p:cNvPr id="5" name="Footer Placeholder 4">
            <a:extLst>
              <a:ext uri="{FF2B5EF4-FFF2-40B4-BE49-F238E27FC236}">
                <a16:creationId xmlns:a16="http://schemas.microsoft.com/office/drawing/2014/main" id="{834778AF-D20F-8543-B933-105A599D6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E0A8D-A976-F84E-AC49-DA978284A79F}"/>
              </a:ext>
            </a:extLst>
          </p:cNvPr>
          <p:cNvSpPr>
            <a:spLocks noGrp="1"/>
          </p:cNvSpPr>
          <p:nvPr>
            <p:ph type="sldNum" sz="quarter" idx="12"/>
          </p:nvPr>
        </p:nvSpPr>
        <p:spPr/>
        <p:txBody>
          <a:bodyPr/>
          <a:lstStyle/>
          <a:p>
            <a:fld id="{2B84A6A9-1FA8-1F45-A244-25E060819F7C}" type="slidenum">
              <a:rPr lang="en-US" smtClean="0"/>
              <a:t>‹#›</a:t>
            </a:fld>
            <a:endParaRPr lang="en-US"/>
          </a:p>
        </p:txBody>
      </p:sp>
    </p:spTree>
    <p:extLst>
      <p:ext uri="{BB962C8B-B14F-4D97-AF65-F5344CB8AC3E}">
        <p14:creationId xmlns:p14="http://schemas.microsoft.com/office/powerpoint/2010/main" val="323486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95D17-CF6F-7D4F-8257-8ABD949D5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A44E2D-571D-2A4C-AD98-B2545FCCAC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59CEA0-67D4-4747-BAEA-9355C5B29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A368ED-8557-234B-90E0-31B79B825A1B}"/>
              </a:ext>
            </a:extLst>
          </p:cNvPr>
          <p:cNvSpPr>
            <a:spLocks noGrp="1"/>
          </p:cNvSpPr>
          <p:nvPr>
            <p:ph type="dt" sz="half" idx="10"/>
          </p:nvPr>
        </p:nvSpPr>
        <p:spPr/>
        <p:txBody>
          <a:bodyPr/>
          <a:lstStyle/>
          <a:p>
            <a:fld id="{F47296A0-84B0-0847-93D9-4223EC4311F9}" type="datetimeFigureOut">
              <a:rPr lang="en-US" smtClean="0"/>
              <a:t>12/1/19</a:t>
            </a:fld>
            <a:endParaRPr lang="en-US"/>
          </a:p>
        </p:txBody>
      </p:sp>
      <p:sp>
        <p:nvSpPr>
          <p:cNvPr id="6" name="Footer Placeholder 5">
            <a:extLst>
              <a:ext uri="{FF2B5EF4-FFF2-40B4-BE49-F238E27FC236}">
                <a16:creationId xmlns:a16="http://schemas.microsoft.com/office/drawing/2014/main" id="{84337846-7B45-4A42-8503-B059811CB8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8BAC5-49B5-A747-B9EB-3744195AE801}"/>
              </a:ext>
            </a:extLst>
          </p:cNvPr>
          <p:cNvSpPr>
            <a:spLocks noGrp="1"/>
          </p:cNvSpPr>
          <p:nvPr>
            <p:ph type="sldNum" sz="quarter" idx="12"/>
          </p:nvPr>
        </p:nvSpPr>
        <p:spPr/>
        <p:txBody>
          <a:bodyPr/>
          <a:lstStyle/>
          <a:p>
            <a:fld id="{2B84A6A9-1FA8-1F45-A244-25E060819F7C}" type="slidenum">
              <a:rPr lang="en-US" smtClean="0"/>
              <a:t>‹#›</a:t>
            </a:fld>
            <a:endParaRPr lang="en-US"/>
          </a:p>
        </p:txBody>
      </p:sp>
    </p:spTree>
    <p:extLst>
      <p:ext uri="{BB962C8B-B14F-4D97-AF65-F5344CB8AC3E}">
        <p14:creationId xmlns:p14="http://schemas.microsoft.com/office/powerpoint/2010/main" val="293773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BA54-DC31-F44D-AF0B-C48C53F0FA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D32408-A332-044E-8D29-996C59696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2C44C7-08F6-2049-AF2A-484CC07C93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435B4-2F62-ED4F-9A89-4B1E72E8D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1CB54C-40AE-8F40-B7D3-060A9E7134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DBAC1F-0D7F-3F42-821B-D800150EA210}"/>
              </a:ext>
            </a:extLst>
          </p:cNvPr>
          <p:cNvSpPr>
            <a:spLocks noGrp="1"/>
          </p:cNvSpPr>
          <p:nvPr>
            <p:ph type="dt" sz="half" idx="10"/>
          </p:nvPr>
        </p:nvSpPr>
        <p:spPr/>
        <p:txBody>
          <a:bodyPr/>
          <a:lstStyle/>
          <a:p>
            <a:fld id="{F47296A0-84B0-0847-93D9-4223EC4311F9}" type="datetimeFigureOut">
              <a:rPr lang="en-US" smtClean="0"/>
              <a:t>12/1/19</a:t>
            </a:fld>
            <a:endParaRPr lang="en-US"/>
          </a:p>
        </p:txBody>
      </p:sp>
      <p:sp>
        <p:nvSpPr>
          <p:cNvPr id="8" name="Footer Placeholder 7">
            <a:extLst>
              <a:ext uri="{FF2B5EF4-FFF2-40B4-BE49-F238E27FC236}">
                <a16:creationId xmlns:a16="http://schemas.microsoft.com/office/drawing/2014/main" id="{617E5419-AF11-064B-8925-C1ABB84F4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621DF7-3C0A-EF4B-9833-2D0363B11A6E}"/>
              </a:ext>
            </a:extLst>
          </p:cNvPr>
          <p:cNvSpPr>
            <a:spLocks noGrp="1"/>
          </p:cNvSpPr>
          <p:nvPr>
            <p:ph type="sldNum" sz="quarter" idx="12"/>
          </p:nvPr>
        </p:nvSpPr>
        <p:spPr/>
        <p:txBody>
          <a:bodyPr/>
          <a:lstStyle/>
          <a:p>
            <a:fld id="{2B84A6A9-1FA8-1F45-A244-25E060819F7C}" type="slidenum">
              <a:rPr lang="en-US" smtClean="0"/>
              <a:t>‹#›</a:t>
            </a:fld>
            <a:endParaRPr lang="en-US"/>
          </a:p>
        </p:txBody>
      </p:sp>
    </p:spTree>
    <p:extLst>
      <p:ext uri="{BB962C8B-B14F-4D97-AF65-F5344CB8AC3E}">
        <p14:creationId xmlns:p14="http://schemas.microsoft.com/office/powerpoint/2010/main" val="162970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0255-6028-CF4B-BDCA-E1B7D829F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F801EE-1CB3-EA47-8803-B0E21A94ED6B}"/>
              </a:ext>
            </a:extLst>
          </p:cNvPr>
          <p:cNvSpPr>
            <a:spLocks noGrp="1"/>
          </p:cNvSpPr>
          <p:nvPr>
            <p:ph type="dt" sz="half" idx="10"/>
          </p:nvPr>
        </p:nvSpPr>
        <p:spPr/>
        <p:txBody>
          <a:bodyPr/>
          <a:lstStyle/>
          <a:p>
            <a:fld id="{F47296A0-84B0-0847-93D9-4223EC4311F9}" type="datetimeFigureOut">
              <a:rPr lang="en-US" smtClean="0"/>
              <a:t>12/1/19</a:t>
            </a:fld>
            <a:endParaRPr lang="en-US"/>
          </a:p>
        </p:txBody>
      </p:sp>
      <p:sp>
        <p:nvSpPr>
          <p:cNvPr id="4" name="Footer Placeholder 3">
            <a:extLst>
              <a:ext uri="{FF2B5EF4-FFF2-40B4-BE49-F238E27FC236}">
                <a16:creationId xmlns:a16="http://schemas.microsoft.com/office/drawing/2014/main" id="{097A0BC6-6482-D647-9908-8BF86A7390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0D4614-A817-6F45-B3A6-70CB49C89FAA}"/>
              </a:ext>
            </a:extLst>
          </p:cNvPr>
          <p:cNvSpPr>
            <a:spLocks noGrp="1"/>
          </p:cNvSpPr>
          <p:nvPr>
            <p:ph type="sldNum" sz="quarter" idx="12"/>
          </p:nvPr>
        </p:nvSpPr>
        <p:spPr/>
        <p:txBody>
          <a:bodyPr/>
          <a:lstStyle/>
          <a:p>
            <a:fld id="{2B84A6A9-1FA8-1F45-A244-25E060819F7C}" type="slidenum">
              <a:rPr lang="en-US" smtClean="0"/>
              <a:t>‹#›</a:t>
            </a:fld>
            <a:endParaRPr lang="en-US"/>
          </a:p>
        </p:txBody>
      </p:sp>
    </p:spTree>
    <p:extLst>
      <p:ext uri="{BB962C8B-B14F-4D97-AF65-F5344CB8AC3E}">
        <p14:creationId xmlns:p14="http://schemas.microsoft.com/office/powerpoint/2010/main" val="85791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1DDFAB-CB5A-ED4F-8F6A-E4995E84DE94}"/>
              </a:ext>
            </a:extLst>
          </p:cNvPr>
          <p:cNvSpPr>
            <a:spLocks noGrp="1"/>
          </p:cNvSpPr>
          <p:nvPr>
            <p:ph type="dt" sz="half" idx="10"/>
          </p:nvPr>
        </p:nvSpPr>
        <p:spPr/>
        <p:txBody>
          <a:bodyPr/>
          <a:lstStyle/>
          <a:p>
            <a:fld id="{F47296A0-84B0-0847-93D9-4223EC4311F9}" type="datetimeFigureOut">
              <a:rPr lang="en-US" smtClean="0"/>
              <a:t>12/1/19</a:t>
            </a:fld>
            <a:endParaRPr lang="en-US"/>
          </a:p>
        </p:txBody>
      </p:sp>
      <p:sp>
        <p:nvSpPr>
          <p:cNvPr id="3" name="Footer Placeholder 2">
            <a:extLst>
              <a:ext uri="{FF2B5EF4-FFF2-40B4-BE49-F238E27FC236}">
                <a16:creationId xmlns:a16="http://schemas.microsoft.com/office/drawing/2014/main" id="{657943D7-1CB6-D049-B9A0-45C5DA74AB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11CE2-2BE1-D64A-948C-1150A1E7D782}"/>
              </a:ext>
            </a:extLst>
          </p:cNvPr>
          <p:cNvSpPr>
            <a:spLocks noGrp="1"/>
          </p:cNvSpPr>
          <p:nvPr>
            <p:ph type="sldNum" sz="quarter" idx="12"/>
          </p:nvPr>
        </p:nvSpPr>
        <p:spPr/>
        <p:txBody>
          <a:bodyPr/>
          <a:lstStyle/>
          <a:p>
            <a:fld id="{2B84A6A9-1FA8-1F45-A244-25E060819F7C}" type="slidenum">
              <a:rPr lang="en-US" smtClean="0"/>
              <a:t>‹#›</a:t>
            </a:fld>
            <a:endParaRPr lang="en-US"/>
          </a:p>
        </p:txBody>
      </p:sp>
    </p:spTree>
    <p:extLst>
      <p:ext uri="{BB962C8B-B14F-4D97-AF65-F5344CB8AC3E}">
        <p14:creationId xmlns:p14="http://schemas.microsoft.com/office/powerpoint/2010/main" val="159267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1913-2DE4-5644-BBB8-E82B8178A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A93AA9-B83C-D24A-81FD-CADBD2FE1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7431-4E69-EA40-B282-17C9CA200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35FE7-6505-F44E-B9EF-55A458783E07}"/>
              </a:ext>
            </a:extLst>
          </p:cNvPr>
          <p:cNvSpPr>
            <a:spLocks noGrp="1"/>
          </p:cNvSpPr>
          <p:nvPr>
            <p:ph type="dt" sz="half" idx="10"/>
          </p:nvPr>
        </p:nvSpPr>
        <p:spPr/>
        <p:txBody>
          <a:bodyPr/>
          <a:lstStyle/>
          <a:p>
            <a:fld id="{F47296A0-84B0-0847-93D9-4223EC4311F9}" type="datetimeFigureOut">
              <a:rPr lang="en-US" smtClean="0"/>
              <a:t>12/1/19</a:t>
            </a:fld>
            <a:endParaRPr lang="en-US"/>
          </a:p>
        </p:txBody>
      </p:sp>
      <p:sp>
        <p:nvSpPr>
          <p:cNvPr id="6" name="Footer Placeholder 5">
            <a:extLst>
              <a:ext uri="{FF2B5EF4-FFF2-40B4-BE49-F238E27FC236}">
                <a16:creationId xmlns:a16="http://schemas.microsoft.com/office/drawing/2014/main" id="{0E976429-2F8F-504B-B793-341F930E6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25E58-07F5-AC4A-AF1F-A23681743068}"/>
              </a:ext>
            </a:extLst>
          </p:cNvPr>
          <p:cNvSpPr>
            <a:spLocks noGrp="1"/>
          </p:cNvSpPr>
          <p:nvPr>
            <p:ph type="sldNum" sz="quarter" idx="12"/>
          </p:nvPr>
        </p:nvSpPr>
        <p:spPr/>
        <p:txBody>
          <a:bodyPr/>
          <a:lstStyle/>
          <a:p>
            <a:fld id="{2B84A6A9-1FA8-1F45-A244-25E060819F7C}" type="slidenum">
              <a:rPr lang="en-US" smtClean="0"/>
              <a:t>‹#›</a:t>
            </a:fld>
            <a:endParaRPr lang="en-US"/>
          </a:p>
        </p:txBody>
      </p:sp>
    </p:spTree>
    <p:extLst>
      <p:ext uri="{BB962C8B-B14F-4D97-AF65-F5344CB8AC3E}">
        <p14:creationId xmlns:p14="http://schemas.microsoft.com/office/powerpoint/2010/main" val="897874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98BC-BBF3-C94E-9D29-80D1D1612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39B31-9E6C-D74A-93C3-D5E9525653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C449CE-A4A1-A846-9F65-9307A84ED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FCFB8-B8E6-F444-8569-02B5EE19E113}"/>
              </a:ext>
            </a:extLst>
          </p:cNvPr>
          <p:cNvSpPr>
            <a:spLocks noGrp="1"/>
          </p:cNvSpPr>
          <p:nvPr>
            <p:ph type="dt" sz="half" idx="10"/>
          </p:nvPr>
        </p:nvSpPr>
        <p:spPr/>
        <p:txBody>
          <a:bodyPr/>
          <a:lstStyle/>
          <a:p>
            <a:fld id="{F47296A0-84B0-0847-93D9-4223EC4311F9}" type="datetimeFigureOut">
              <a:rPr lang="en-US" smtClean="0"/>
              <a:t>12/1/19</a:t>
            </a:fld>
            <a:endParaRPr lang="en-US"/>
          </a:p>
        </p:txBody>
      </p:sp>
      <p:sp>
        <p:nvSpPr>
          <p:cNvPr id="6" name="Footer Placeholder 5">
            <a:extLst>
              <a:ext uri="{FF2B5EF4-FFF2-40B4-BE49-F238E27FC236}">
                <a16:creationId xmlns:a16="http://schemas.microsoft.com/office/drawing/2014/main" id="{D4C25BFB-87FA-6B45-BB16-C7F9FD7EC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EABFD-3E05-4744-88E7-9E9D321FBCE1}"/>
              </a:ext>
            </a:extLst>
          </p:cNvPr>
          <p:cNvSpPr>
            <a:spLocks noGrp="1"/>
          </p:cNvSpPr>
          <p:nvPr>
            <p:ph type="sldNum" sz="quarter" idx="12"/>
          </p:nvPr>
        </p:nvSpPr>
        <p:spPr/>
        <p:txBody>
          <a:bodyPr/>
          <a:lstStyle/>
          <a:p>
            <a:fld id="{2B84A6A9-1FA8-1F45-A244-25E060819F7C}" type="slidenum">
              <a:rPr lang="en-US" smtClean="0"/>
              <a:t>‹#›</a:t>
            </a:fld>
            <a:endParaRPr lang="en-US"/>
          </a:p>
        </p:txBody>
      </p:sp>
    </p:spTree>
    <p:extLst>
      <p:ext uri="{BB962C8B-B14F-4D97-AF65-F5344CB8AC3E}">
        <p14:creationId xmlns:p14="http://schemas.microsoft.com/office/powerpoint/2010/main" val="304491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FB398E-1C9E-7349-85DB-2B6E5558DC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2289A4-EEDE-2D47-9D81-0CAFF0E331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E408A-F42C-7C4B-85ED-D60EF1AA7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296A0-84B0-0847-93D9-4223EC4311F9}" type="datetimeFigureOut">
              <a:rPr lang="en-US" smtClean="0"/>
              <a:t>12/1/19</a:t>
            </a:fld>
            <a:endParaRPr lang="en-US"/>
          </a:p>
        </p:txBody>
      </p:sp>
      <p:sp>
        <p:nvSpPr>
          <p:cNvPr id="5" name="Footer Placeholder 4">
            <a:extLst>
              <a:ext uri="{FF2B5EF4-FFF2-40B4-BE49-F238E27FC236}">
                <a16:creationId xmlns:a16="http://schemas.microsoft.com/office/drawing/2014/main" id="{37A9B3F6-77F8-9F43-BCDE-EF3B8A3891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9F78B-F41B-7941-A02A-4AF15B0720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4A6A9-1FA8-1F45-A244-25E060819F7C}" type="slidenum">
              <a:rPr lang="en-US" smtClean="0"/>
              <a:t>‹#›</a:t>
            </a:fld>
            <a:endParaRPr lang="en-US"/>
          </a:p>
        </p:txBody>
      </p:sp>
    </p:spTree>
    <p:extLst>
      <p:ext uri="{BB962C8B-B14F-4D97-AF65-F5344CB8AC3E}">
        <p14:creationId xmlns:p14="http://schemas.microsoft.com/office/powerpoint/2010/main" val="3672535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8BFB-E220-FD43-9391-3CE796CC6F95}"/>
              </a:ext>
            </a:extLst>
          </p:cNvPr>
          <p:cNvSpPr>
            <a:spLocks noGrp="1"/>
          </p:cNvSpPr>
          <p:nvPr>
            <p:ph type="ctrTitle"/>
          </p:nvPr>
        </p:nvSpPr>
        <p:spPr>
          <a:xfrm>
            <a:off x="1524000" y="1122363"/>
            <a:ext cx="9144000" cy="2387600"/>
          </a:xfrm>
        </p:spPr>
        <p:txBody>
          <a:bodyPr/>
          <a:lstStyle/>
          <a:p>
            <a:r>
              <a:rPr lang="en-US"/>
              <a:t>Sentiment Analysis</a:t>
            </a:r>
            <a:endParaRPr lang="en-US" dirty="0"/>
          </a:p>
        </p:txBody>
      </p:sp>
      <p:sp>
        <p:nvSpPr>
          <p:cNvPr id="3" name="Subtitle 2">
            <a:extLst>
              <a:ext uri="{FF2B5EF4-FFF2-40B4-BE49-F238E27FC236}">
                <a16:creationId xmlns:a16="http://schemas.microsoft.com/office/drawing/2014/main" id="{255A27A9-5E21-9D44-8D48-6196C22B9F61}"/>
              </a:ext>
            </a:extLst>
          </p:cNvPr>
          <p:cNvSpPr>
            <a:spLocks noGrp="1"/>
          </p:cNvSpPr>
          <p:nvPr>
            <p:ph type="subTitle" idx="1"/>
          </p:nvPr>
        </p:nvSpPr>
        <p:spPr>
          <a:xfrm>
            <a:off x="1524000" y="3602038"/>
            <a:ext cx="9144000" cy="1655762"/>
          </a:xfrm>
        </p:spPr>
        <p:txBody>
          <a:bodyPr/>
          <a:lstStyle/>
          <a:p>
            <a:r>
              <a:rPr lang="en-US"/>
              <a:t>-Varun Negandhi</a:t>
            </a:r>
            <a:endParaRPr lang="en-US" dirty="0"/>
          </a:p>
        </p:txBody>
      </p:sp>
    </p:spTree>
    <p:extLst>
      <p:ext uri="{BB962C8B-B14F-4D97-AF65-F5344CB8AC3E}">
        <p14:creationId xmlns:p14="http://schemas.microsoft.com/office/powerpoint/2010/main" val="3694574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9997-43D4-3A4B-AE31-1FC6023ABC2E}"/>
              </a:ext>
            </a:extLst>
          </p:cNvPr>
          <p:cNvSpPr>
            <a:spLocks noGrp="1"/>
          </p:cNvSpPr>
          <p:nvPr>
            <p:ph type="title"/>
          </p:nvPr>
        </p:nvSpPr>
        <p:spPr/>
        <p:txBody>
          <a:bodyPr/>
          <a:lstStyle/>
          <a:p>
            <a:pPr algn="ctr"/>
            <a:r>
              <a:rPr lang="en-US" dirty="0"/>
              <a:t>Further investigation : Linear Kernel</a:t>
            </a:r>
          </a:p>
        </p:txBody>
      </p:sp>
      <p:pic>
        <p:nvPicPr>
          <p:cNvPr id="6" name="Content Placeholder 5" descr="A screenshot of a cell phone&#10;&#10;Description automatically generated">
            <a:extLst>
              <a:ext uri="{FF2B5EF4-FFF2-40B4-BE49-F238E27FC236}">
                <a16:creationId xmlns:a16="http://schemas.microsoft.com/office/drawing/2014/main" id="{61F54026-96BC-5842-B7F2-83E00B3D72EB}"/>
              </a:ext>
            </a:extLst>
          </p:cNvPr>
          <p:cNvPicPr>
            <a:picLocks noGrp="1" noChangeAspect="1"/>
          </p:cNvPicPr>
          <p:nvPr>
            <p:ph sz="half" idx="1"/>
          </p:nvPr>
        </p:nvPicPr>
        <p:blipFill>
          <a:blip r:embed="rId2"/>
          <a:stretch>
            <a:fillRect/>
          </a:stretch>
        </p:blipFill>
        <p:spPr>
          <a:xfrm>
            <a:off x="1117600" y="2616994"/>
            <a:ext cx="4622800" cy="2768600"/>
          </a:xfrm>
        </p:spPr>
      </p:pic>
      <p:pic>
        <p:nvPicPr>
          <p:cNvPr id="8" name="Content Placeholder 7" descr="A screenshot of a cell phone&#10;&#10;Description automatically generated">
            <a:extLst>
              <a:ext uri="{FF2B5EF4-FFF2-40B4-BE49-F238E27FC236}">
                <a16:creationId xmlns:a16="http://schemas.microsoft.com/office/drawing/2014/main" id="{832C8CA4-6D57-C14C-84AA-5AB50BD7C341}"/>
              </a:ext>
            </a:extLst>
          </p:cNvPr>
          <p:cNvPicPr>
            <a:picLocks noGrp="1" noChangeAspect="1"/>
          </p:cNvPicPr>
          <p:nvPr>
            <p:ph sz="half" idx="2"/>
          </p:nvPr>
        </p:nvPicPr>
        <p:blipFill>
          <a:blip r:embed="rId3"/>
          <a:stretch>
            <a:fillRect/>
          </a:stretch>
        </p:blipFill>
        <p:spPr>
          <a:xfrm>
            <a:off x="6470650" y="2616994"/>
            <a:ext cx="4584700" cy="2768600"/>
          </a:xfrm>
        </p:spPr>
      </p:pic>
    </p:spTree>
    <p:extLst>
      <p:ext uri="{BB962C8B-B14F-4D97-AF65-F5344CB8AC3E}">
        <p14:creationId xmlns:p14="http://schemas.microsoft.com/office/powerpoint/2010/main" val="361706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ADCDB-D56F-1446-BD3D-6EA6F249C053}"/>
              </a:ext>
            </a:extLst>
          </p:cNvPr>
          <p:cNvSpPr>
            <a:spLocks noGrp="1"/>
          </p:cNvSpPr>
          <p:nvPr>
            <p:ph type="title"/>
          </p:nvPr>
        </p:nvSpPr>
        <p:spPr/>
        <p:txBody>
          <a:bodyPr/>
          <a:lstStyle/>
          <a:p>
            <a:pPr algn="ctr"/>
            <a:r>
              <a:rPr lang="en-US" dirty="0"/>
              <a:t>Further Investigation: </a:t>
            </a:r>
            <a:r>
              <a:rPr lang="en-US" dirty="0" err="1"/>
              <a:t>Rbf</a:t>
            </a:r>
            <a:r>
              <a:rPr lang="en-US" dirty="0"/>
              <a:t> Kernel</a:t>
            </a:r>
          </a:p>
        </p:txBody>
      </p:sp>
      <p:pic>
        <p:nvPicPr>
          <p:cNvPr id="8" name="Content Placeholder 7" descr="A screenshot of a cell phone&#10;&#10;Description automatically generated">
            <a:extLst>
              <a:ext uri="{FF2B5EF4-FFF2-40B4-BE49-F238E27FC236}">
                <a16:creationId xmlns:a16="http://schemas.microsoft.com/office/drawing/2014/main" id="{9C2D61C3-B878-2948-ADF3-7D82383198E2}"/>
              </a:ext>
            </a:extLst>
          </p:cNvPr>
          <p:cNvPicPr>
            <a:picLocks noGrp="1" noChangeAspect="1"/>
          </p:cNvPicPr>
          <p:nvPr>
            <p:ph sz="half" idx="2"/>
          </p:nvPr>
        </p:nvPicPr>
        <p:blipFill>
          <a:blip r:embed="rId2"/>
          <a:stretch>
            <a:fillRect/>
          </a:stretch>
        </p:blipFill>
        <p:spPr>
          <a:xfrm>
            <a:off x="6470650" y="2616994"/>
            <a:ext cx="4584700" cy="2768600"/>
          </a:xfrm>
        </p:spPr>
      </p:pic>
      <p:pic>
        <p:nvPicPr>
          <p:cNvPr id="4" name="Content Placeholder 3" descr="A screenshot of a cell phone&#10;&#10;Description automatically generated">
            <a:extLst>
              <a:ext uri="{FF2B5EF4-FFF2-40B4-BE49-F238E27FC236}">
                <a16:creationId xmlns:a16="http://schemas.microsoft.com/office/drawing/2014/main" id="{855C5153-60E6-D94D-BD1C-33DF48A8723B}"/>
              </a:ext>
            </a:extLst>
          </p:cNvPr>
          <p:cNvPicPr>
            <a:picLocks noGrp="1" noChangeAspect="1"/>
          </p:cNvPicPr>
          <p:nvPr>
            <p:ph sz="half" idx="1"/>
          </p:nvPr>
        </p:nvPicPr>
        <p:blipFill>
          <a:blip r:embed="rId3"/>
          <a:stretch>
            <a:fillRect/>
          </a:stretch>
        </p:blipFill>
        <p:spPr>
          <a:xfrm>
            <a:off x="1143000" y="2629694"/>
            <a:ext cx="4572000" cy="2743200"/>
          </a:xfrm>
        </p:spPr>
      </p:pic>
    </p:spTree>
    <p:extLst>
      <p:ext uri="{BB962C8B-B14F-4D97-AF65-F5344CB8AC3E}">
        <p14:creationId xmlns:p14="http://schemas.microsoft.com/office/powerpoint/2010/main" val="178504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F06B-48A4-544A-8DB0-F5544876D25E}"/>
              </a:ext>
            </a:extLst>
          </p:cNvPr>
          <p:cNvSpPr>
            <a:spLocks noGrp="1"/>
          </p:cNvSpPr>
          <p:nvPr>
            <p:ph type="title"/>
          </p:nvPr>
        </p:nvSpPr>
        <p:spPr/>
        <p:txBody>
          <a:bodyPr/>
          <a:lstStyle/>
          <a:p>
            <a:pPr algn="ctr"/>
            <a:r>
              <a:rPr lang="en-US" dirty="0"/>
              <a:t>Further Investigation : Sigmoid kernel</a:t>
            </a:r>
          </a:p>
        </p:txBody>
      </p:sp>
      <p:pic>
        <p:nvPicPr>
          <p:cNvPr id="6" name="Content Placeholder 5" descr="A screenshot of a cell phone&#10;&#10;Description automatically generated">
            <a:extLst>
              <a:ext uri="{FF2B5EF4-FFF2-40B4-BE49-F238E27FC236}">
                <a16:creationId xmlns:a16="http://schemas.microsoft.com/office/drawing/2014/main" id="{1F68D7D3-F5DF-FF48-911B-65F352A9F4E0}"/>
              </a:ext>
            </a:extLst>
          </p:cNvPr>
          <p:cNvPicPr>
            <a:picLocks noGrp="1" noChangeAspect="1"/>
          </p:cNvPicPr>
          <p:nvPr>
            <p:ph sz="half" idx="1"/>
          </p:nvPr>
        </p:nvPicPr>
        <p:blipFill>
          <a:blip r:embed="rId2"/>
          <a:stretch>
            <a:fillRect/>
          </a:stretch>
        </p:blipFill>
        <p:spPr>
          <a:xfrm>
            <a:off x="1123950" y="2623344"/>
            <a:ext cx="4610100" cy="2755900"/>
          </a:xfrm>
        </p:spPr>
      </p:pic>
      <p:pic>
        <p:nvPicPr>
          <p:cNvPr id="8" name="Content Placeholder 7" descr="A screenshot of a cell phone&#10;&#10;Description automatically generated">
            <a:extLst>
              <a:ext uri="{FF2B5EF4-FFF2-40B4-BE49-F238E27FC236}">
                <a16:creationId xmlns:a16="http://schemas.microsoft.com/office/drawing/2014/main" id="{6DBF82C4-0B74-164B-AC32-563693524A84}"/>
              </a:ext>
            </a:extLst>
          </p:cNvPr>
          <p:cNvPicPr>
            <a:picLocks noGrp="1" noChangeAspect="1"/>
          </p:cNvPicPr>
          <p:nvPr>
            <p:ph sz="half" idx="2"/>
          </p:nvPr>
        </p:nvPicPr>
        <p:blipFill>
          <a:blip r:embed="rId3"/>
          <a:stretch>
            <a:fillRect/>
          </a:stretch>
        </p:blipFill>
        <p:spPr>
          <a:xfrm>
            <a:off x="6464300" y="2629694"/>
            <a:ext cx="4597400" cy="2743200"/>
          </a:xfrm>
        </p:spPr>
      </p:pic>
    </p:spTree>
    <p:extLst>
      <p:ext uri="{BB962C8B-B14F-4D97-AF65-F5344CB8AC3E}">
        <p14:creationId xmlns:p14="http://schemas.microsoft.com/office/powerpoint/2010/main" val="189764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CA72-5256-4F4B-A23E-612397F90A91}"/>
              </a:ext>
            </a:extLst>
          </p:cNvPr>
          <p:cNvSpPr>
            <a:spLocks noGrp="1"/>
          </p:cNvSpPr>
          <p:nvPr>
            <p:ph type="title"/>
          </p:nvPr>
        </p:nvSpPr>
        <p:spPr>
          <a:xfrm>
            <a:off x="838200" y="365125"/>
            <a:ext cx="10515600" cy="1325563"/>
          </a:xfrm>
        </p:spPr>
        <p:txBody>
          <a:bodyPr>
            <a:normAutofit/>
          </a:bodyPr>
          <a:lstStyle/>
          <a:p>
            <a:r>
              <a:rPr lang="en-US" dirty="0"/>
              <a:t>Deep Learning Approach:</a:t>
            </a:r>
          </a:p>
        </p:txBody>
      </p:sp>
      <p:graphicFrame>
        <p:nvGraphicFramePr>
          <p:cNvPr id="5" name="Content Placeholder 2">
            <a:extLst>
              <a:ext uri="{FF2B5EF4-FFF2-40B4-BE49-F238E27FC236}">
                <a16:creationId xmlns:a16="http://schemas.microsoft.com/office/drawing/2014/main" id="{08D3ABD1-E763-4580-B985-706D73D57733}"/>
              </a:ext>
            </a:extLst>
          </p:cNvPr>
          <p:cNvGraphicFramePr>
            <a:graphicFrameLocks noGrp="1"/>
          </p:cNvGraphicFramePr>
          <p:nvPr>
            <p:ph idx="1"/>
            <p:extLst>
              <p:ext uri="{D42A27DB-BD31-4B8C-83A1-F6EECF244321}">
                <p14:modId xmlns:p14="http://schemas.microsoft.com/office/powerpoint/2010/main" val="10290387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003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BBF5-F77B-494E-A8D1-594766AEEBBB}"/>
              </a:ext>
            </a:extLst>
          </p:cNvPr>
          <p:cNvSpPr>
            <a:spLocks noGrp="1"/>
          </p:cNvSpPr>
          <p:nvPr>
            <p:ph type="title"/>
          </p:nvPr>
        </p:nvSpPr>
        <p:spPr/>
        <p:txBody>
          <a:bodyPr/>
          <a:lstStyle/>
          <a:p>
            <a:pPr algn="ctr"/>
            <a:r>
              <a:rPr lang="en-US" dirty="0"/>
              <a:t>Preprocessing: Tokenize words</a:t>
            </a:r>
          </a:p>
        </p:txBody>
      </p:sp>
      <p:pic>
        <p:nvPicPr>
          <p:cNvPr id="5" name="Content Placeholder 4" descr="A close up of a person&#10;&#10;Description automatically generated">
            <a:extLst>
              <a:ext uri="{FF2B5EF4-FFF2-40B4-BE49-F238E27FC236}">
                <a16:creationId xmlns:a16="http://schemas.microsoft.com/office/drawing/2014/main" id="{37049147-47A3-9747-84EA-7DF5E2D80AED}"/>
              </a:ext>
            </a:extLst>
          </p:cNvPr>
          <p:cNvPicPr>
            <a:picLocks noGrp="1" noChangeAspect="1"/>
          </p:cNvPicPr>
          <p:nvPr>
            <p:ph idx="1"/>
          </p:nvPr>
        </p:nvPicPr>
        <p:blipFill>
          <a:blip r:embed="rId2"/>
          <a:stretch>
            <a:fillRect/>
          </a:stretch>
        </p:blipFill>
        <p:spPr>
          <a:xfrm>
            <a:off x="1738085" y="2122317"/>
            <a:ext cx="8321393" cy="3513477"/>
          </a:xfrm>
        </p:spPr>
      </p:pic>
    </p:spTree>
    <p:extLst>
      <p:ext uri="{BB962C8B-B14F-4D97-AF65-F5344CB8AC3E}">
        <p14:creationId xmlns:p14="http://schemas.microsoft.com/office/powerpoint/2010/main" val="1496821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9EF0-3874-0A49-BC95-90D8959B9403}"/>
              </a:ext>
            </a:extLst>
          </p:cNvPr>
          <p:cNvSpPr>
            <a:spLocks noGrp="1"/>
          </p:cNvSpPr>
          <p:nvPr>
            <p:ph type="title"/>
          </p:nvPr>
        </p:nvSpPr>
        <p:spPr/>
        <p:txBody>
          <a:bodyPr/>
          <a:lstStyle/>
          <a:p>
            <a:pPr algn="ctr"/>
            <a:r>
              <a:rPr lang="en-US" dirty="0"/>
              <a:t>Deep Learning : Experiment 1 </a:t>
            </a:r>
          </a:p>
        </p:txBody>
      </p:sp>
      <p:pic>
        <p:nvPicPr>
          <p:cNvPr id="5" name="Content Placeholder 4" descr="A screenshot of a cell phone&#10;&#10;Description automatically generated">
            <a:extLst>
              <a:ext uri="{FF2B5EF4-FFF2-40B4-BE49-F238E27FC236}">
                <a16:creationId xmlns:a16="http://schemas.microsoft.com/office/drawing/2014/main" id="{8C5364AE-98CC-7E46-9E9C-A571D7F919FE}"/>
              </a:ext>
            </a:extLst>
          </p:cNvPr>
          <p:cNvPicPr>
            <a:picLocks noGrp="1" noChangeAspect="1"/>
          </p:cNvPicPr>
          <p:nvPr>
            <p:ph idx="1"/>
          </p:nvPr>
        </p:nvPicPr>
        <p:blipFill>
          <a:blip r:embed="rId2"/>
          <a:stretch>
            <a:fillRect/>
          </a:stretch>
        </p:blipFill>
        <p:spPr>
          <a:xfrm>
            <a:off x="2285999" y="1534772"/>
            <a:ext cx="7975601" cy="4807515"/>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73957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3DA8-924B-5242-B142-C5234412CE8F}"/>
              </a:ext>
            </a:extLst>
          </p:cNvPr>
          <p:cNvSpPr>
            <a:spLocks noGrp="1"/>
          </p:cNvSpPr>
          <p:nvPr>
            <p:ph type="title"/>
          </p:nvPr>
        </p:nvSpPr>
        <p:spPr/>
        <p:txBody>
          <a:bodyPr/>
          <a:lstStyle/>
          <a:p>
            <a:pPr algn="ctr"/>
            <a:r>
              <a:rPr lang="en-US" dirty="0"/>
              <a:t>Deep Learning : Experiment 2</a:t>
            </a:r>
          </a:p>
        </p:txBody>
      </p:sp>
      <p:pic>
        <p:nvPicPr>
          <p:cNvPr id="5" name="Content Placeholder 4" descr="A close up of a map&#10;&#10;Description automatically generated">
            <a:extLst>
              <a:ext uri="{FF2B5EF4-FFF2-40B4-BE49-F238E27FC236}">
                <a16:creationId xmlns:a16="http://schemas.microsoft.com/office/drawing/2014/main" id="{A1BAB221-426F-0741-A30E-5BEA5FD7106E}"/>
              </a:ext>
            </a:extLst>
          </p:cNvPr>
          <p:cNvPicPr>
            <a:picLocks noGrp="1" noChangeAspect="1"/>
          </p:cNvPicPr>
          <p:nvPr>
            <p:ph idx="1"/>
          </p:nvPr>
        </p:nvPicPr>
        <p:blipFill>
          <a:blip r:embed="rId2"/>
          <a:stretch>
            <a:fillRect/>
          </a:stretch>
        </p:blipFill>
        <p:spPr>
          <a:xfrm>
            <a:off x="2005416" y="1825625"/>
            <a:ext cx="8181167" cy="4351338"/>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20967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FA5B-3985-3540-BBF2-43DE8B9D0CD2}"/>
              </a:ext>
            </a:extLst>
          </p:cNvPr>
          <p:cNvSpPr>
            <a:spLocks noGrp="1"/>
          </p:cNvSpPr>
          <p:nvPr>
            <p:ph type="title"/>
          </p:nvPr>
        </p:nvSpPr>
        <p:spPr/>
        <p:txBody>
          <a:bodyPr/>
          <a:lstStyle/>
          <a:p>
            <a:pPr algn="ctr"/>
            <a:r>
              <a:rPr lang="en-US" dirty="0"/>
              <a:t>Deep Learning : Experiment 3</a:t>
            </a:r>
          </a:p>
        </p:txBody>
      </p:sp>
      <p:pic>
        <p:nvPicPr>
          <p:cNvPr id="5" name="Content Placeholder 4" descr="A close up of a map&#10;&#10;Description automatically generated">
            <a:extLst>
              <a:ext uri="{FF2B5EF4-FFF2-40B4-BE49-F238E27FC236}">
                <a16:creationId xmlns:a16="http://schemas.microsoft.com/office/drawing/2014/main" id="{1AF2D7B1-4FDD-BE4A-8DDD-96B1B56E4EF4}"/>
              </a:ext>
            </a:extLst>
          </p:cNvPr>
          <p:cNvPicPr>
            <a:picLocks noGrp="1" noChangeAspect="1"/>
          </p:cNvPicPr>
          <p:nvPr>
            <p:ph idx="1"/>
          </p:nvPr>
        </p:nvPicPr>
        <p:blipFill>
          <a:blip r:embed="rId2"/>
          <a:stretch>
            <a:fillRect/>
          </a:stretch>
        </p:blipFill>
        <p:spPr>
          <a:xfrm>
            <a:off x="1989439" y="1825625"/>
            <a:ext cx="8167968" cy="4476322"/>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1958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F80D-94A6-9143-B169-7ECE0CEDFE2E}"/>
              </a:ext>
            </a:extLst>
          </p:cNvPr>
          <p:cNvSpPr>
            <a:spLocks noGrp="1"/>
          </p:cNvSpPr>
          <p:nvPr>
            <p:ph type="title"/>
          </p:nvPr>
        </p:nvSpPr>
        <p:spPr/>
        <p:txBody>
          <a:bodyPr/>
          <a:lstStyle/>
          <a:p>
            <a:pPr algn="ctr"/>
            <a:r>
              <a:rPr lang="en-US" dirty="0"/>
              <a:t>Review example</a:t>
            </a:r>
          </a:p>
        </p:txBody>
      </p:sp>
      <p:sp>
        <p:nvSpPr>
          <p:cNvPr id="3" name="Content Placeholder 2">
            <a:extLst>
              <a:ext uri="{FF2B5EF4-FFF2-40B4-BE49-F238E27FC236}">
                <a16:creationId xmlns:a16="http://schemas.microsoft.com/office/drawing/2014/main" id="{2D8B7B99-6F17-0043-90AD-CC6B04C79E4C}"/>
              </a:ext>
            </a:extLst>
          </p:cNvPr>
          <p:cNvSpPr>
            <a:spLocks noGrp="1"/>
          </p:cNvSpPr>
          <p:nvPr>
            <p:ph idx="1"/>
          </p:nvPr>
        </p:nvSpPr>
        <p:spPr>
          <a:xfrm>
            <a:off x="838200" y="1404710"/>
            <a:ext cx="10515600" cy="4081690"/>
          </a:xfrm>
        </p:spPr>
        <p:txBody>
          <a:bodyPr>
            <a:normAutofit fontScale="55000" lnSpcReduction="20000"/>
          </a:bodyPr>
          <a:lstStyle/>
          <a:p>
            <a:pPr marL="0" indent="0">
              <a:buNone/>
            </a:pPr>
            <a:r>
              <a:rPr lang="en-US" dirty="0"/>
              <a:t>"""It's not even 5 days since </a:t>
            </a:r>
            <a:r>
              <a:rPr lang="en-US" dirty="0" err="1"/>
              <a:t>i</a:t>
            </a:r>
            <a:r>
              <a:rPr lang="en-US" dirty="0"/>
              <a:t> purchased this </a:t>
            </a:r>
            <a:r>
              <a:rPr lang="en-US" dirty="0" err="1"/>
              <a:t>product.I</a:t>
            </a:r>
            <a:r>
              <a:rPr lang="en-US" dirty="0"/>
              <a:t> would say this a specially blended worst Phone in all formats.</a:t>
            </a:r>
          </a:p>
          <a:p>
            <a:pPr marL="0" indent="0">
              <a:buNone/>
            </a:pPr>
            <a:r>
              <a:rPr lang="en-US" dirty="0"/>
              <a:t>ISSUE 1:</a:t>
            </a:r>
            <a:br>
              <a:rPr lang="en-US" dirty="0"/>
            </a:br>
            <a:r>
              <a:rPr lang="en-US" dirty="0"/>
              <a:t>Have you ever heard of phone which gets drained even in standby mode during night?</a:t>
            </a:r>
            <a:br>
              <a:rPr lang="en-US" dirty="0"/>
            </a:br>
            <a:r>
              <a:rPr lang="en-US" dirty="0"/>
              <a:t>Kindly please see the screenshot if you want to believe my </a:t>
            </a:r>
            <a:r>
              <a:rPr lang="en-US" dirty="0" err="1"/>
              <a:t>statement.My</a:t>
            </a:r>
            <a:r>
              <a:rPr lang="en-US" dirty="0"/>
              <a:t> phone was in full charge at night 10:07 PM . I took this screenshot and went to </a:t>
            </a:r>
            <a:r>
              <a:rPr lang="en-US" dirty="0" err="1"/>
              <a:t>sleep.Then</a:t>
            </a:r>
            <a:r>
              <a:rPr lang="en-US" dirty="0"/>
              <a:t> I woke up at morning and 6:35 AM and battery got drained by 56% in just standby </a:t>
            </a:r>
            <a:r>
              <a:rPr lang="en-US" dirty="0" err="1"/>
              <a:t>condition.If</a:t>
            </a:r>
            <a:r>
              <a:rPr lang="en-US" dirty="0"/>
              <a:t> this is the case consider how many hours it will work, during day-time. It's not even 5 hours the battery is able to withstand.</a:t>
            </a:r>
          </a:p>
          <a:p>
            <a:pPr marL="0" indent="0">
              <a:buNone/>
            </a:pPr>
            <a:r>
              <a:rPr lang="en-US" dirty="0"/>
              <a:t>ISSUE 2:</a:t>
            </a:r>
          </a:p>
          <a:p>
            <a:pPr marL="0" indent="0">
              <a:buNone/>
            </a:pPr>
            <a:r>
              <a:rPr lang="en-US" dirty="0"/>
              <a:t>Apart from the battery, the next issue is the heating issue .I purchased a iron box recently from Bajaj in this sale.</a:t>
            </a:r>
            <a:br>
              <a:rPr lang="en-US" dirty="0"/>
            </a:br>
            <a:r>
              <a:rPr lang="en-US" dirty="0"/>
              <a:t>But I realized this phone acts a very good Iron box than the Bajaj Iron box. I am using only my headphones to get connected in the call. I am not sure when this phone is will get busted due to this heating issue. It is definitely a challenge to hold this phone for even 1 minute. The heat that the phone is causing will definitely burn your hands and for man if you keep this phone in your pant pocket easily this will lead to infertility for you. Kindly please be aware about that.</a:t>
            </a:r>
          </a:p>
          <a:p>
            <a:pPr marL="0" indent="0">
              <a:buNone/>
            </a:pPr>
            <a:r>
              <a:rPr lang="en-US" dirty="0"/>
              <a:t>Issue 3:</a:t>
            </a:r>
          </a:p>
          <a:p>
            <a:pPr marL="0" indent="0">
              <a:buNone/>
            </a:pPr>
            <a:r>
              <a:rPr lang="en-US" dirty="0"/>
              <a:t>Even some unknown brands has a better touch sensitivity. The touch sensitivity is pathetic, if perform some operation it will easily take 1-2 minutes for the phone to </a:t>
            </a:r>
            <a:r>
              <a:rPr lang="en-US" dirty="0" err="1"/>
              <a:t>response.For</a:t>
            </a:r>
            <a:r>
              <a:rPr lang="en-US" dirty="0"/>
              <a:t> your kind information my system has 73% of Memory free and the RAM is also 56% </a:t>
            </a:r>
            <a:r>
              <a:rPr lang="en-US" dirty="0" err="1"/>
              <a:t>free.Kindly</a:t>
            </a:r>
            <a:r>
              <a:rPr lang="en-US" dirty="0"/>
              <a:t> please make this Review famous and lets make everyone aware of this issue with this phone. Let's save people from buying this phone. There are people who don't even know what to do if this issue happens after 10 days from the date of purchase. So I feel at least this review will help people from purchasing this product in mere future</a:t>
            </a:r>
          </a:p>
        </p:txBody>
      </p:sp>
      <p:sp>
        <p:nvSpPr>
          <p:cNvPr id="4" name="TextBox 3">
            <a:extLst>
              <a:ext uri="{FF2B5EF4-FFF2-40B4-BE49-F238E27FC236}">
                <a16:creationId xmlns:a16="http://schemas.microsoft.com/office/drawing/2014/main" id="{286D0D07-866D-764B-8AB6-83F5F0C718C6}"/>
              </a:ext>
            </a:extLst>
          </p:cNvPr>
          <p:cNvSpPr txBox="1"/>
          <p:nvPr/>
        </p:nvSpPr>
        <p:spPr>
          <a:xfrm>
            <a:off x="4789715" y="5453290"/>
            <a:ext cx="2235868" cy="646331"/>
          </a:xfrm>
          <a:prstGeom prst="rect">
            <a:avLst/>
          </a:prstGeom>
          <a:noFill/>
        </p:spPr>
        <p:txBody>
          <a:bodyPr wrap="none" rtlCol="0">
            <a:spAutoFit/>
          </a:bodyPr>
          <a:lstStyle/>
          <a:p>
            <a:pPr algn="ctr"/>
            <a:r>
              <a:rPr lang="en-US" dirty="0"/>
              <a:t>Negative: 0.63645095</a:t>
            </a:r>
          </a:p>
          <a:p>
            <a:pPr algn="ctr"/>
            <a:r>
              <a:rPr lang="en-US" dirty="0"/>
              <a:t>Positive:   0.36354908</a:t>
            </a:r>
          </a:p>
        </p:txBody>
      </p:sp>
    </p:spTree>
    <p:extLst>
      <p:ext uri="{BB962C8B-B14F-4D97-AF65-F5344CB8AC3E}">
        <p14:creationId xmlns:p14="http://schemas.microsoft.com/office/powerpoint/2010/main" val="160754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EAE1C-C931-1341-A966-BBF035ED46A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Learnings from the project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675B09-BA69-9145-B0FD-82F17EBA5006}"/>
              </a:ext>
            </a:extLst>
          </p:cNvPr>
          <p:cNvSpPr>
            <a:spLocks noGrp="1"/>
          </p:cNvSpPr>
          <p:nvPr>
            <p:ph idx="1"/>
          </p:nvPr>
        </p:nvSpPr>
        <p:spPr>
          <a:xfrm>
            <a:off x="4976031" y="963877"/>
            <a:ext cx="6377769" cy="4930246"/>
          </a:xfrm>
        </p:spPr>
        <p:txBody>
          <a:bodyPr anchor="ctr">
            <a:normAutofit/>
          </a:bodyPr>
          <a:lstStyle/>
          <a:p>
            <a:r>
              <a:rPr lang="en-US" sz="2400" dirty="0"/>
              <a:t>LSTM approach failure</a:t>
            </a:r>
          </a:p>
          <a:p>
            <a:r>
              <a:rPr lang="en-US" sz="2400" dirty="0"/>
              <a:t>Machine Learning: Huge computation time </a:t>
            </a:r>
          </a:p>
          <a:p>
            <a:r>
              <a:rPr lang="en-US" sz="2400" dirty="0"/>
              <a:t>Deep Learning: Needs lot of experiments to come up with right set of parameters. </a:t>
            </a:r>
          </a:p>
          <a:p>
            <a:r>
              <a:rPr lang="en-US" sz="2400" dirty="0"/>
              <a:t>Is my model correct based on train and test values?</a:t>
            </a:r>
          </a:p>
          <a:p>
            <a:r>
              <a:rPr lang="en-US" sz="2400" dirty="0"/>
              <a:t>Experimenting more can reveal more secrets about the data assuming you have a good computer and a Wi-fi…</a:t>
            </a:r>
          </a:p>
          <a:p>
            <a:endParaRPr lang="en-US" sz="2400" dirty="0"/>
          </a:p>
        </p:txBody>
      </p:sp>
    </p:spTree>
    <p:extLst>
      <p:ext uri="{BB962C8B-B14F-4D97-AF65-F5344CB8AC3E}">
        <p14:creationId xmlns:p14="http://schemas.microsoft.com/office/powerpoint/2010/main" val="348855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8DD3B-929E-384F-BC5B-7869EE62F500}"/>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Dataset Overview</a:t>
            </a:r>
          </a:p>
        </p:txBody>
      </p:sp>
      <p:pic>
        <p:nvPicPr>
          <p:cNvPr id="4" name="Picture 3" descr="A close up of a newspaper&#10;&#10;Description automatically generated">
            <a:extLst>
              <a:ext uri="{FF2B5EF4-FFF2-40B4-BE49-F238E27FC236}">
                <a16:creationId xmlns:a16="http://schemas.microsoft.com/office/drawing/2014/main" id="{D3A00123-17E9-FA43-86D4-B3909ED5EAD7}"/>
              </a:ext>
            </a:extLst>
          </p:cNvPr>
          <p:cNvPicPr>
            <a:picLocks noChangeAspect="1"/>
          </p:cNvPicPr>
          <p:nvPr/>
        </p:nvPicPr>
        <p:blipFill>
          <a:blip r:embed="rId2"/>
          <a:stretch>
            <a:fillRect/>
          </a:stretch>
        </p:blipFill>
        <p:spPr>
          <a:xfrm>
            <a:off x="643467" y="2209304"/>
            <a:ext cx="10905066" cy="3326045"/>
          </a:xfrm>
          <a:prstGeom prst="rect">
            <a:avLst/>
          </a:prstGeom>
        </p:spPr>
      </p:pic>
      <p:sp>
        <p:nvSpPr>
          <p:cNvPr id="3" name="TextBox 2">
            <a:extLst>
              <a:ext uri="{FF2B5EF4-FFF2-40B4-BE49-F238E27FC236}">
                <a16:creationId xmlns:a16="http://schemas.microsoft.com/office/drawing/2014/main" id="{390EF6AF-D71E-D944-A471-03D1C2F38AC7}"/>
              </a:ext>
            </a:extLst>
          </p:cNvPr>
          <p:cNvSpPr txBox="1"/>
          <p:nvPr/>
        </p:nvSpPr>
        <p:spPr>
          <a:xfrm>
            <a:off x="4653585" y="5883082"/>
            <a:ext cx="2884829" cy="646331"/>
          </a:xfrm>
          <a:prstGeom prst="rect">
            <a:avLst/>
          </a:prstGeom>
          <a:noFill/>
        </p:spPr>
        <p:txBody>
          <a:bodyPr wrap="none" rtlCol="0">
            <a:spAutoFit/>
          </a:bodyPr>
          <a:lstStyle/>
          <a:p>
            <a:pPr algn="ctr"/>
            <a:r>
              <a:rPr lang="en-US" dirty="0"/>
              <a:t>Training Data: 50000 reviews</a:t>
            </a:r>
          </a:p>
          <a:p>
            <a:pPr algn="ctr"/>
            <a:r>
              <a:rPr lang="en-US" dirty="0"/>
              <a:t>Test Data: 25000 reviews</a:t>
            </a:r>
          </a:p>
        </p:txBody>
      </p:sp>
    </p:spTree>
    <p:extLst>
      <p:ext uri="{BB962C8B-B14F-4D97-AF65-F5344CB8AC3E}">
        <p14:creationId xmlns:p14="http://schemas.microsoft.com/office/powerpoint/2010/main" val="1007519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D069-4743-F441-B53E-C8CE404ABDC8}"/>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Thank you </a:t>
            </a:r>
          </a:p>
        </p:txBody>
      </p:sp>
      <p:pic>
        <p:nvPicPr>
          <p:cNvPr id="6" name="Graphic 5" descr="Handshake">
            <a:extLst>
              <a:ext uri="{FF2B5EF4-FFF2-40B4-BE49-F238E27FC236}">
                <a16:creationId xmlns:a16="http://schemas.microsoft.com/office/drawing/2014/main" id="{E0F65EB2-33D7-488C-885D-590EB52ACA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8" name="Graphic 7">
            <a:extLst>
              <a:ext uri="{FF2B5EF4-FFF2-40B4-BE49-F238E27FC236}">
                <a16:creationId xmlns:a16="http://schemas.microsoft.com/office/drawing/2014/main" id="{0620CDF6-02E5-4D3D-9BB6-5FAE80EF9F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90886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A750-172C-5B48-98EA-0F9B3D0D4BAC}"/>
              </a:ext>
            </a:extLst>
          </p:cNvPr>
          <p:cNvSpPr>
            <a:spLocks noGrp="1"/>
          </p:cNvSpPr>
          <p:nvPr>
            <p:ph type="title"/>
          </p:nvPr>
        </p:nvSpPr>
        <p:spPr>
          <a:xfrm>
            <a:off x="838200" y="365125"/>
            <a:ext cx="10515600" cy="1325563"/>
          </a:xfrm>
        </p:spPr>
        <p:txBody>
          <a:bodyPr>
            <a:normAutofit/>
          </a:bodyPr>
          <a:lstStyle/>
          <a:p>
            <a:r>
              <a:rPr lang="en-US" dirty="0"/>
              <a:t>Types of approach</a:t>
            </a:r>
            <a:endParaRPr lang="en-US"/>
          </a:p>
        </p:txBody>
      </p:sp>
      <p:graphicFrame>
        <p:nvGraphicFramePr>
          <p:cNvPr id="5" name="Content Placeholder 2">
            <a:extLst>
              <a:ext uri="{FF2B5EF4-FFF2-40B4-BE49-F238E27FC236}">
                <a16:creationId xmlns:a16="http://schemas.microsoft.com/office/drawing/2014/main" id="{CF24CC0F-454C-44C0-B56A-BEC70F2A5975}"/>
              </a:ext>
            </a:extLst>
          </p:cNvPr>
          <p:cNvGraphicFramePr>
            <a:graphicFrameLocks noGrp="1"/>
          </p:cNvGraphicFramePr>
          <p:nvPr>
            <p:ph idx="1"/>
            <p:extLst>
              <p:ext uri="{D42A27DB-BD31-4B8C-83A1-F6EECF244321}">
                <p14:modId xmlns:p14="http://schemas.microsoft.com/office/powerpoint/2010/main" val="13177188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90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CA72-5256-4F4B-A23E-612397F90A91}"/>
              </a:ext>
            </a:extLst>
          </p:cNvPr>
          <p:cNvSpPr>
            <a:spLocks noGrp="1"/>
          </p:cNvSpPr>
          <p:nvPr>
            <p:ph type="title"/>
          </p:nvPr>
        </p:nvSpPr>
        <p:spPr>
          <a:xfrm>
            <a:off x="838200" y="365125"/>
            <a:ext cx="10515600" cy="1325563"/>
          </a:xfrm>
        </p:spPr>
        <p:txBody>
          <a:bodyPr>
            <a:normAutofit/>
          </a:bodyPr>
          <a:lstStyle/>
          <a:p>
            <a:r>
              <a:rPr lang="en-US" dirty="0"/>
              <a:t>Machine Learning Approach:</a:t>
            </a:r>
          </a:p>
        </p:txBody>
      </p:sp>
      <p:graphicFrame>
        <p:nvGraphicFramePr>
          <p:cNvPr id="5" name="Content Placeholder 2">
            <a:extLst>
              <a:ext uri="{FF2B5EF4-FFF2-40B4-BE49-F238E27FC236}">
                <a16:creationId xmlns:a16="http://schemas.microsoft.com/office/drawing/2014/main" id="{08D3ABD1-E763-4580-B985-706D73D57733}"/>
              </a:ext>
            </a:extLst>
          </p:cNvPr>
          <p:cNvGraphicFramePr>
            <a:graphicFrameLocks noGrp="1"/>
          </p:cNvGraphicFramePr>
          <p:nvPr>
            <p:ph idx="1"/>
            <p:extLst>
              <p:ext uri="{D42A27DB-BD31-4B8C-83A1-F6EECF244321}">
                <p14:modId xmlns:p14="http://schemas.microsoft.com/office/powerpoint/2010/main" val="17968546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595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5158-4F55-BB4A-B235-9ACEC231D0CF}"/>
              </a:ext>
            </a:extLst>
          </p:cNvPr>
          <p:cNvSpPr>
            <a:spLocks noGrp="1"/>
          </p:cNvSpPr>
          <p:nvPr>
            <p:ph type="title"/>
          </p:nvPr>
        </p:nvSpPr>
        <p:spPr/>
        <p:txBody>
          <a:bodyPr/>
          <a:lstStyle/>
          <a:p>
            <a:pPr algn="ctr"/>
            <a:r>
              <a:rPr lang="en-US" dirty="0"/>
              <a:t>Cost factor C</a:t>
            </a:r>
          </a:p>
        </p:txBody>
      </p:sp>
      <p:sp>
        <p:nvSpPr>
          <p:cNvPr id="3" name="Content Placeholder 2">
            <a:extLst>
              <a:ext uri="{FF2B5EF4-FFF2-40B4-BE49-F238E27FC236}">
                <a16:creationId xmlns:a16="http://schemas.microsoft.com/office/drawing/2014/main" id="{623BEF97-FE25-C044-ADDB-6597A143AE95}"/>
              </a:ext>
            </a:extLst>
          </p:cNvPr>
          <p:cNvSpPr>
            <a:spLocks noGrp="1"/>
          </p:cNvSpPr>
          <p:nvPr>
            <p:ph idx="1"/>
          </p:nvPr>
        </p:nvSpPr>
        <p:spPr>
          <a:xfrm>
            <a:off x="838200" y="1825625"/>
            <a:ext cx="10515600" cy="1091746"/>
          </a:xfrm>
        </p:spPr>
        <p:txBody>
          <a:bodyPr/>
          <a:lstStyle/>
          <a:p>
            <a:r>
              <a:rPr lang="en-US" dirty="0"/>
              <a:t>Two things to deal with: </a:t>
            </a:r>
          </a:p>
          <a:p>
            <a:pPr marL="0" indent="0">
              <a:buNone/>
            </a:pPr>
            <a:r>
              <a:rPr lang="en-US" dirty="0"/>
              <a:t>   Larger margin , low misclassification error</a:t>
            </a:r>
          </a:p>
        </p:txBody>
      </p:sp>
      <p:pic>
        <p:nvPicPr>
          <p:cNvPr id="5" name="Picture 4" descr="A screenshot of a computer&#10;&#10;Description automatically generated">
            <a:extLst>
              <a:ext uri="{FF2B5EF4-FFF2-40B4-BE49-F238E27FC236}">
                <a16:creationId xmlns:a16="http://schemas.microsoft.com/office/drawing/2014/main" id="{3C33F275-8EB6-FC4B-BBE6-ED8C1CC788D7}"/>
              </a:ext>
            </a:extLst>
          </p:cNvPr>
          <p:cNvPicPr>
            <a:picLocks noChangeAspect="1"/>
          </p:cNvPicPr>
          <p:nvPr/>
        </p:nvPicPr>
        <p:blipFill>
          <a:blip r:embed="rId2"/>
          <a:stretch>
            <a:fillRect/>
          </a:stretch>
        </p:blipFill>
        <p:spPr>
          <a:xfrm>
            <a:off x="1636486" y="3052308"/>
            <a:ext cx="8686800" cy="3263900"/>
          </a:xfrm>
          <a:prstGeom prst="rect">
            <a:avLst/>
          </a:prstGeom>
        </p:spPr>
      </p:pic>
    </p:spTree>
    <p:extLst>
      <p:ext uri="{BB962C8B-B14F-4D97-AF65-F5344CB8AC3E}">
        <p14:creationId xmlns:p14="http://schemas.microsoft.com/office/powerpoint/2010/main" val="283036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D148-E84E-DD41-962B-E2E385026675}"/>
              </a:ext>
            </a:extLst>
          </p:cNvPr>
          <p:cNvSpPr>
            <a:spLocks noGrp="1"/>
          </p:cNvSpPr>
          <p:nvPr>
            <p:ph type="title"/>
          </p:nvPr>
        </p:nvSpPr>
        <p:spPr>
          <a:xfrm>
            <a:off x="838200" y="365125"/>
            <a:ext cx="10515600" cy="1325563"/>
          </a:xfrm>
        </p:spPr>
        <p:txBody>
          <a:bodyPr/>
          <a:lstStyle/>
          <a:p>
            <a:pPr algn="ctr"/>
            <a:r>
              <a:rPr lang="en-US" dirty="0"/>
              <a:t>Results: Linear Kernel</a:t>
            </a:r>
          </a:p>
        </p:txBody>
      </p:sp>
      <p:pic>
        <p:nvPicPr>
          <p:cNvPr id="9" name="Content Placeholder 8" descr="A screenshot of a cell phone&#10;&#10;Description automatically generated">
            <a:extLst>
              <a:ext uri="{FF2B5EF4-FFF2-40B4-BE49-F238E27FC236}">
                <a16:creationId xmlns:a16="http://schemas.microsoft.com/office/drawing/2014/main" id="{6329EFF4-B0EC-8D45-B1C1-58A521664E08}"/>
              </a:ext>
            </a:extLst>
          </p:cNvPr>
          <p:cNvPicPr>
            <a:picLocks noGrp="1" noChangeAspect="1"/>
          </p:cNvPicPr>
          <p:nvPr>
            <p:ph sz="half" idx="1"/>
          </p:nvPr>
        </p:nvPicPr>
        <p:blipFill>
          <a:blip r:embed="rId2"/>
          <a:stretch>
            <a:fillRect/>
          </a:stretch>
        </p:blipFill>
        <p:spPr>
          <a:xfrm>
            <a:off x="838200" y="2275853"/>
            <a:ext cx="5181600" cy="3450882"/>
          </a:xfrm>
        </p:spPr>
      </p:pic>
      <p:pic>
        <p:nvPicPr>
          <p:cNvPr id="11" name="Content Placeholder 10" descr="A screenshot of a cell phone&#10;&#10;Description automatically generated">
            <a:extLst>
              <a:ext uri="{FF2B5EF4-FFF2-40B4-BE49-F238E27FC236}">
                <a16:creationId xmlns:a16="http://schemas.microsoft.com/office/drawing/2014/main" id="{5C880D3E-A959-9543-9FF4-A82F3D42CB71}"/>
              </a:ext>
            </a:extLst>
          </p:cNvPr>
          <p:cNvPicPr>
            <a:picLocks noGrp="1" noChangeAspect="1"/>
          </p:cNvPicPr>
          <p:nvPr>
            <p:ph sz="half" idx="2"/>
          </p:nvPr>
        </p:nvPicPr>
        <p:blipFill>
          <a:blip r:embed="rId3"/>
          <a:stretch>
            <a:fillRect/>
          </a:stretch>
        </p:blipFill>
        <p:spPr>
          <a:xfrm>
            <a:off x="6172200" y="2282853"/>
            <a:ext cx="5181600" cy="3436882"/>
          </a:xfrm>
        </p:spPr>
      </p:pic>
    </p:spTree>
    <p:extLst>
      <p:ext uri="{BB962C8B-B14F-4D97-AF65-F5344CB8AC3E}">
        <p14:creationId xmlns:p14="http://schemas.microsoft.com/office/powerpoint/2010/main" val="87437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C524-EA8C-764C-B195-783C2F733438}"/>
              </a:ext>
            </a:extLst>
          </p:cNvPr>
          <p:cNvSpPr>
            <a:spLocks noGrp="1"/>
          </p:cNvSpPr>
          <p:nvPr>
            <p:ph type="title"/>
          </p:nvPr>
        </p:nvSpPr>
        <p:spPr/>
        <p:txBody>
          <a:bodyPr/>
          <a:lstStyle/>
          <a:p>
            <a:pPr algn="ctr"/>
            <a:r>
              <a:rPr lang="en-US" dirty="0"/>
              <a:t>Results: Poly kernel</a:t>
            </a:r>
          </a:p>
        </p:txBody>
      </p:sp>
      <p:pic>
        <p:nvPicPr>
          <p:cNvPr id="6" name="Content Placeholder 5" descr="A screenshot of a cell phone&#10;&#10;Description automatically generated">
            <a:extLst>
              <a:ext uri="{FF2B5EF4-FFF2-40B4-BE49-F238E27FC236}">
                <a16:creationId xmlns:a16="http://schemas.microsoft.com/office/drawing/2014/main" id="{5617E84F-603F-CC4B-9BC2-0961EE3CC581}"/>
              </a:ext>
            </a:extLst>
          </p:cNvPr>
          <p:cNvPicPr>
            <a:picLocks noGrp="1" noChangeAspect="1"/>
          </p:cNvPicPr>
          <p:nvPr>
            <p:ph sz="half" idx="1"/>
          </p:nvPr>
        </p:nvPicPr>
        <p:blipFill>
          <a:blip r:embed="rId2"/>
          <a:stretch>
            <a:fillRect/>
          </a:stretch>
        </p:blipFill>
        <p:spPr>
          <a:xfrm>
            <a:off x="876300" y="2375694"/>
            <a:ext cx="5105400" cy="3251200"/>
          </a:xfrm>
        </p:spPr>
      </p:pic>
      <p:pic>
        <p:nvPicPr>
          <p:cNvPr id="8" name="Content Placeholder 7" descr="A screenshot of a cell phone&#10;&#10;Description automatically generated">
            <a:extLst>
              <a:ext uri="{FF2B5EF4-FFF2-40B4-BE49-F238E27FC236}">
                <a16:creationId xmlns:a16="http://schemas.microsoft.com/office/drawing/2014/main" id="{6749CCBC-B490-6248-836E-6E7F72D5DD8F}"/>
              </a:ext>
            </a:extLst>
          </p:cNvPr>
          <p:cNvPicPr>
            <a:picLocks noGrp="1" noChangeAspect="1"/>
          </p:cNvPicPr>
          <p:nvPr>
            <p:ph sz="half" idx="2"/>
          </p:nvPr>
        </p:nvPicPr>
        <p:blipFill>
          <a:blip r:embed="rId3"/>
          <a:stretch>
            <a:fillRect/>
          </a:stretch>
        </p:blipFill>
        <p:spPr>
          <a:xfrm>
            <a:off x="6235700" y="2420144"/>
            <a:ext cx="5054600" cy="3162300"/>
          </a:xfrm>
        </p:spPr>
      </p:pic>
    </p:spTree>
    <p:extLst>
      <p:ext uri="{BB962C8B-B14F-4D97-AF65-F5344CB8AC3E}">
        <p14:creationId xmlns:p14="http://schemas.microsoft.com/office/powerpoint/2010/main" val="103231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C524-EA8C-764C-B195-783C2F733438}"/>
              </a:ext>
            </a:extLst>
          </p:cNvPr>
          <p:cNvSpPr>
            <a:spLocks noGrp="1"/>
          </p:cNvSpPr>
          <p:nvPr>
            <p:ph type="title"/>
          </p:nvPr>
        </p:nvSpPr>
        <p:spPr/>
        <p:txBody>
          <a:bodyPr/>
          <a:lstStyle/>
          <a:p>
            <a:pPr algn="ctr"/>
            <a:r>
              <a:rPr lang="en-US" dirty="0"/>
              <a:t>Results: </a:t>
            </a:r>
            <a:r>
              <a:rPr lang="en-US" dirty="0" err="1"/>
              <a:t>Rbf</a:t>
            </a:r>
            <a:r>
              <a:rPr lang="en-US" dirty="0"/>
              <a:t> kernel</a:t>
            </a:r>
          </a:p>
        </p:txBody>
      </p:sp>
      <p:pic>
        <p:nvPicPr>
          <p:cNvPr id="10" name="Content Placeholder 9" descr="A screenshot of a cell phone&#10;&#10;Description automatically generated">
            <a:extLst>
              <a:ext uri="{FF2B5EF4-FFF2-40B4-BE49-F238E27FC236}">
                <a16:creationId xmlns:a16="http://schemas.microsoft.com/office/drawing/2014/main" id="{A8CFB96F-5807-A141-8ACB-82CF806C8D91}"/>
              </a:ext>
            </a:extLst>
          </p:cNvPr>
          <p:cNvPicPr>
            <a:picLocks noGrp="1" noChangeAspect="1"/>
          </p:cNvPicPr>
          <p:nvPr>
            <p:ph sz="half" idx="1"/>
          </p:nvPr>
        </p:nvPicPr>
        <p:blipFill>
          <a:blip r:embed="rId2"/>
          <a:stretch>
            <a:fillRect/>
          </a:stretch>
        </p:blipFill>
        <p:spPr>
          <a:xfrm>
            <a:off x="908050" y="2439194"/>
            <a:ext cx="5041900" cy="3124200"/>
          </a:xfrm>
        </p:spPr>
      </p:pic>
      <p:pic>
        <p:nvPicPr>
          <p:cNvPr id="12" name="Content Placeholder 11" descr="A screenshot of a cell phone&#10;&#10;Description automatically generated">
            <a:extLst>
              <a:ext uri="{FF2B5EF4-FFF2-40B4-BE49-F238E27FC236}">
                <a16:creationId xmlns:a16="http://schemas.microsoft.com/office/drawing/2014/main" id="{A3B53562-72EB-114B-B039-5BB8A7752B15}"/>
              </a:ext>
            </a:extLst>
          </p:cNvPr>
          <p:cNvPicPr>
            <a:picLocks noGrp="1" noChangeAspect="1"/>
          </p:cNvPicPr>
          <p:nvPr>
            <p:ph sz="half" idx="2"/>
          </p:nvPr>
        </p:nvPicPr>
        <p:blipFill>
          <a:blip r:embed="rId3"/>
          <a:stretch>
            <a:fillRect/>
          </a:stretch>
        </p:blipFill>
        <p:spPr>
          <a:xfrm>
            <a:off x="6235700" y="2432844"/>
            <a:ext cx="5054600" cy="3136900"/>
          </a:xfrm>
        </p:spPr>
      </p:pic>
    </p:spTree>
    <p:extLst>
      <p:ext uri="{BB962C8B-B14F-4D97-AF65-F5344CB8AC3E}">
        <p14:creationId xmlns:p14="http://schemas.microsoft.com/office/powerpoint/2010/main" val="90680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C524-EA8C-764C-B195-783C2F733438}"/>
              </a:ext>
            </a:extLst>
          </p:cNvPr>
          <p:cNvSpPr>
            <a:spLocks noGrp="1"/>
          </p:cNvSpPr>
          <p:nvPr>
            <p:ph type="title"/>
          </p:nvPr>
        </p:nvSpPr>
        <p:spPr/>
        <p:txBody>
          <a:bodyPr/>
          <a:lstStyle/>
          <a:p>
            <a:pPr algn="ctr"/>
            <a:r>
              <a:rPr lang="en-US" dirty="0"/>
              <a:t>Results: Sigmoid kernel</a:t>
            </a:r>
          </a:p>
        </p:txBody>
      </p:sp>
      <p:pic>
        <p:nvPicPr>
          <p:cNvPr id="8" name="Content Placeholder 7" descr="A screenshot of a cell phone&#10;&#10;Description automatically generated">
            <a:extLst>
              <a:ext uri="{FF2B5EF4-FFF2-40B4-BE49-F238E27FC236}">
                <a16:creationId xmlns:a16="http://schemas.microsoft.com/office/drawing/2014/main" id="{C302D920-AF48-424B-BF35-AE54B40207A0}"/>
              </a:ext>
            </a:extLst>
          </p:cNvPr>
          <p:cNvPicPr>
            <a:picLocks noGrp="1" noChangeAspect="1"/>
          </p:cNvPicPr>
          <p:nvPr>
            <p:ph sz="half" idx="1"/>
          </p:nvPr>
        </p:nvPicPr>
        <p:blipFill>
          <a:blip r:embed="rId2"/>
          <a:stretch>
            <a:fillRect/>
          </a:stretch>
        </p:blipFill>
        <p:spPr>
          <a:xfrm>
            <a:off x="838200" y="2428946"/>
            <a:ext cx="5181600" cy="3144695"/>
          </a:xfrm>
        </p:spPr>
      </p:pic>
      <p:pic>
        <p:nvPicPr>
          <p:cNvPr id="11" name="Content Placeholder 10" descr="A screenshot of a cell phone&#10;&#10;Description automatically generated">
            <a:extLst>
              <a:ext uri="{FF2B5EF4-FFF2-40B4-BE49-F238E27FC236}">
                <a16:creationId xmlns:a16="http://schemas.microsoft.com/office/drawing/2014/main" id="{2E8E821E-0523-5942-8A5D-97EDC118DD6D}"/>
              </a:ext>
            </a:extLst>
          </p:cNvPr>
          <p:cNvPicPr>
            <a:picLocks noGrp="1" noChangeAspect="1"/>
          </p:cNvPicPr>
          <p:nvPr>
            <p:ph sz="half" idx="2"/>
          </p:nvPr>
        </p:nvPicPr>
        <p:blipFill>
          <a:blip r:embed="rId3"/>
          <a:stretch>
            <a:fillRect/>
          </a:stretch>
        </p:blipFill>
        <p:spPr>
          <a:xfrm>
            <a:off x="6172200" y="2430214"/>
            <a:ext cx="5181600" cy="3142160"/>
          </a:xfrm>
        </p:spPr>
      </p:pic>
    </p:spTree>
    <p:extLst>
      <p:ext uri="{BB962C8B-B14F-4D97-AF65-F5344CB8AC3E}">
        <p14:creationId xmlns:p14="http://schemas.microsoft.com/office/powerpoint/2010/main" val="212839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651</Words>
  <Application>Microsoft Macintosh PowerPoint</Application>
  <PresentationFormat>Widescreen</PresentationFormat>
  <Paragraphs>46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Sentiment Analysis</vt:lpstr>
      <vt:lpstr>Dataset Overview</vt:lpstr>
      <vt:lpstr>Types of approach</vt:lpstr>
      <vt:lpstr>Machine Learning Approach:</vt:lpstr>
      <vt:lpstr>Cost factor C</vt:lpstr>
      <vt:lpstr>Results: Linear Kernel</vt:lpstr>
      <vt:lpstr>Results: Poly kernel</vt:lpstr>
      <vt:lpstr>Results: Rbf kernel</vt:lpstr>
      <vt:lpstr>Results: Sigmoid kernel</vt:lpstr>
      <vt:lpstr>Further investigation : Linear Kernel</vt:lpstr>
      <vt:lpstr>Further Investigation: Rbf Kernel</vt:lpstr>
      <vt:lpstr>Further Investigation : Sigmoid kernel</vt:lpstr>
      <vt:lpstr>Deep Learning Approach:</vt:lpstr>
      <vt:lpstr>Preprocessing: Tokenize words</vt:lpstr>
      <vt:lpstr>Deep Learning : Experiment 1 </vt:lpstr>
      <vt:lpstr>Deep Learning : Experiment 2</vt:lpstr>
      <vt:lpstr>Deep Learning : Experiment 3</vt:lpstr>
      <vt:lpstr>Review example</vt:lpstr>
      <vt:lpstr>Learnings from the project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Varun Sanjay Negandhi (vsngndhi)</dc:creator>
  <cp:lastModifiedBy>Varun Sanjay Negandhi (vsngndhi)</cp:lastModifiedBy>
  <cp:revision>8</cp:revision>
  <dcterms:created xsi:type="dcterms:W3CDTF">2019-12-03T17:30:18Z</dcterms:created>
  <dcterms:modified xsi:type="dcterms:W3CDTF">2019-12-04T00:10:20Z</dcterms:modified>
</cp:coreProperties>
</file>