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96DC6-81CD-4012-82D1-D6423B80D6E4}" v="145" dt="2022-05-18T20:43:29.916"/>
    <p1510:client id="{20DD3139-C1E5-4F20-A6F7-C8015DD045F7}" v="189" dt="2022-05-22T17:11:07.075"/>
    <p1510:client id="{28CFDAAA-3F5A-40C2-8DC9-8E771E5CBAD5}" v="23" dt="2022-05-18T18:59:06.768"/>
    <p1510:client id="{52018583-E646-4286-9291-09D86232F72C}" v="346" dt="2022-05-19T07:17:08.382"/>
    <p1510:client id="{C1933159-0123-832A-4748-37C915DC86A8}" v="5" dt="2022-05-18T19:07:29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C6A8F02-5FD1-0375-C0B9-300E9AEEA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PICROSS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cs typeface="Calibri"/>
              </a:rPr>
              <a:t>NAGATHURAI </a:t>
            </a:r>
            <a:r>
              <a:rPr lang="en-US" sz="2000" dirty="0" err="1">
                <a:cs typeface="Calibri"/>
              </a:rPr>
              <a:t>Visnupriyan</a:t>
            </a:r>
          </a:p>
          <a:p>
            <a:r>
              <a:rPr lang="en-US" sz="2000" dirty="0">
                <a:cs typeface="Calibri"/>
              </a:rPr>
              <a:t>SRIRANJAN </a:t>
            </a:r>
            <a:r>
              <a:rPr lang="en-US" sz="2000" dirty="0" err="1">
                <a:cs typeface="Calibri"/>
              </a:rPr>
              <a:t>Sivakar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3685AC5-4531-FD8A-6BFD-E49F00CCE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230123" y="-128136"/>
            <a:ext cx="200567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ea typeface="+mn-lt"/>
                <a:cs typeface="+mn-lt"/>
              </a:rPr>
              <a:t>menu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302EC30-6E30-1BFB-1936-796797AA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039050"/>
            <a:ext cx="8277225" cy="55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896748" y="-42411"/>
            <a:ext cx="2616422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Calibri"/>
              </a:rPr>
              <a:t>matrice</a:t>
            </a:r>
            <a:endParaRPr lang="en-US" dirty="0"/>
          </a:p>
          <a:p>
            <a:endParaRPr lang="fr-FR" sz="5400" dirty="0">
              <a:latin typeface="Aharoni"/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71658F-737A-376F-2EE9-A6887A81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46384"/>
            <a:ext cx="11268075" cy="52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8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230123" y="-128136"/>
            <a:ext cx="200567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ea typeface="+mn-lt"/>
                <a:cs typeface="+mn-lt"/>
              </a:rPr>
              <a:t>menu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2AEDCBB4-7DF1-CF35-721B-2849F82C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977134"/>
            <a:ext cx="9496425" cy="55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230123" y="-128136"/>
            <a:ext cx="200567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ea typeface="+mn-lt"/>
                <a:cs typeface="+mn-lt"/>
              </a:rPr>
              <a:t>menu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4705C52-6ACA-F097-924B-76549BB8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581869"/>
            <a:ext cx="10048875" cy="47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4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3420373" y="-99561"/>
            <a:ext cx="534793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cs typeface="Calibri"/>
              </a:rPr>
              <a:t>constrution_tab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C3AD592D-5E82-2445-B99C-65E4A5F9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874186"/>
            <a:ext cx="9496425" cy="59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306323" y="-4241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ea typeface="+mn-lt"/>
                <a:cs typeface="+mn-lt"/>
              </a:rPr>
              <a:t>click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7F6172D3-4D9B-7578-99A0-6784C6ED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830147"/>
            <a:ext cx="9144000" cy="59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306323" y="-4241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ea typeface="+mn-lt"/>
                <a:cs typeface="+mn-lt"/>
              </a:rPr>
              <a:t>click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F7DB3F8-4F94-6364-2458-97E43E151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646795"/>
            <a:ext cx="8105775" cy="61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220473" y="-99561"/>
            <a:ext cx="385394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cs typeface="Calibri"/>
              </a:rPr>
              <a:t>verification</a:t>
            </a:r>
            <a:endParaRPr lang="en-US" dirty="0" err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1BE5069-C68B-3EA6-AF4D-B0DECDB8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725229"/>
            <a:ext cx="8877300" cy="60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439548" y="-109086"/>
            <a:ext cx="3315331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cs typeface="Calibri"/>
              </a:rPr>
              <a:t>Sequence</a:t>
            </a:r>
          </a:p>
          <a:p>
            <a:endParaRPr lang="fr-FR" sz="5400" dirty="0">
              <a:latin typeface="Aharoni"/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3112D39-AFB6-6292-F5E9-39717969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1312351"/>
            <a:ext cx="10239375" cy="51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439548" y="-109086"/>
            <a:ext cx="3315331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cs typeface="Calibri"/>
              </a:rPr>
              <a:t>Sequence</a:t>
            </a:r>
          </a:p>
          <a:p>
            <a:endParaRPr lang="fr-FR" sz="5400" dirty="0">
              <a:latin typeface="Aharoni"/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54B233F-0BEB-A055-F780-D52B28AAE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4" r="39015" b="-217"/>
          <a:stretch/>
        </p:blipFill>
        <p:spPr>
          <a:xfrm>
            <a:off x="2409825" y="1647825"/>
            <a:ext cx="7429507" cy="44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3999540" y="23567"/>
            <a:ext cx="413767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Aharoni"/>
              </a:rPr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8ED3733E-8785-C491-2F50-9DFD04BB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37" y="4092321"/>
            <a:ext cx="3086100" cy="1549908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4D4BCF3-B06C-BB0E-0E80-29C866C0D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937" y="3698412"/>
            <a:ext cx="3076575" cy="22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2915548" y="2643639"/>
            <a:ext cx="6361037" cy="240065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9600" dirty="0">
                <a:solidFill>
                  <a:schemeClr val="bg1"/>
                </a:solidFill>
                <a:latin typeface="Aharoni"/>
                <a:cs typeface="Calibri"/>
              </a:rPr>
              <a:t>Conclusion</a:t>
            </a:r>
          </a:p>
          <a:p>
            <a:endParaRPr lang="fr-FR" sz="5400" dirty="0">
              <a:latin typeface="Aharoni"/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049613" y="23567"/>
            <a:ext cx="209063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Aharoni"/>
              </a:rPr>
              <a:t>Le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51BF0FAB-6542-7B11-31A0-A5F0024DE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53" y="1198424"/>
            <a:ext cx="4545981" cy="52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5049613" y="23567"/>
            <a:ext cx="209063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Aharoni"/>
              </a:rPr>
              <a:t>Le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9914596-8571-B2FA-BA8B-8E3FB94A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192" y="1425040"/>
            <a:ext cx="5346071" cy="40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306198" y="-4311"/>
            <a:ext cx="358143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Aharoni"/>
              </a:rPr>
              <a:t>Les modes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7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965CC65F-1D27-CEC8-D993-D9DC4772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5454" y="3518490"/>
            <a:ext cx="5057077" cy="2915482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0E875456-3C31-07F2-EAAB-6400D4C38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497" y="3832302"/>
            <a:ext cx="2455127" cy="24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430023" y="-4311"/>
            <a:ext cx="348044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>
                <a:latin typeface="Aharoni"/>
                <a:cs typeface="Aharoni"/>
              </a:rPr>
              <a:t>Les 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15FCD-90DF-BDAB-B486-E12C1F94F255}"/>
              </a:ext>
            </a:extLst>
          </p:cNvPr>
          <p:cNvSpPr txBox="1"/>
          <p:nvPr/>
        </p:nvSpPr>
        <p:spPr>
          <a:xfrm>
            <a:off x="8936242" y="87790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 err="1"/>
              <a:t>Sivakar</a:t>
            </a:r>
            <a:endParaRPr lang="en-US" sz="4000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EC69A-B6FA-F2FF-1B86-1BE73CBA39F0}"/>
              </a:ext>
            </a:extLst>
          </p:cNvPr>
          <p:cNvSpPr txBox="1"/>
          <p:nvPr/>
        </p:nvSpPr>
        <p:spPr>
          <a:xfrm>
            <a:off x="333375" y="84772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 err="1"/>
              <a:t>Visnupriyan</a:t>
            </a:r>
            <a:endParaRPr lang="en-US" sz="4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7BD0B-8324-981A-3CCF-20F9D173A846}"/>
              </a:ext>
            </a:extLst>
          </p:cNvPr>
          <p:cNvSpPr txBox="1"/>
          <p:nvPr/>
        </p:nvSpPr>
        <p:spPr>
          <a:xfrm>
            <a:off x="8934262" y="1661310"/>
            <a:ext cx="371644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- </a:t>
            </a:r>
            <a:r>
              <a:rPr lang="en-US" sz="3600" dirty="0" err="1"/>
              <a:t>Algorithmes</a:t>
            </a:r>
            <a:endParaRPr lang="en-US" sz="3600" dirty="0" err="1">
              <a:cs typeface="Calibri"/>
            </a:endParaRPr>
          </a:p>
          <a:p>
            <a:r>
              <a:rPr lang="en-US" sz="3600" dirty="0">
                <a:cs typeface="Calibri"/>
              </a:rPr>
              <a:t>- </a:t>
            </a:r>
            <a:r>
              <a:rPr lang="en-US" sz="3600" dirty="0" err="1">
                <a:cs typeface="Calibri"/>
              </a:rPr>
              <a:t>Aléatoire</a:t>
            </a:r>
            <a:endParaRPr lang="en-US" sz="3600">
              <a:cs typeface="Calibri"/>
            </a:endParaRPr>
          </a:p>
          <a:p>
            <a:r>
              <a:rPr lang="en-US" sz="3600" dirty="0">
                <a:cs typeface="Calibri"/>
              </a:rPr>
              <a:t>- </a:t>
            </a:r>
            <a:r>
              <a:rPr lang="en-US" sz="3600" dirty="0" err="1">
                <a:cs typeface="Calibri"/>
              </a:rPr>
              <a:t>Vérification</a:t>
            </a:r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- Menu sans SDL</a:t>
            </a:r>
          </a:p>
          <a:p>
            <a:r>
              <a:rPr lang="en-US" sz="3600" dirty="0">
                <a:cs typeface="Calibri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6155C-2257-AEA8-6800-5367C5938E80}"/>
              </a:ext>
            </a:extLst>
          </p:cNvPr>
          <p:cNvSpPr txBox="1"/>
          <p:nvPr/>
        </p:nvSpPr>
        <p:spPr>
          <a:xfrm>
            <a:off x="332997" y="1615572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- SDL</a:t>
            </a:r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- Mode </a:t>
            </a:r>
            <a:endParaRPr lang="en-US" sz="3600">
              <a:cs typeface="Calibri"/>
            </a:endParaRPr>
          </a:p>
          <a:p>
            <a:r>
              <a:rPr lang="en-US" sz="3600" dirty="0">
                <a:cs typeface="Calibri"/>
              </a:rPr>
              <a:t>- Image</a:t>
            </a:r>
          </a:p>
          <a:p>
            <a:r>
              <a:rPr lang="en-US" sz="3600" dirty="0">
                <a:cs typeface="Calibri"/>
              </a:rPr>
              <a:t>- </a:t>
            </a:r>
            <a:r>
              <a:rPr lang="en-US" sz="3600" dirty="0" err="1">
                <a:cs typeface="Calibri"/>
              </a:rPr>
              <a:t>Séquence</a:t>
            </a:r>
            <a:endParaRPr lang="en-US" sz="3600">
              <a:cs typeface="Calibri"/>
            </a:endParaRPr>
          </a:p>
          <a:p>
            <a:r>
              <a:rPr lang="en-US" sz="3600" dirty="0">
                <a:cs typeface="Calibri"/>
              </a:rPr>
              <a:t>...</a:t>
            </a: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9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3545895" y="2640433"/>
            <a:ext cx="502252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9600" dirty="0">
                <a:solidFill>
                  <a:schemeClr val="bg1"/>
                </a:solidFill>
                <a:latin typeface="Aharoni"/>
                <a:cs typeface="Aharoni"/>
              </a:rPr>
              <a:t>Fonction</a:t>
            </a:r>
            <a:endParaRPr lang="en-US" sz="9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4753873" y="5214"/>
            <a:ext cx="258275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cs typeface="Aharoni"/>
              </a:rPr>
              <a:t>Sdl_Init</a:t>
            </a:r>
            <a:endParaRPr lang="en-US" dirty="0" err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E71E344-0A93-C393-923A-5AFE6B06F3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48" b="6511"/>
          <a:stretch/>
        </p:blipFill>
        <p:spPr>
          <a:xfrm>
            <a:off x="885825" y="1109257"/>
            <a:ext cx="10991857" cy="53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6DC73A-DD47-506E-4077-6DC0A7C1F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C86D8C-DF52-FB9B-1E2E-D123F370F67A}"/>
              </a:ext>
            </a:extLst>
          </p:cNvPr>
          <p:cNvSpPr txBox="1"/>
          <p:nvPr/>
        </p:nvSpPr>
        <p:spPr>
          <a:xfrm>
            <a:off x="2582173" y="-42411"/>
            <a:ext cx="7859844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dirty="0" err="1">
                <a:latin typeface="Aharoni"/>
                <a:ea typeface="+mn-lt"/>
                <a:cs typeface="+mn-lt"/>
              </a:rPr>
              <a:t>generate_random_num</a:t>
            </a:r>
            <a:endParaRPr lang="en-US">
              <a:latin typeface="Aharoni"/>
              <a:cs typeface="Aharoni"/>
            </a:endParaRPr>
          </a:p>
          <a:p>
            <a:endParaRPr lang="fr-FR" sz="5400" dirty="0">
              <a:latin typeface="Aharoni"/>
              <a:cs typeface="Aharon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4D58C0-6EBB-5909-B689-03B22EF7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6" y="-228600"/>
            <a:ext cx="2380802" cy="1428750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CFED2FE5-4C87-B288-BC90-C18C7A46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884812"/>
            <a:ext cx="10706100" cy="37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PICROSS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NAGATHURAI Visnupriyan</cp:lastModifiedBy>
  <cp:revision>225</cp:revision>
  <dcterms:created xsi:type="dcterms:W3CDTF">2022-05-18T18:57:11Z</dcterms:created>
  <dcterms:modified xsi:type="dcterms:W3CDTF">2022-05-22T17:11:14Z</dcterms:modified>
</cp:coreProperties>
</file>