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c382578db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c382578db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cf48e43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cf48e43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cf48e43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cf48e43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df664f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df664f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cf48e43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cf48e43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ryrabbitmq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258" y="880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50" y="167375"/>
            <a:ext cx="2313000" cy="17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700" y="27916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RabbitMq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 é um </a:t>
            </a:r>
            <a:r>
              <a:rPr lang="pt-BR"/>
              <a:t>Message Broker</a:t>
            </a:r>
            <a:r>
              <a:rPr lang="pt-BR"/>
              <a:t> </a:t>
            </a:r>
            <a:r>
              <a:rPr lang="pt-BR"/>
              <a:t>(Intermediário</a:t>
            </a:r>
            <a:r>
              <a:rPr lang="pt-BR"/>
              <a:t> / meio de campo) entre sistemas que publicam e consomem mensagens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 vida real : Como se fosse um corretor de </a:t>
            </a:r>
            <a:r>
              <a:rPr lang="pt-BR"/>
              <a:t>imóveis</a:t>
            </a:r>
            <a:r>
              <a:rPr lang="pt-BR"/>
              <a:t> fazendo a intermediação entre vendedor e cliente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RabbitMQ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Desacoplamento entre Serviços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Rápido</a:t>
            </a:r>
            <a:r>
              <a:rPr lang="pt-BR"/>
              <a:t> e Poderoso (Mensagens por padrão cai na memoria da maquina)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Padrão de Mercado (Suporte)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Básico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75" y="1743775"/>
            <a:ext cx="8101025" cy="16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364400" y="2371650"/>
            <a:ext cx="6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Fila : Onde as mensagens ficam armazenadas </a:t>
            </a:r>
            <a:r>
              <a:rPr lang="pt-BR" sz="1400"/>
              <a:t>após</a:t>
            </a:r>
            <a:r>
              <a:rPr lang="pt-BR" sz="1400"/>
              <a:t> o Exchange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Produtores : Sistema que emite a mensagem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Exchange : É quem recebe a mensagem e é </a:t>
            </a:r>
            <a:r>
              <a:rPr lang="pt-BR" sz="1400"/>
              <a:t>responsável</a:t>
            </a:r>
            <a:r>
              <a:rPr lang="pt-BR" sz="1400"/>
              <a:t> para enviar a mensagens as filas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Consumer : São sistemas que ficam ouvindo filas para consumir mensagens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Binding : Relação entre fila e exchange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Tipos de Exchange 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Direct : Encaminha a mensagem para apenas 1 fila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Fanout : </a:t>
            </a:r>
            <a:r>
              <a:rPr lang="pt-BR" sz="1400"/>
              <a:t>Encaminha </a:t>
            </a:r>
            <a:r>
              <a:rPr lang="pt-BR" sz="1400"/>
              <a:t>a mensagem para todas as filas ligadas a mesma exchange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Topic : Encaminha a mensagem que conter o padrão na binding por exemplo *.x / x.*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 De Fila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8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http://tryrabbitmq.com/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25" y="1017725"/>
            <a:ext cx="5547400" cy="3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