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6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22E5-0E90-4451-BFB7-74AE9D2E0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19CEB-64FD-4EBC-93E0-B2AB75076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9EE82-D51D-474D-9977-2DBF9B4E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1CFE-97E2-421D-A7EF-6DA154E7BB43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3447D-2159-4526-9DE4-EC738E73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49741-ACBE-47E5-8A83-46054DEF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D3D4-CFDF-4E57-990A-428959A8C3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024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5816-B587-4983-91CC-C0C76FE4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26AEF-F84D-4E57-9B1E-100EAB396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3ABD1-E27A-415C-82AD-EB21591A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1CFE-97E2-421D-A7EF-6DA154E7BB43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262C0-9323-4849-BC12-65F60D44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D920-D104-4FE7-B442-E971EB10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D3D4-CFDF-4E57-990A-428959A8C3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456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5D95E-989F-417D-960C-518408D98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0DF2D-1E2C-4664-98C8-6CBA3129F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74B6-5077-497F-8755-A8826A0D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1CFE-97E2-421D-A7EF-6DA154E7BB43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F9D7C-EE49-4EF7-8FB6-ADB2501A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BF1D-EB1C-4E13-8209-C3749B1F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D3D4-CFDF-4E57-990A-428959A8C3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194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BA9C-CF98-405F-95EE-00897CF5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84C6-B56C-4D56-B7EF-458CDFE6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713D3-EE67-403C-90AB-085E6FF9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1CFE-97E2-421D-A7EF-6DA154E7BB43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93AAE-AFB8-40C4-825E-683D372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1AA7-A593-4EE1-9381-0507DB78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D3D4-CFDF-4E57-990A-428959A8C3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549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C5D9-248D-4695-9782-6C7383BF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F647C-61F9-4982-9D55-C0C1C051B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376E1-3385-4F93-9FE5-4E433B51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1CFE-97E2-421D-A7EF-6DA154E7BB43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12F4D-EAB3-4252-AF05-7BC0758C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7ED7D-A1C3-4BA2-8F97-2DDAEADA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D3D4-CFDF-4E57-990A-428959A8C3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625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3A3B-7FC9-4733-BAAA-4D39AB58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DD39-C28F-4709-93E0-C20639D8E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A5D53-E6FE-47C0-9CC6-C3A0C41BC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14502-435B-4DB3-A5B2-07732F2B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1CFE-97E2-421D-A7EF-6DA154E7BB43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7AB26-F73D-4C4E-BEAE-5A3CEAFF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76521-BCF4-40A3-961C-50107960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D3D4-CFDF-4E57-990A-428959A8C3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594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4E06-BF45-4010-A4BA-51BFB6F7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668DD-BE9F-430D-BB77-FE0F6F225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36D12-6A95-4E1F-B5FD-4CCC74C93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6EED9-7413-4AE7-AD31-059A18375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914EC-777B-4CE9-B073-1F48CBBCD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B9AED-B3A9-4620-A4C4-28F53679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1CFE-97E2-421D-A7EF-6DA154E7BB43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F2D02-114B-495A-9535-7F5C7700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E7991-F664-41D0-9677-1E2ECFAA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D3D4-CFDF-4E57-990A-428959A8C3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527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7082-1DD3-4D07-980B-9C1CEF27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D45C3-6560-425B-AD93-BF913BB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1CFE-97E2-421D-A7EF-6DA154E7BB43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3B357-A2ED-4341-9765-892FFF78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50B20-D1D2-4CEA-B779-0B5C73D0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D3D4-CFDF-4E57-990A-428959A8C3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829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A7B2B-2962-4A39-A191-E09C6A47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1CFE-97E2-421D-A7EF-6DA154E7BB43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DE1DF-3861-4BFD-8084-09CC9814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F195F-A0E7-40AF-868F-3DC2C48A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D3D4-CFDF-4E57-990A-428959A8C3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88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363D-14A5-4437-9368-4D0788AE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EFF6C-19FF-48B5-8AD1-794C66713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D5056-79BE-4DBD-9F80-F6BE749E9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2AB5-28EF-4755-854D-FBF901F4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1CFE-97E2-421D-A7EF-6DA154E7BB43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293D-A361-48CC-B1AD-FB270CE0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F3D0D-6923-4ED4-9D2B-E7031053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D3D4-CFDF-4E57-990A-428959A8C3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285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19CB-8588-4020-9C4E-44C000F8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61C36-42FB-4B51-A93C-D1EA46492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0CA73-9DD8-474D-B45A-8EF7FE943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11E8E-FB82-4888-894D-0B3254EA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1CFE-97E2-421D-A7EF-6DA154E7BB43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7FF1B-09F8-4444-88FD-16EA11D3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9DC77-E1FE-4D30-ADF9-45EDF4C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D3D4-CFDF-4E57-990A-428959A8C3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362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60A55-3F50-475E-A76F-DE49E7B8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1FE82-C526-4006-9FD6-88F0F50A8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32F4-3404-4E63-9BED-1393D99F2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1CFE-97E2-421D-A7EF-6DA154E7BB43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FE23E-ABD5-4745-B66E-82504A44F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9BB0A-0820-4C1F-AAA7-9E78C6C41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5D3D4-CFDF-4E57-990A-428959A8C3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589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soleh/LTP-Kelompok-9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87F669-7FDE-4345-B035-E421294E1C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B94A39-12B2-4727-A044-1D4B1A449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699"/>
            <a:ext cx="9144000" cy="500301"/>
          </a:xfrm>
        </p:spPr>
        <p:txBody>
          <a:bodyPr>
            <a:normAutofit/>
          </a:bodyPr>
          <a:lstStyle/>
          <a:p>
            <a:r>
              <a:rPr lang="en-US" sz="2800" b="1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Kalkulator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b="1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Penghitung</a:t>
            </a:r>
            <a:endParaRPr lang="en-ID" sz="8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E45E67-5306-4078-A6C3-0B582E7C16A7}"/>
              </a:ext>
            </a:extLst>
          </p:cNvPr>
          <p:cNvSpPr txBox="1">
            <a:spLocks/>
          </p:cNvSpPr>
          <p:nvPr/>
        </p:nvSpPr>
        <p:spPr>
          <a:xfrm>
            <a:off x="1421423" y="2366426"/>
            <a:ext cx="9144000" cy="500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Kelompok</a:t>
            </a:r>
            <a:r>
              <a:rPr lang="en-US" sz="1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9</a:t>
            </a:r>
            <a:endParaRPr lang="en-ID" sz="1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A71FAE-13E2-44CA-89C8-70BB80B94521}"/>
              </a:ext>
            </a:extLst>
          </p:cNvPr>
          <p:cNvSpPr txBox="1">
            <a:spLocks/>
          </p:cNvSpPr>
          <p:nvPr/>
        </p:nvSpPr>
        <p:spPr>
          <a:xfrm>
            <a:off x="1113693" y="4641442"/>
            <a:ext cx="4982307" cy="13170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Anggota</a:t>
            </a:r>
            <a:r>
              <a:rPr lang="en-US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Sartika</a:t>
            </a:r>
            <a:r>
              <a:rPr lang="en-US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Utami</a:t>
            </a:r>
            <a:endParaRPr lang="en-US" sz="1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Fata </a:t>
            </a:r>
            <a:r>
              <a:rPr lang="en-US" sz="1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Falih</a:t>
            </a:r>
            <a:r>
              <a:rPr lang="en-US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Hilmi</a:t>
            </a:r>
            <a:endParaRPr lang="en-US" sz="1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Fathi</a:t>
            </a:r>
            <a:r>
              <a:rPr lang="en-US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M. </a:t>
            </a:r>
            <a:r>
              <a:rPr lang="en-US" sz="1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Shalahuddin</a:t>
            </a:r>
            <a:endParaRPr lang="en-US" sz="1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627F31-AA8E-419B-918D-5622EADAFB59}"/>
              </a:ext>
            </a:extLst>
          </p:cNvPr>
          <p:cNvSpPr txBox="1">
            <a:spLocks/>
          </p:cNvSpPr>
          <p:nvPr/>
        </p:nvSpPr>
        <p:spPr>
          <a:xfrm>
            <a:off x="1524000" y="3378444"/>
            <a:ext cx="9144000" cy="500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BMR, BMI, &amp; Heart Rate</a:t>
            </a:r>
            <a:endParaRPr lang="en-ID" sz="8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3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4F16-E325-447E-B286-A3686D2FDAB4}"/>
              </a:ext>
            </a:extLst>
          </p:cNvPr>
          <p:cNvSpPr/>
          <p:nvPr/>
        </p:nvSpPr>
        <p:spPr>
          <a:xfrm>
            <a:off x="0" y="-8792"/>
            <a:ext cx="12192000" cy="10410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50EB-546A-4D73-90EC-1626A20B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1" y="398328"/>
            <a:ext cx="10515600" cy="279522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Latar</a:t>
            </a: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Belakang</a:t>
            </a:r>
            <a:endParaRPr lang="en-ID" sz="2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FD498-A99E-4EF0-A852-67323661E4A5}"/>
              </a:ext>
            </a:extLst>
          </p:cNvPr>
          <p:cNvSpPr txBox="1"/>
          <p:nvPr/>
        </p:nvSpPr>
        <p:spPr>
          <a:xfrm>
            <a:off x="490025" y="1629456"/>
            <a:ext cx="5791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Menjaga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asupan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makanan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berat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badan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pengaruh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besar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baik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segi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kesehatan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kebugaran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penampilan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kepercayaan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diri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. 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Maka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demi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membantu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gaya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hidup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sehat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, kami pun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merancang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b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5F189-113C-4338-BDBF-741DD402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039" y="1439337"/>
            <a:ext cx="3504179" cy="49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4F16-E325-447E-B286-A3686D2FDAB4}"/>
              </a:ext>
            </a:extLst>
          </p:cNvPr>
          <p:cNvSpPr/>
          <p:nvPr/>
        </p:nvSpPr>
        <p:spPr>
          <a:xfrm>
            <a:off x="0" y="-8792"/>
            <a:ext cx="12192000" cy="10410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50EB-546A-4D73-90EC-1626A20B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1" y="398328"/>
            <a:ext cx="10515600" cy="279522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endParaRPr lang="en-ID" sz="2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FD498-A99E-4EF0-A852-67323661E4A5}"/>
              </a:ext>
            </a:extLst>
          </p:cNvPr>
          <p:cNvSpPr txBox="1"/>
          <p:nvPr/>
        </p:nvSpPr>
        <p:spPr>
          <a:xfrm>
            <a:off x="490025" y="1629456"/>
            <a:ext cx="579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sesuai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kebutuhan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masing-masing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5F189-113C-4338-BDBF-741DD402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039" y="1439337"/>
            <a:ext cx="3504179" cy="4917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8C483B-6D5D-4797-B15A-AAC8432FEB71}"/>
              </a:ext>
            </a:extLst>
          </p:cNvPr>
          <p:cNvSpPr txBox="1"/>
          <p:nvPr/>
        </p:nvSpPr>
        <p:spPr>
          <a:xfrm>
            <a:off x="472441" y="2385905"/>
            <a:ext cx="60990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1. 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Penghitung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BMI (</a:t>
            </a:r>
            <a:r>
              <a:rPr lang="en-ID" b="1" i="0" dirty="0">
                <a:solidFill>
                  <a:srgbClr val="20212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Body Mass Index)</a:t>
            </a:r>
          </a:p>
          <a:p>
            <a:endParaRPr lang="en-US" sz="600" i="0" dirty="0">
              <a:solidFill>
                <a:srgbClr val="202124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mengetahui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status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badan ideal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badan dan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tinggi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2. 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Penghitung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BMR (</a:t>
            </a:r>
            <a:r>
              <a:rPr lang="en-ID" sz="1800" b="1" dirty="0">
                <a:solidFill>
                  <a:srgbClr val="2021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  <a:r>
              <a:rPr lang="en-ID" b="1" i="0" dirty="0">
                <a:solidFill>
                  <a:srgbClr val="20212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asal </a:t>
            </a:r>
            <a:r>
              <a:rPr lang="en-ID" b="1" dirty="0">
                <a:solidFill>
                  <a:srgbClr val="2021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</a:t>
            </a:r>
            <a:r>
              <a:rPr lang="en-ID" b="1" i="0" dirty="0">
                <a:solidFill>
                  <a:srgbClr val="20212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etabolic </a:t>
            </a:r>
            <a:r>
              <a:rPr lang="en-ID" b="1" dirty="0">
                <a:solidFill>
                  <a:srgbClr val="2021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</a:t>
            </a:r>
            <a:r>
              <a:rPr lang="en-ID" b="1" i="0" dirty="0">
                <a:solidFill>
                  <a:srgbClr val="20212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ate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endParaRPr lang="en-US" sz="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menghitung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kebutuhan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kalori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dibutuhkan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oleh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tubuh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usia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jenis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kelamin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berat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badan.</a:t>
            </a:r>
          </a:p>
          <a:p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3.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Penghitung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Heart Rate</a:t>
            </a:r>
          </a:p>
          <a:p>
            <a:endParaRPr lang="en-US" sz="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menghitung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maksimal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detak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jantung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sesuai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usia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dimiliki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6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4F16-E325-447E-B286-A3686D2FDAB4}"/>
              </a:ext>
            </a:extLst>
          </p:cNvPr>
          <p:cNvSpPr/>
          <p:nvPr/>
        </p:nvSpPr>
        <p:spPr>
          <a:xfrm>
            <a:off x="0" y="-8792"/>
            <a:ext cx="12192000" cy="10410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50EB-546A-4D73-90EC-1626A20B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1" y="398328"/>
            <a:ext cx="10515600" cy="27952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Flowchart</a:t>
            </a:r>
            <a:endParaRPr lang="en-ID" sz="2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03D091-7125-4A8B-AC5F-ED8335320619}"/>
              </a:ext>
            </a:extLst>
          </p:cNvPr>
          <p:cNvSpPr/>
          <p:nvPr/>
        </p:nvSpPr>
        <p:spPr>
          <a:xfrm>
            <a:off x="3944646" y="1211779"/>
            <a:ext cx="1192696" cy="848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5800D7-3C08-4810-9A69-30FEFABD6792}"/>
              </a:ext>
            </a:extLst>
          </p:cNvPr>
          <p:cNvSpPr/>
          <p:nvPr/>
        </p:nvSpPr>
        <p:spPr>
          <a:xfrm>
            <a:off x="3986300" y="2463567"/>
            <a:ext cx="1192696" cy="6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Kalkulator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BMI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D4FB1-BF20-4953-97EF-ED8633A0D871}"/>
              </a:ext>
            </a:extLst>
          </p:cNvPr>
          <p:cNvSpPr/>
          <p:nvPr/>
        </p:nvSpPr>
        <p:spPr>
          <a:xfrm>
            <a:off x="827033" y="1706524"/>
            <a:ext cx="1192696" cy="6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Kalkulator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BMR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1CE3593-A3A3-4964-9B94-23C74F990F99}"/>
              </a:ext>
            </a:extLst>
          </p:cNvPr>
          <p:cNvSpPr/>
          <p:nvPr/>
        </p:nvSpPr>
        <p:spPr>
          <a:xfrm>
            <a:off x="3847808" y="3536061"/>
            <a:ext cx="1422060" cy="6736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Tinggi Badan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5902586E-9646-4CB5-A733-054E0793E037}"/>
              </a:ext>
            </a:extLst>
          </p:cNvPr>
          <p:cNvSpPr/>
          <p:nvPr/>
        </p:nvSpPr>
        <p:spPr>
          <a:xfrm>
            <a:off x="3862739" y="4694909"/>
            <a:ext cx="1422060" cy="6736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Berat</a:t>
            </a:r>
            <a:r>
              <a:rPr lang="en-US" sz="1400" dirty="0"/>
              <a:t> Badan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5A3EC95-6130-488B-869B-A272F451545F}"/>
              </a:ext>
            </a:extLst>
          </p:cNvPr>
          <p:cNvSpPr/>
          <p:nvPr/>
        </p:nvSpPr>
        <p:spPr>
          <a:xfrm>
            <a:off x="4030169" y="5945197"/>
            <a:ext cx="1021650" cy="68258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END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7153360-FAFC-4168-A44B-78A4B9823D55}"/>
              </a:ext>
            </a:extLst>
          </p:cNvPr>
          <p:cNvSpPr/>
          <p:nvPr/>
        </p:nvSpPr>
        <p:spPr>
          <a:xfrm>
            <a:off x="712271" y="2767572"/>
            <a:ext cx="1422060" cy="6736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Umur</a:t>
            </a:r>
            <a:endParaRPr lang="en-US" sz="1400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BBF0A41-0EFD-4307-9F0A-B0C4BBFB4016}"/>
              </a:ext>
            </a:extLst>
          </p:cNvPr>
          <p:cNvSpPr/>
          <p:nvPr/>
        </p:nvSpPr>
        <p:spPr>
          <a:xfrm>
            <a:off x="694511" y="3949300"/>
            <a:ext cx="1422060" cy="6736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Tinggi Badan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B7A28C0-8F79-4014-9958-1FB73AF8736E}"/>
              </a:ext>
            </a:extLst>
          </p:cNvPr>
          <p:cNvSpPr/>
          <p:nvPr/>
        </p:nvSpPr>
        <p:spPr>
          <a:xfrm>
            <a:off x="694512" y="5095725"/>
            <a:ext cx="1422060" cy="6736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Berat</a:t>
            </a:r>
            <a:r>
              <a:rPr lang="en-US" sz="1400" dirty="0"/>
              <a:t> Badan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E35565-B0BF-4298-AF90-6BFC74688CFB}"/>
              </a:ext>
            </a:extLst>
          </p:cNvPr>
          <p:cNvSpPr/>
          <p:nvPr/>
        </p:nvSpPr>
        <p:spPr>
          <a:xfrm>
            <a:off x="6907015" y="1765101"/>
            <a:ext cx="1192696" cy="6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Kalkulator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 err="1"/>
              <a:t>Jantung</a:t>
            </a:r>
            <a:endParaRPr lang="en-US" sz="1400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9A309BD8-6428-4EBF-A300-9C71D024D3C1}"/>
              </a:ext>
            </a:extLst>
          </p:cNvPr>
          <p:cNvSpPr/>
          <p:nvPr/>
        </p:nvSpPr>
        <p:spPr>
          <a:xfrm>
            <a:off x="6775704" y="3441188"/>
            <a:ext cx="1422060" cy="6736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Umur</a:t>
            </a:r>
            <a:endParaRPr lang="en-US" sz="1400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A36F82FC-DAAA-4116-8B85-39E1C39FD122}"/>
              </a:ext>
            </a:extLst>
          </p:cNvPr>
          <p:cNvSpPr/>
          <p:nvPr/>
        </p:nvSpPr>
        <p:spPr>
          <a:xfrm>
            <a:off x="6788331" y="5085644"/>
            <a:ext cx="1422060" cy="6736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Umur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99F890-5C9C-45B6-8E87-8CE5591317C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201029" y="1635849"/>
            <a:ext cx="1743617" cy="31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D2F6DC-045F-4715-8B96-B01FCCC54DD5}"/>
              </a:ext>
            </a:extLst>
          </p:cNvPr>
          <p:cNvCxnSpPr>
            <a:stCxn id="5" idx="4"/>
          </p:cNvCxnSpPr>
          <p:nvPr/>
        </p:nvCxnSpPr>
        <p:spPr>
          <a:xfrm>
            <a:off x="4540994" y="2059919"/>
            <a:ext cx="0" cy="30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832C68-B34C-4AB8-AF0D-6B8A618DB2EE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137342" y="1635849"/>
            <a:ext cx="1674938" cy="31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E32BE6-3F68-4E48-BAC4-12966056E2C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423381" y="2351024"/>
            <a:ext cx="5982" cy="31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19F80C-9440-431E-866C-6265DF8D54F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423301" y="3441188"/>
            <a:ext cx="5982" cy="41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C3889B-BE85-47DA-B019-6A3F2DA8D68D}"/>
              </a:ext>
            </a:extLst>
          </p:cNvPr>
          <p:cNvCxnSpPr>
            <a:cxnSpLocks/>
          </p:cNvCxnSpPr>
          <p:nvPr/>
        </p:nvCxnSpPr>
        <p:spPr>
          <a:xfrm>
            <a:off x="1399559" y="4652692"/>
            <a:ext cx="5982" cy="31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17525C-D29F-42A4-8E77-830A7F312819}"/>
              </a:ext>
            </a:extLst>
          </p:cNvPr>
          <p:cNvCxnSpPr>
            <a:cxnSpLocks/>
          </p:cNvCxnSpPr>
          <p:nvPr/>
        </p:nvCxnSpPr>
        <p:spPr>
          <a:xfrm>
            <a:off x="1417319" y="5801163"/>
            <a:ext cx="2527327" cy="47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BF8B81-8554-4AA7-8BB5-7A41D56EE392}"/>
              </a:ext>
            </a:extLst>
          </p:cNvPr>
          <p:cNvCxnSpPr>
            <a:cxnSpLocks/>
          </p:cNvCxnSpPr>
          <p:nvPr/>
        </p:nvCxnSpPr>
        <p:spPr>
          <a:xfrm flipH="1">
            <a:off x="4540994" y="3104380"/>
            <a:ext cx="2522" cy="33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BBC8EB-918C-43C3-BAFD-E49407C6797A}"/>
              </a:ext>
            </a:extLst>
          </p:cNvPr>
          <p:cNvCxnSpPr>
            <a:cxnSpLocks/>
          </p:cNvCxnSpPr>
          <p:nvPr/>
        </p:nvCxnSpPr>
        <p:spPr>
          <a:xfrm>
            <a:off x="4569896" y="4227974"/>
            <a:ext cx="12752" cy="35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83422F-CD14-4613-9602-32491744985D}"/>
              </a:ext>
            </a:extLst>
          </p:cNvPr>
          <p:cNvCxnSpPr>
            <a:cxnSpLocks/>
          </p:cNvCxnSpPr>
          <p:nvPr/>
        </p:nvCxnSpPr>
        <p:spPr>
          <a:xfrm>
            <a:off x="4572226" y="5362902"/>
            <a:ext cx="10422" cy="40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F0C49C-A94E-4CB2-A68D-96116211F157}"/>
              </a:ext>
            </a:extLst>
          </p:cNvPr>
          <p:cNvCxnSpPr>
            <a:cxnSpLocks/>
          </p:cNvCxnSpPr>
          <p:nvPr/>
        </p:nvCxnSpPr>
        <p:spPr>
          <a:xfrm>
            <a:off x="7479542" y="2369269"/>
            <a:ext cx="0" cy="97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E09D06-8287-4A4B-A6B9-8E24FF43C8BF}"/>
              </a:ext>
            </a:extLst>
          </p:cNvPr>
          <p:cNvCxnSpPr>
            <a:cxnSpLocks/>
          </p:cNvCxnSpPr>
          <p:nvPr/>
        </p:nvCxnSpPr>
        <p:spPr>
          <a:xfrm>
            <a:off x="7477761" y="3875367"/>
            <a:ext cx="24295" cy="103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3136A2-A397-4829-9D32-20B59BBA445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060125" y="5759260"/>
            <a:ext cx="2439236" cy="51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3FADBF-5B7F-4898-8914-54B4D776A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322" y="1756401"/>
            <a:ext cx="2643413" cy="17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26B7A4-74C5-418A-9195-7D9752BFF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516" y="3411718"/>
            <a:ext cx="1036028" cy="124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1377B10-09B2-4528-A46F-53A01D225B57}"/>
              </a:ext>
            </a:extLst>
          </p:cNvPr>
          <p:cNvSpPr txBox="1"/>
          <p:nvPr/>
        </p:nvSpPr>
        <p:spPr>
          <a:xfrm>
            <a:off x="9740060" y="2912364"/>
            <a:ext cx="6729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0C28482-030D-4EA9-A638-13E863346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59" y="5201141"/>
            <a:ext cx="257809" cy="2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1DC92A4-3BD6-437C-A255-1A7E87EF4A38}"/>
              </a:ext>
            </a:extLst>
          </p:cNvPr>
          <p:cNvSpPr txBox="1"/>
          <p:nvPr/>
        </p:nvSpPr>
        <p:spPr>
          <a:xfrm>
            <a:off x="9116568" y="5157768"/>
            <a:ext cx="23371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https://github.com/vsoleh/LTP-Kelompok-9</a:t>
            </a:r>
            <a:endParaRPr lang="en-ID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7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4F16-E325-447E-B286-A3686D2FDAB4}"/>
              </a:ext>
            </a:extLst>
          </p:cNvPr>
          <p:cNvSpPr/>
          <p:nvPr/>
        </p:nvSpPr>
        <p:spPr>
          <a:xfrm>
            <a:off x="0" y="-8792"/>
            <a:ext cx="12192000" cy="10410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50EB-546A-4D73-90EC-1626A20B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1" y="398328"/>
            <a:ext cx="10515600" cy="27952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Kode Program </a:t>
            </a:r>
            <a:r>
              <a:rPr lang="en-US" sz="24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Perhitungan</a:t>
            </a: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BMR</a:t>
            </a:r>
            <a:endParaRPr lang="en-ID" sz="2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B866F-C453-4B2D-A665-1C823FE8D412}"/>
              </a:ext>
            </a:extLst>
          </p:cNvPr>
          <p:cNvSpPr/>
          <p:nvPr/>
        </p:nvSpPr>
        <p:spPr>
          <a:xfrm>
            <a:off x="650990" y="2066544"/>
            <a:ext cx="7176274" cy="35753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hitungan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umur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.Txt_umur.text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kelamin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.cmb_kelamin.currentText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tb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.Txt_tb.text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.Txt_bb.text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kelamin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"PRIA"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66.5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+(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13.7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)+(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tb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)-(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umur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kelamin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"WANITA"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655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9.6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(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1.8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tb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(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4.7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umur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.label_hasil.setText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.label_hasil.setText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'Error!!!'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DA5A3-B118-4DC3-AD5D-8BC45E2A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563" y="1822513"/>
            <a:ext cx="33718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3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4F16-E325-447E-B286-A3686D2FDAB4}"/>
              </a:ext>
            </a:extLst>
          </p:cNvPr>
          <p:cNvSpPr/>
          <p:nvPr/>
        </p:nvSpPr>
        <p:spPr>
          <a:xfrm>
            <a:off x="0" y="-8792"/>
            <a:ext cx="12192000" cy="10410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50EB-546A-4D73-90EC-1626A20B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1" y="398328"/>
            <a:ext cx="10515600" cy="27952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Kode Program </a:t>
            </a:r>
            <a:r>
              <a:rPr lang="en-US" sz="24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Perhitungan</a:t>
            </a: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BMi</a:t>
            </a:r>
            <a:endParaRPr lang="en-ID" sz="2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B866F-C453-4B2D-A665-1C823FE8D412}"/>
              </a:ext>
            </a:extLst>
          </p:cNvPr>
          <p:cNvSpPr/>
          <p:nvPr/>
        </p:nvSpPr>
        <p:spPr>
          <a:xfrm>
            <a:off x="568694" y="1402761"/>
            <a:ext cx="7176274" cy="50329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hitungan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tb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.Txt_tb.text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.Txt_bb.text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(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tb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cek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Kategori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Berat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Badan Kurang"</a:t>
            </a:r>
            <a:endParaRPr lang="en-ID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cek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Kategori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Berat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Badan Normal"</a:t>
            </a:r>
            <a:endParaRPr lang="en-ID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cek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Kategori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Berat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Badan </a:t>
            </a:r>
            <a:r>
              <a:rPr lang="en-ID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Berlebih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.label_hasil.setText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{:.2f}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.label_hasil2.setText(</a:t>
            </a:r>
            <a:r>
              <a:rPr lang="en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cek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.label_hasil.setText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'Error!!!'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DA8CB-B537-4070-976E-8CA22B630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621" y="2261875"/>
            <a:ext cx="28765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5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4F16-E325-447E-B286-A3686D2FDAB4}"/>
              </a:ext>
            </a:extLst>
          </p:cNvPr>
          <p:cNvSpPr/>
          <p:nvPr/>
        </p:nvSpPr>
        <p:spPr>
          <a:xfrm>
            <a:off x="0" y="-8792"/>
            <a:ext cx="12192000" cy="10410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50EB-546A-4D73-90EC-1626A20B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1" y="398328"/>
            <a:ext cx="10515600" cy="27952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Kode Program </a:t>
            </a:r>
            <a:r>
              <a:rPr lang="en-US" sz="24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Perhitungan</a:t>
            </a: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Heart Rate</a:t>
            </a:r>
            <a:endParaRPr lang="en-ID" sz="2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B866F-C453-4B2D-A665-1C823FE8D412}"/>
              </a:ext>
            </a:extLst>
          </p:cNvPr>
          <p:cNvSpPr/>
          <p:nvPr/>
        </p:nvSpPr>
        <p:spPr>
          <a:xfrm>
            <a:off x="650990" y="2091582"/>
            <a:ext cx="5996698" cy="3307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hitungan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usia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.line_umur.text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kelamin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.combo_kelamin.currentText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kelamin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"PRIA"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210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usia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kelamin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"WANITA"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usia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.label_hasil.setText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.label_hasil.setText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'Error!!!'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8AC0F-B413-4661-A924-6F8CE24D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501" y="1864316"/>
            <a:ext cx="30575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87F669-7FDE-4345-B035-E421294E1C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B94A39-12B2-4727-A044-1D4B1A449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39011"/>
            <a:ext cx="9144000" cy="500301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Demo </a:t>
            </a:r>
            <a:r>
              <a:rPr lang="en-US" sz="2800" b="1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endParaRPr lang="en-ID" sz="8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E45E67-5306-4078-A6C3-0B582E7C16A7}"/>
              </a:ext>
            </a:extLst>
          </p:cNvPr>
          <p:cNvSpPr txBox="1">
            <a:spLocks/>
          </p:cNvSpPr>
          <p:nvPr/>
        </p:nvSpPr>
        <p:spPr>
          <a:xfrm>
            <a:off x="1421423" y="2576738"/>
            <a:ext cx="9144000" cy="500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1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0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566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Poppins</vt:lpstr>
      <vt:lpstr>Office Theme</vt:lpstr>
      <vt:lpstr>Kalkulator Penghitung</vt:lpstr>
      <vt:lpstr>Latar Belakang</vt:lpstr>
      <vt:lpstr>Fungsi</vt:lpstr>
      <vt:lpstr>Flowchart</vt:lpstr>
      <vt:lpstr>Kode Program Perhitungan BMR</vt:lpstr>
      <vt:lpstr>Kode Program Perhitungan BMi</vt:lpstr>
      <vt:lpstr>Kode Program Perhitungan Heart Rate</vt:lpstr>
      <vt:lpstr>Demo Aplikasi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Kalkulator Kesehatan </dc:title>
  <dc:creator>Vatih MS</dc:creator>
  <cp:lastModifiedBy>Vatih MS</cp:lastModifiedBy>
  <cp:revision>8</cp:revision>
  <dcterms:created xsi:type="dcterms:W3CDTF">2021-12-31T07:10:05Z</dcterms:created>
  <dcterms:modified xsi:type="dcterms:W3CDTF">2022-01-12T10:54:04Z</dcterms:modified>
</cp:coreProperties>
</file>