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9" r:id="rId5"/>
  </p:sldIdLst>
  <p:sldSz cx="12192000" cy="6858000"/>
  <p:notesSz cx="120396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60" userDrawn="1">
          <p15:clr>
            <a:srgbClr val="A4A3A4"/>
          </p15:clr>
        </p15:guide>
        <p15:guide id="4" pos="7320" userDrawn="1">
          <p15:clr>
            <a:srgbClr val="A4A3A4"/>
          </p15:clr>
        </p15:guide>
        <p15:guide id="5" orient="horz" pos="40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kesh Sharma" initials="RS" lastIdx="12" clrIdx="0">
    <p:extLst>
      <p:ext uri="{19B8F6BF-5375-455C-9EA6-DF929625EA0E}">
        <p15:presenceInfo xmlns:p15="http://schemas.microsoft.com/office/powerpoint/2012/main" userId="7834899147337d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897"/>
    <a:srgbClr val="93C47D"/>
    <a:srgbClr val="E4A86B"/>
    <a:srgbClr val="E06666"/>
    <a:srgbClr val="6ABC45"/>
    <a:srgbClr val="FBFBFB"/>
    <a:srgbClr val="F0CF5C"/>
    <a:srgbClr val="F8F8F8"/>
    <a:srgbClr val="3A3D4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43" autoAdjust="0"/>
    <p:restoredTop sz="96196" autoAdjust="0"/>
  </p:normalViewPr>
  <p:slideViewPr>
    <p:cSldViewPr snapToGrid="0">
      <p:cViewPr varScale="1">
        <p:scale>
          <a:sx n="86" d="100"/>
          <a:sy n="86" d="100"/>
        </p:scale>
        <p:origin x="254" y="58"/>
      </p:cViewPr>
      <p:guideLst>
        <p:guide orient="horz" pos="936"/>
        <p:guide pos="3840"/>
        <p:guide pos="360"/>
        <p:guide pos="7320"/>
        <p:guide orient="horz" pos="40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4464" y="25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5"/>
            <a:ext cx="5217160" cy="351737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5217160" cy="351736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819656" y="6658664"/>
            <a:ext cx="5217160" cy="351736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3F0029F2-D35B-4983-9C48-FA7BF9C0B99C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395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8938" y="292100"/>
            <a:ext cx="3506787" cy="1973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8868" y="2395220"/>
            <a:ext cx="10701866" cy="40894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68866" y="6659880"/>
            <a:ext cx="8561494" cy="17404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00548" y="6659880"/>
            <a:ext cx="1070186" cy="17404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fld id="{393696E4-7AAC-4BD8-B95F-AC5E2F1A66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68870" y="116840"/>
            <a:ext cx="8026401" cy="1424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1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701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Font typeface="Arial" panose="020B0604020202020204" pitchFamily="34" charset="0"/>
      <a:buChar char="​"/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8288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36576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54864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73152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•"/>
      <a:defRPr sz="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-Weekly Brief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98E8030-2F08-27F4-6AD5-02CD64F9AE5C}"/>
              </a:ext>
            </a:extLst>
          </p:cNvPr>
          <p:cNvSpPr/>
          <p:nvPr userDrawn="1"/>
        </p:nvSpPr>
        <p:spPr>
          <a:xfrm>
            <a:off x="0" y="0"/>
            <a:ext cx="359774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6029AB-0540-04DE-E332-7704D94655AC}"/>
              </a:ext>
            </a:extLst>
          </p:cNvPr>
          <p:cNvSpPr txBox="1"/>
          <p:nvPr userDrawn="1"/>
        </p:nvSpPr>
        <p:spPr>
          <a:xfrm>
            <a:off x="225303" y="203375"/>
            <a:ext cx="3140197" cy="603076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>
              <a:lnSpc>
                <a:spcPct val="94000"/>
              </a:lnSpc>
              <a:spcBef>
                <a:spcPts val="800"/>
              </a:spcBef>
              <a:spcAft>
                <a:spcPts val="400"/>
              </a:spcAft>
              <a:buClr>
                <a:schemeClr val="accent2"/>
              </a:buClr>
              <a:buSzPct val="100000"/>
            </a:pPr>
            <a:r>
              <a:rPr lang="en-US" sz="2000" dirty="0"/>
              <a:t>My Two Kitties</a:t>
            </a:r>
          </a:p>
          <a:p>
            <a:pPr>
              <a:buClr>
                <a:schemeClr val="accent2"/>
              </a:buClr>
              <a:buSzPct val="100000"/>
            </a:pPr>
            <a:r>
              <a:rPr lang="en-US" sz="14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An Adoption Update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3281C1-68FD-DB63-3F2A-E22A63D576D8}"/>
              </a:ext>
            </a:extLst>
          </p:cNvPr>
          <p:cNvSpPr/>
          <p:nvPr userDrawn="1"/>
        </p:nvSpPr>
        <p:spPr>
          <a:xfrm>
            <a:off x="3759559" y="117408"/>
            <a:ext cx="19518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</a:rPr>
              <a:t>Adoption Progress</a:t>
            </a:r>
            <a:endParaRPr lang="en-US" sz="900" dirty="0">
              <a:solidFill>
                <a:srgbClr val="00B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4D3B53-8966-BA88-8BF7-0B51710D4AFF}"/>
              </a:ext>
            </a:extLst>
          </p:cNvPr>
          <p:cNvSpPr/>
          <p:nvPr userDrawn="1"/>
        </p:nvSpPr>
        <p:spPr>
          <a:xfrm>
            <a:off x="7272738" y="117408"/>
            <a:ext cx="33807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</a:rPr>
              <a:t>A Few of Their Favorite Things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15CD3FD-34CF-D63A-1D73-67CDC9B1DD7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98410131"/>
              </p:ext>
            </p:extLst>
          </p:nvPr>
        </p:nvGraphicFramePr>
        <p:xfrm>
          <a:off x="7338052" y="395233"/>
          <a:ext cx="4531286" cy="6067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682197703"/>
                    </a:ext>
                  </a:extLst>
                </a:gridCol>
                <a:gridCol w="1701922">
                  <a:extLst>
                    <a:ext uri="{9D8B030D-6E8A-4147-A177-3AD203B41FA5}">
                      <a16:colId xmlns:a16="http://schemas.microsoft.com/office/drawing/2014/main" val="301914585"/>
                    </a:ext>
                  </a:extLst>
                </a:gridCol>
                <a:gridCol w="580292">
                  <a:extLst>
                    <a:ext uri="{9D8B030D-6E8A-4147-A177-3AD203B41FA5}">
                      <a16:colId xmlns:a16="http://schemas.microsoft.com/office/drawing/2014/main" val="587888218"/>
                    </a:ext>
                  </a:extLst>
                </a:gridCol>
                <a:gridCol w="1151792">
                  <a:extLst>
                    <a:ext uri="{9D8B030D-6E8A-4147-A177-3AD203B41FA5}">
                      <a16:colId xmlns:a16="http://schemas.microsoft.com/office/drawing/2014/main" val="3105788646"/>
                    </a:ext>
                  </a:extLst>
                </a:gridCol>
              </a:tblGrid>
              <a:tr h="215374"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Toy</a:t>
                      </a:r>
                    </a:p>
                  </a:txBody>
                  <a:tcPr marL="0" marR="0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Description</a:t>
                      </a:r>
                      <a:r>
                        <a:rPr lang="en-US" sz="7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sz="7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Vendor</a:t>
                      </a:r>
                    </a:p>
                  </a:txBody>
                  <a:tcPr marL="0" marR="0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  State</a:t>
                      </a:r>
                      <a:endParaRPr lang="en-US" sz="7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64291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9236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073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03687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0855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159811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744524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44501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28538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085886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7894996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38163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2758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865574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712164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573484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67814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6492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23640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29574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4142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6157F9B-DACF-9A5B-64CE-C1557FDD5DC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35606444"/>
              </p:ext>
            </p:extLst>
          </p:nvPr>
        </p:nvGraphicFramePr>
        <p:xfrm>
          <a:off x="224112" y="1035893"/>
          <a:ext cx="3140197" cy="180330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40197">
                  <a:extLst>
                    <a:ext uri="{9D8B030D-6E8A-4147-A177-3AD203B41FA5}">
                      <a16:colId xmlns:a16="http://schemas.microsoft.com/office/drawing/2014/main" val="271090004"/>
                    </a:ext>
                  </a:extLst>
                </a:gridCol>
              </a:tblGrid>
              <a:tr h="276013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Morticia</a:t>
                      </a:r>
                      <a:endParaRPr 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7780821"/>
                  </a:ext>
                </a:extLst>
              </a:tr>
              <a:tr h="152729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900" b="0" i="0" u="none" strike="noStrike" baseline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962943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F5A254B-568A-BB2C-E1FD-A60163E3AD2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24409294"/>
              </p:ext>
            </p:extLst>
          </p:nvPr>
        </p:nvGraphicFramePr>
        <p:xfrm>
          <a:off x="224111" y="3711693"/>
          <a:ext cx="3140197" cy="246634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40197">
                  <a:extLst>
                    <a:ext uri="{9D8B030D-6E8A-4147-A177-3AD203B41FA5}">
                      <a16:colId xmlns:a16="http://schemas.microsoft.com/office/drawing/2014/main" val="271090004"/>
                    </a:ext>
                  </a:extLst>
                </a:gridCol>
              </a:tblGrid>
              <a:tr h="231301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Lily</a:t>
                      </a:r>
                      <a:endParaRPr 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7780821"/>
                  </a:ext>
                </a:extLst>
              </a:tr>
              <a:tr h="2214883"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797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endParaRPr lang="en-US" sz="800" b="0" i="0" u="none" strike="noStrike" kern="1200" baseline="0" noProof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9629438"/>
                  </a:ext>
                </a:extLst>
              </a:tr>
            </a:tbl>
          </a:graphicData>
        </a:graphic>
      </p:graphicFrame>
      <p:sp>
        <p:nvSpPr>
          <p:cNvPr id="4" name="kitty_pic">
            <a:extLst>
              <a:ext uri="{FF2B5EF4-FFF2-40B4-BE49-F238E27FC236}">
                <a16:creationId xmlns:a16="http://schemas.microsoft.com/office/drawing/2014/main" id="{0613423C-A3C2-BACE-A770-EF393D759C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38575" y="446088"/>
            <a:ext cx="3114675" cy="60674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moriticia_bio">
            <a:extLst>
              <a:ext uri="{FF2B5EF4-FFF2-40B4-BE49-F238E27FC236}">
                <a16:creationId xmlns:a16="http://schemas.microsoft.com/office/drawing/2014/main" id="{889FC036-CC4A-D4AE-B7A1-EF4BB16B35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3838" y="1392238"/>
            <a:ext cx="3140075" cy="2116137"/>
          </a:xfrm>
        </p:spPr>
        <p:txBody>
          <a:bodyPr/>
          <a:lstStyle>
            <a:lvl1pPr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4" name="lily_bio">
            <a:extLst>
              <a:ext uri="{FF2B5EF4-FFF2-40B4-BE49-F238E27FC236}">
                <a16:creationId xmlns:a16="http://schemas.microsoft.com/office/drawing/2014/main" id="{E3E81FAC-DBE5-BEDC-5D13-43131BBDD4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3838" y="4019550"/>
            <a:ext cx="3140075" cy="2116138"/>
          </a:xfrm>
        </p:spPr>
        <p:txBody>
          <a:bodyPr/>
          <a:lstStyle>
            <a:lvl1pPr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6" name="toy_0">
            <a:extLst>
              <a:ext uri="{FF2B5EF4-FFF2-40B4-BE49-F238E27FC236}">
                <a16:creationId xmlns:a16="http://schemas.microsoft.com/office/drawing/2014/main" id="{2ECE1ABB-CCC9-7763-B9AF-50DADDDAE8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38052" y="639193"/>
            <a:ext cx="1031658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53" name="toy_19">
            <a:extLst>
              <a:ext uri="{FF2B5EF4-FFF2-40B4-BE49-F238E27FC236}">
                <a16:creationId xmlns:a16="http://schemas.microsoft.com/office/drawing/2014/main" id="{A38A1097-00C5-ED76-B739-3CC47328B84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338052" y="6218807"/>
            <a:ext cx="1026232" cy="246062"/>
          </a:xfrm>
        </p:spPr>
        <p:txBody>
          <a:bodyPr anchor="ctr"/>
          <a:lstStyle>
            <a:lvl1pPr marL="0" indent="0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56" name="toy_1">
            <a:extLst>
              <a:ext uri="{FF2B5EF4-FFF2-40B4-BE49-F238E27FC236}">
                <a16:creationId xmlns:a16="http://schemas.microsoft.com/office/drawing/2014/main" id="{D84E4520-6F9E-9623-798D-B1C7FC9F7A2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338052" y="932857"/>
            <a:ext cx="1031658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57" name="toy_2">
            <a:extLst>
              <a:ext uri="{FF2B5EF4-FFF2-40B4-BE49-F238E27FC236}">
                <a16:creationId xmlns:a16="http://schemas.microsoft.com/office/drawing/2014/main" id="{AF08E593-4537-82B6-5F73-1798CCF53BE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333041" y="1226521"/>
            <a:ext cx="1031658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58" name="toy_5">
            <a:extLst>
              <a:ext uri="{FF2B5EF4-FFF2-40B4-BE49-F238E27FC236}">
                <a16:creationId xmlns:a16="http://schemas.microsoft.com/office/drawing/2014/main" id="{AAE9D016-8EC2-2EBD-7238-DECC5E9C613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33041" y="2107513"/>
            <a:ext cx="1031658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59" name="toy_8">
            <a:extLst>
              <a:ext uri="{FF2B5EF4-FFF2-40B4-BE49-F238E27FC236}">
                <a16:creationId xmlns:a16="http://schemas.microsoft.com/office/drawing/2014/main" id="{06A303A4-9C26-454E-9877-E9ED7FF838E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333041" y="2988505"/>
            <a:ext cx="1031658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60" name="toy_9">
            <a:extLst>
              <a:ext uri="{FF2B5EF4-FFF2-40B4-BE49-F238E27FC236}">
                <a16:creationId xmlns:a16="http://schemas.microsoft.com/office/drawing/2014/main" id="{53621595-20A6-9D3C-EAEF-770A05B9111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33041" y="3282169"/>
            <a:ext cx="1031658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61" name="toy_10">
            <a:extLst>
              <a:ext uri="{FF2B5EF4-FFF2-40B4-BE49-F238E27FC236}">
                <a16:creationId xmlns:a16="http://schemas.microsoft.com/office/drawing/2014/main" id="{E3E791D9-FEA0-F9E1-F5F1-CB9567C7E5F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333041" y="3575833"/>
            <a:ext cx="1031658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63" name="toy_11">
            <a:extLst>
              <a:ext uri="{FF2B5EF4-FFF2-40B4-BE49-F238E27FC236}">
                <a16:creationId xmlns:a16="http://schemas.microsoft.com/office/drawing/2014/main" id="{ACEB1B43-C44C-AC46-1913-5C18153DF4C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333041" y="3869497"/>
            <a:ext cx="1031658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64" name="toy_12">
            <a:extLst>
              <a:ext uri="{FF2B5EF4-FFF2-40B4-BE49-F238E27FC236}">
                <a16:creationId xmlns:a16="http://schemas.microsoft.com/office/drawing/2014/main" id="{C9C4D779-8EA6-C59F-D1DC-D2D681485C0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333041" y="4163161"/>
            <a:ext cx="1031658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0"/>
            <a:endParaRPr lang="en-US" dirty="0"/>
          </a:p>
        </p:txBody>
      </p:sp>
      <p:sp>
        <p:nvSpPr>
          <p:cNvPr id="65" name="toy_13">
            <a:extLst>
              <a:ext uri="{FF2B5EF4-FFF2-40B4-BE49-F238E27FC236}">
                <a16:creationId xmlns:a16="http://schemas.microsoft.com/office/drawing/2014/main" id="{ECAB83B6-9312-FEFE-E294-B37154F3C9A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333041" y="4456825"/>
            <a:ext cx="1031658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66" name="toy_14">
            <a:extLst>
              <a:ext uri="{FF2B5EF4-FFF2-40B4-BE49-F238E27FC236}">
                <a16:creationId xmlns:a16="http://schemas.microsoft.com/office/drawing/2014/main" id="{20760151-9007-2DC7-3784-93F82466FAE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333041" y="4750489"/>
            <a:ext cx="1031658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68" name="toy_16">
            <a:extLst>
              <a:ext uri="{FF2B5EF4-FFF2-40B4-BE49-F238E27FC236}">
                <a16:creationId xmlns:a16="http://schemas.microsoft.com/office/drawing/2014/main" id="{03EC4194-9C40-1288-1670-A51787AD7CD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338052" y="5337817"/>
            <a:ext cx="1031658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69" name="toy_17">
            <a:extLst>
              <a:ext uri="{FF2B5EF4-FFF2-40B4-BE49-F238E27FC236}">
                <a16:creationId xmlns:a16="http://schemas.microsoft.com/office/drawing/2014/main" id="{9AB2BE26-AF90-D568-47AD-A296660DCB6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338052" y="5631481"/>
            <a:ext cx="1031658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70" name="toy_18">
            <a:extLst>
              <a:ext uri="{FF2B5EF4-FFF2-40B4-BE49-F238E27FC236}">
                <a16:creationId xmlns:a16="http://schemas.microsoft.com/office/drawing/2014/main" id="{44535C03-F3DE-8F34-ADA2-78E24E5AE24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7338052" y="5925145"/>
            <a:ext cx="1031658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72" name="toy_7">
            <a:extLst>
              <a:ext uri="{FF2B5EF4-FFF2-40B4-BE49-F238E27FC236}">
                <a16:creationId xmlns:a16="http://schemas.microsoft.com/office/drawing/2014/main" id="{A4D8A6D0-F363-019A-D8D1-289CFCDA467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333041" y="2694841"/>
            <a:ext cx="1031658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73" name="toy_3">
            <a:extLst>
              <a:ext uri="{FF2B5EF4-FFF2-40B4-BE49-F238E27FC236}">
                <a16:creationId xmlns:a16="http://schemas.microsoft.com/office/drawing/2014/main" id="{2102DF2B-85AC-0BDD-E2A7-D36262D66BE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333041" y="1520185"/>
            <a:ext cx="1031658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74" name="toy_4">
            <a:extLst>
              <a:ext uri="{FF2B5EF4-FFF2-40B4-BE49-F238E27FC236}">
                <a16:creationId xmlns:a16="http://schemas.microsoft.com/office/drawing/2014/main" id="{578FE53E-0FA1-C17D-C43A-4FB786FEE51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333041" y="1813849"/>
            <a:ext cx="1031658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75" name="toy_15">
            <a:extLst>
              <a:ext uri="{FF2B5EF4-FFF2-40B4-BE49-F238E27FC236}">
                <a16:creationId xmlns:a16="http://schemas.microsoft.com/office/drawing/2014/main" id="{DF6B6705-D604-9CFF-1F1C-190FFF34D91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7333041" y="5044153"/>
            <a:ext cx="1031658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76" name="toy_6">
            <a:extLst>
              <a:ext uri="{FF2B5EF4-FFF2-40B4-BE49-F238E27FC236}">
                <a16:creationId xmlns:a16="http://schemas.microsoft.com/office/drawing/2014/main" id="{C351B270-D966-82DE-8E83-2EDE6A61C06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333041" y="2401177"/>
            <a:ext cx="1031658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77" name="desc_0">
            <a:extLst>
              <a:ext uri="{FF2B5EF4-FFF2-40B4-BE49-F238E27FC236}">
                <a16:creationId xmlns:a16="http://schemas.microsoft.com/office/drawing/2014/main" id="{425C62DF-CD91-9E28-ABFC-D0FC0EC28C66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483073" y="639193"/>
            <a:ext cx="1549927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78" name="desc_19">
            <a:extLst>
              <a:ext uri="{FF2B5EF4-FFF2-40B4-BE49-F238E27FC236}">
                <a16:creationId xmlns:a16="http://schemas.microsoft.com/office/drawing/2014/main" id="{4CA79BD7-90A1-C609-6BFD-39487738D148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483072" y="6218807"/>
            <a:ext cx="1541775" cy="246062"/>
          </a:xfrm>
        </p:spPr>
        <p:txBody>
          <a:bodyPr anchor="ctr"/>
          <a:lstStyle>
            <a:lvl1pPr marL="0" indent="0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79" name="desc_1">
            <a:extLst>
              <a:ext uri="{FF2B5EF4-FFF2-40B4-BE49-F238E27FC236}">
                <a16:creationId xmlns:a16="http://schemas.microsoft.com/office/drawing/2014/main" id="{8F3E11D2-C41A-3D3F-A36E-DFAFAB28E553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483073" y="932857"/>
            <a:ext cx="1549927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80" name="desc_0">
            <a:extLst>
              <a:ext uri="{FF2B5EF4-FFF2-40B4-BE49-F238E27FC236}">
                <a16:creationId xmlns:a16="http://schemas.microsoft.com/office/drawing/2014/main" id="{1FDC680D-7AE2-0C6E-38AC-5001B3473CC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478062" y="1226521"/>
            <a:ext cx="1549927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81" name="desc_5">
            <a:extLst>
              <a:ext uri="{FF2B5EF4-FFF2-40B4-BE49-F238E27FC236}">
                <a16:creationId xmlns:a16="http://schemas.microsoft.com/office/drawing/2014/main" id="{4A3DF359-9482-3DD0-F243-B7C641BDD1C4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478062" y="2107513"/>
            <a:ext cx="1549927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82" name="desc_8">
            <a:extLst>
              <a:ext uri="{FF2B5EF4-FFF2-40B4-BE49-F238E27FC236}">
                <a16:creationId xmlns:a16="http://schemas.microsoft.com/office/drawing/2014/main" id="{5351A3EA-1804-4AA8-F7F3-669C69FD763E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478062" y="2988505"/>
            <a:ext cx="1549927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83" name="desc_9">
            <a:extLst>
              <a:ext uri="{FF2B5EF4-FFF2-40B4-BE49-F238E27FC236}">
                <a16:creationId xmlns:a16="http://schemas.microsoft.com/office/drawing/2014/main" id="{CA0CA467-6AA6-457F-91DB-9EB16464F59A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478062" y="3282169"/>
            <a:ext cx="1549927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84" name="desc_10">
            <a:extLst>
              <a:ext uri="{FF2B5EF4-FFF2-40B4-BE49-F238E27FC236}">
                <a16:creationId xmlns:a16="http://schemas.microsoft.com/office/drawing/2014/main" id="{7E8D4B6D-2A12-9487-4D7E-3AD46A38D4A9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478062" y="3575833"/>
            <a:ext cx="1549927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85" name="desc_11">
            <a:extLst>
              <a:ext uri="{FF2B5EF4-FFF2-40B4-BE49-F238E27FC236}">
                <a16:creationId xmlns:a16="http://schemas.microsoft.com/office/drawing/2014/main" id="{150FAC10-E4D1-D0AE-5A62-8D34208A8B4E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8478062" y="3869497"/>
            <a:ext cx="1549927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86" name="desc_12">
            <a:extLst>
              <a:ext uri="{FF2B5EF4-FFF2-40B4-BE49-F238E27FC236}">
                <a16:creationId xmlns:a16="http://schemas.microsoft.com/office/drawing/2014/main" id="{0FCC6546-85E8-0C4B-E027-1A8D08220483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8478062" y="4163161"/>
            <a:ext cx="1549927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87" name="desc_13">
            <a:extLst>
              <a:ext uri="{FF2B5EF4-FFF2-40B4-BE49-F238E27FC236}">
                <a16:creationId xmlns:a16="http://schemas.microsoft.com/office/drawing/2014/main" id="{4A0119EE-3A73-D6D3-8EE8-CEC969513766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8478062" y="4456825"/>
            <a:ext cx="1549927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88" name="desc_14">
            <a:extLst>
              <a:ext uri="{FF2B5EF4-FFF2-40B4-BE49-F238E27FC236}">
                <a16:creationId xmlns:a16="http://schemas.microsoft.com/office/drawing/2014/main" id="{894B9562-E13C-CCC1-27D5-DC398E813CD3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8478062" y="4750489"/>
            <a:ext cx="1549927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89" name="desc_16">
            <a:extLst>
              <a:ext uri="{FF2B5EF4-FFF2-40B4-BE49-F238E27FC236}">
                <a16:creationId xmlns:a16="http://schemas.microsoft.com/office/drawing/2014/main" id="{EAAB0AFC-30D1-232F-B0CA-64BD4F7A6970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8483073" y="5337817"/>
            <a:ext cx="1549927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90" name="desc_17">
            <a:extLst>
              <a:ext uri="{FF2B5EF4-FFF2-40B4-BE49-F238E27FC236}">
                <a16:creationId xmlns:a16="http://schemas.microsoft.com/office/drawing/2014/main" id="{F4905C1F-6395-BE3C-34A5-2BC27B730079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8483073" y="5631481"/>
            <a:ext cx="1549927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91" name="desc_18">
            <a:extLst>
              <a:ext uri="{FF2B5EF4-FFF2-40B4-BE49-F238E27FC236}">
                <a16:creationId xmlns:a16="http://schemas.microsoft.com/office/drawing/2014/main" id="{6895C814-76BC-3291-F3D9-FBBBE5F8E67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483073" y="5925145"/>
            <a:ext cx="1549927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92" name="desc_7">
            <a:extLst>
              <a:ext uri="{FF2B5EF4-FFF2-40B4-BE49-F238E27FC236}">
                <a16:creationId xmlns:a16="http://schemas.microsoft.com/office/drawing/2014/main" id="{3C5D7A6D-A4EE-F2CF-B2E9-3165F1A3AB50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8478062" y="2694841"/>
            <a:ext cx="1549927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93" name="desc_3">
            <a:extLst>
              <a:ext uri="{FF2B5EF4-FFF2-40B4-BE49-F238E27FC236}">
                <a16:creationId xmlns:a16="http://schemas.microsoft.com/office/drawing/2014/main" id="{EBC72A72-7E8A-EE25-202F-BFE2D48C34A2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8478062" y="1520185"/>
            <a:ext cx="1549927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94" name="desc_4">
            <a:extLst>
              <a:ext uri="{FF2B5EF4-FFF2-40B4-BE49-F238E27FC236}">
                <a16:creationId xmlns:a16="http://schemas.microsoft.com/office/drawing/2014/main" id="{43992594-2876-01E5-9DA8-3A1173D78DB2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8478062" y="1813849"/>
            <a:ext cx="1549927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95" name="desc_15">
            <a:extLst>
              <a:ext uri="{FF2B5EF4-FFF2-40B4-BE49-F238E27FC236}">
                <a16:creationId xmlns:a16="http://schemas.microsoft.com/office/drawing/2014/main" id="{E3E8BAA5-E074-ACBA-04FD-4E08C7D411A0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8478062" y="5044153"/>
            <a:ext cx="1549927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96" name="desc_6">
            <a:extLst>
              <a:ext uri="{FF2B5EF4-FFF2-40B4-BE49-F238E27FC236}">
                <a16:creationId xmlns:a16="http://schemas.microsoft.com/office/drawing/2014/main" id="{B3379080-9B39-AC07-78D1-8CA9CB08D0B1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8478062" y="2401177"/>
            <a:ext cx="1549927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97" name="vendor_0">
            <a:extLst>
              <a:ext uri="{FF2B5EF4-FFF2-40B4-BE49-F238E27FC236}">
                <a16:creationId xmlns:a16="http://schemas.microsoft.com/office/drawing/2014/main" id="{86F7AE97-A60A-1C9C-B1AE-2937DAD1FF14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10119731" y="639193"/>
            <a:ext cx="573828" cy="233363"/>
          </a:xfrm>
        </p:spPr>
        <p:txBody>
          <a:bodyPr anchor="ctr"/>
          <a:lstStyle>
            <a:lvl1pPr marL="0" indent="0" algn="r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98" name="vendor_19">
            <a:extLst>
              <a:ext uri="{FF2B5EF4-FFF2-40B4-BE49-F238E27FC236}">
                <a16:creationId xmlns:a16="http://schemas.microsoft.com/office/drawing/2014/main" id="{16C3A69A-1050-1C06-48FE-9273CD3CC9E2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10120247" y="6218807"/>
            <a:ext cx="570810" cy="246062"/>
          </a:xfrm>
        </p:spPr>
        <p:txBody>
          <a:bodyPr anchor="ctr"/>
          <a:lstStyle>
            <a:lvl1pPr marL="0" indent="0" algn="r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99" name="vendor_1">
            <a:extLst>
              <a:ext uri="{FF2B5EF4-FFF2-40B4-BE49-F238E27FC236}">
                <a16:creationId xmlns:a16="http://schemas.microsoft.com/office/drawing/2014/main" id="{E2A637AB-720B-E87B-B6B2-7EF811890FEE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10119731" y="932857"/>
            <a:ext cx="573828" cy="233363"/>
          </a:xfrm>
        </p:spPr>
        <p:txBody>
          <a:bodyPr anchor="ctr"/>
          <a:lstStyle>
            <a:lvl1pPr marL="0" indent="0" algn="r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00" name="vendor_2">
            <a:extLst>
              <a:ext uri="{FF2B5EF4-FFF2-40B4-BE49-F238E27FC236}">
                <a16:creationId xmlns:a16="http://schemas.microsoft.com/office/drawing/2014/main" id="{81607C96-11AF-E298-15F6-B80437D22C92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10114720" y="1226521"/>
            <a:ext cx="573828" cy="233363"/>
          </a:xfrm>
        </p:spPr>
        <p:txBody>
          <a:bodyPr anchor="ctr"/>
          <a:lstStyle>
            <a:lvl1pPr marL="0" indent="0" algn="r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01" name="vendor_5">
            <a:extLst>
              <a:ext uri="{FF2B5EF4-FFF2-40B4-BE49-F238E27FC236}">
                <a16:creationId xmlns:a16="http://schemas.microsoft.com/office/drawing/2014/main" id="{EA221DFF-BA0B-D807-6D75-BB0044DCDD7E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10114720" y="2107513"/>
            <a:ext cx="573828" cy="233363"/>
          </a:xfrm>
        </p:spPr>
        <p:txBody>
          <a:bodyPr anchor="ctr"/>
          <a:lstStyle>
            <a:lvl1pPr marL="0" indent="0" algn="r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02" name="vendor_8">
            <a:extLst>
              <a:ext uri="{FF2B5EF4-FFF2-40B4-BE49-F238E27FC236}">
                <a16:creationId xmlns:a16="http://schemas.microsoft.com/office/drawing/2014/main" id="{B5AF1164-5F93-12E0-A71F-8B497E00FECD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10114720" y="2988505"/>
            <a:ext cx="573828" cy="233363"/>
          </a:xfrm>
        </p:spPr>
        <p:txBody>
          <a:bodyPr anchor="ctr"/>
          <a:lstStyle>
            <a:lvl1pPr marL="0" indent="0" algn="r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03" name="vendor_9">
            <a:extLst>
              <a:ext uri="{FF2B5EF4-FFF2-40B4-BE49-F238E27FC236}">
                <a16:creationId xmlns:a16="http://schemas.microsoft.com/office/drawing/2014/main" id="{EA76BC58-C32E-A763-7D48-B0CDD0DA2565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10114720" y="3282169"/>
            <a:ext cx="573828" cy="233363"/>
          </a:xfrm>
        </p:spPr>
        <p:txBody>
          <a:bodyPr anchor="ctr"/>
          <a:lstStyle>
            <a:lvl1pPr marL="0" indent="0" algn="r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04" name="vendor_10">
            <a:extLst>
              <a:ext uri="{FF2B5EF4-FFF2-40B4-BE49-F238E27FC236}">
                <a16:creationId xmlns:a16="http://schemas.microsoft.com/office/drawing/2014/main" id="{A8ADB26B-F617-8BC3-36E5-A48789FF9D3B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10114720" y="3575833"/>
            <a:ext cx="573828" cy="233363"/>
          </a:xfrm>
        </p:spPr>
        <p:txBody>
          <a:bodyPr anchor="ctr"/>
          <a:lstStyle>
            <a:lvl1pPr marL="0" indent="0" algn="r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05" name="vendor_11">
            <a:extLst>
              <a:ext uri="{FF2B5EF4-FFF2-40B4-BE49-F238E27FC236}">
                <a16:creationId xmlns:a16="http://schemas.microsoft.com/office/drawing/2014/main" id="{D25D8B8A-AC04-43FF-233F-3705D84EB54E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10114720" y="3869497"/>
            <a:ext cx="573828" cy="233363"/>
          </a:xfrm>
        </p:spPr>
        <p:txBody>
          <a:bodyPr anchor="ctr"/>
          <a:lstStyle>
            <a:lvl1pPr marL="0" indent="0" algn="r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06" name="vendor_12">
            <a:extLst>
              <a:ext uri="{FF2B5EF4-FFF2-40B4-BE49-F238E27FC236}">
                <a16:creationId xmlns:a16="http://schemas.microsoft.com/office/drawing/2014/main" id="{1A979CF2-CCDD-D895-E854-C9E8E44810BE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10114720" y="4163161"/>
            <a:ext cx="573828" cy="233363"/>
          </a:xfrm>
        </p:spPr>
        <p:txBody>
          <a:bodyPr anchor="ctr"/>
          <a:lstStyle>
            <a:lvl1pPr marL="0" indent="0" algn="r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07" name="vendor_13">
            <a:extLst>
              <a:ext uri="{FF2B5EF4-FFF2-40B4-BE49-F238E27FC236}">
                <a16:creationId xmlns:a16="http://schemas.microsoft.com/office/drawing/2014/main" id="{2A6F25E0-A5D5-8289-1FDE-1A2E9847CB8E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10114720" y="4456825"/>
            <a:ext cx="573828" cy="233363"/>
          </a:xfrm>
        </p:spPr>
        <p:txBody>
          <a:bodyPr anchor="ctr"/>
          <a:lstStyle>
            <a:lvl1pPr marL="0" indent="0" algn="r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08" name="vendor_14">
            <a:extLst>
              <a:ext uri="{FF2B5EF4-FFF2-40B4-BE49-F238E27FC236}">
                <a16:creationId xmlns:a16="http://schemas.microsoft.com/office/drawing/2014/main" id="{43573A01-F19D-2EE3-D32E-E6294A95F6B1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xfrm>
            <a:off x="10114720" y="4750489"/>
            <a:ext cx="573828" cy="233363"/>
          </a:xfrm>
        </p:spPr>
        <p:txBody>
          <a:bodyPr anchor="ctr"/>
          <a:lstStyle>
            <a:lvl1pPr marL="0" indent="0" algn="r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09" name="vendor_16">
            <a:extLst>
              <a:ext uri="{FF2B5EF4-FFF2-40B4-BE49-F238E27FC236}">
                <a16:creationId xmlns:a16="http://schemas.microsoft.com/office/drawing/2014/main" id="{1E32DDC3-BFE4-A246-37A6-0F4F79E730B9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>
          <a:xfrm>
            <a:off x="10119731" y="5337817"/>
            <a:ext cx="573828" cy="233363"/>
          </a:xfrm>
        </p:spPr>
        <p:txBody>
          <a:bodyPr anchor="ctr"/>
          <a:lstStyle>
            <a:lvl1pPr marL="0" indent="0" algn="r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10" name="vendor_17">
            <a:extLst>
              <a:ext uri="{FF2B5EF4-FFF2-40B4-BE49-F238E27FC236}">
                <a16:creationId xmlns:a16="http://schemas.microsoft.com/office/drawing/2014/main" id="{90339796-982B-86EA-5458-05EB59C14B18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10119731" y="5631481"/>
            <a:ext cx="573828" cy="233363"/>
          </a:xfrm>
        </p:spPr>
        <p:txBody>
          <a:bodyPr anchor="ctr"/>
          <a:lstStyle>
            <a:lvl1pPr marL="0" indent="0" algn="r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11" name="vendor_18">
            <a:extLst>
              <a:ext uri="{FF2B5EF4-FFF2-40B4-BE49-F238E27FC236}">
                <a16:creationId xmlns:a16="http://schemas.microsoft.com/office/drawing/2014/main" id="{9796987D-269F-033F-04ED-7E1635BBCAD2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10119731" y="5925145"/>
            <a:ext cx="573828" cy="233363"/>
          </a:xfrm>
        </p:spPr>
        <p:txBody>
          <a:bodyPr anchor="ctr"/>
          <a:lstStyle>
            <a:lvl1pPr marL="0" indent="0" algn="r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12" name="vendor_7">
            <a:extLst>
              <a:ext uri="{FF2B5EF4-FFF2-40B4-BE49-F238E27FC236}">
                <a16:creationId xmlns:a16="http://schemas.microsoft.com/office/drawing/2014/main" id="{D23D6C9D-166C-240D-6BB9-4A785541331A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>
          <a:xfrm>
            <a:off x="10114720" y="2694841"/>
            <a:ext cx="573828" cy="233363"/>
          </a:xfrm>
        </p:spPr>
        <p:txBody>
          <a:bodyPr anchor="ctr"/>
          <a:lstStyle>
            <a:lvl1pPr marL="0" indent="0" algn="r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13" name="vendor_3">
            <a:extLst>
              <a:ext uri="{FF2B5EF4-FFF2-40B4-BE49-F238E27FC236}">
                <a16:creationId xmlns:a16="http://schemas.microsoft.com/office/drawing/2014/main" id="{136A018B-9E89-00F5-DADA-873ADDAF36EE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>
          <a:xfrm>
            <a:off x="10114720" y="1520185"/>
            <a:ext cx="573828" cy="233363"/>
          </a:xfrm>
        </p:spPr>
        <p:txBody>
          <a:bodyPr anchor="ctr"/>
          <a:lstStyle>
            <a:lvl1pPr marL="0" indent="0" algn="r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14" name="vendor_4">
            <a:extLst>
              <a:ext uri="{FF2B5EF4-FFF2-40B4-BE49-F238E27FC236}">
                <a16:creationId xmlns:a16="http://schemas.microsoft.com/office/drawing/2014/main" id="{8EDE3194-CBC9-82BF-28EA-57F81B784486}"/>
              </a:ext>
            </a:extLst>
          </p:cNvPr>
          <p:cNvSpPr>
            <a:spLocks noGrp="1"/>
          </p:cNvSpPr>
          <p:nvPr>
            <p:ph type="body" sz="quarter" idx="88"/>
          </p:nvPr>
        </p:nvSpPr>
        <p:spPr>
          <a:xfrm>
            <a:off x="10114720" y="1813849"/>
            <a:ext cx="573828" cy="233363"/>
          </a:xfrm>
        </p:spPr>
        <p:txBody>
          <a:bodyPr anchor="ctr"/>
          <a:lstStyle>
            <a:lvl1pPr marL="0" indent="0" algn="r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15" name="vendor_15">
            <a:extLst>
              <a:ext uri="{FF2B5EF4-FFF2-40B4-BE49-F238E27FC236}">
                <a16:creationId xmlns:a16="http://schemas.microsoft.com/office/drawing/2014/main" id="{60DD633B-2653-D603-6083-529A5B7B0761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10114720" y="5044153"/>
            <a:ext cx="573828" cy="233363"/>
          </a:xfrm>
        </p:spPr>
        <p:txBody>
          <a:bodyPr anchor="ctr"/>
          <a:lstStyle>
            <a:lvl1pPr marL="0" indent="0" algn="r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16" name="vendor_6">
            <a:extLst>
              <a:ext uri="{FF2B5EF4-FFF2-40B4-BE49-F238E27FC236}">
                <a16:creationId xmlns:a16="http://schemas.microsoft.com/office/drawing/2014/main" id="{B1E68C59-DCB7-A892-C4A7-89EBC13827F5}"/>
              </a:ext>
            </a:extLst>
          </p:cNvPr>
          <p:cNvSpPr>
            <a:spLocks noGrp="1"/>
          </p:cNvSpPr>
          <p:nvPr>
            <p:ph type="body" sz="quarter" idx="90"/>
          </p:nvPr>
        </p:nvSpPr>
        <p:spPr>
          <a:xfrm>
            <a:off x="10114720" y="2401177"/>
            <a:ext cx="573828" cy="233363"/>
          </a:xfrm>
        </p:spPr>
        <p:txBody>
          <a:bodyPr anchor="ctr"/>
          <a:lstStyle>
            <a:lvl1pPr marL="0" indent="0" algn="r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17" name="state_0">
            <a:extLst>
              <a:ext uri="{FF2B5EF4-FFF2-40B4-BE49-F238E27FC236}">
                <a16:creationId xmlns:a16="http://schemas.microsoft.com/office/drawing/2014/main" id="{C6C2D25F-6FE2-0C20-9D9B-B74DEAF1981B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>
          <a:xfrm>
            <a:off x="10778934" y="639193"/>
            <a:ext cx="1071354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18" name="state_19">
            <a:extLst>
              <a:ext uri="{FF2B5EF4-FFF2-40B4-BE49-F238E27FC236}">
                <a16:creationId xmlns:a16="http://schemas.microsoft.com/office/drawing/2014/main" id="{4DAE57A6-89C1-4FB9-C28F-5098EF5A0AA9}"/>
              </a:ext>
            </a:extLst>
          </p:cNvPr>
          <p:cNvSpPr>
            <a:spLocks noGrp="1"/>
          </p:cNvSpPr>
          <p:nvPr>
            <p:ph type="body" sz="quarter" idx="92"/>
          </p:nvPr>
        </p:nvSpPr>
        <p:spPr>
          <a:xfrm>
            <a:off x="10778934" y="6218807"/>
            <a:ext cx="1065720" cy="246062"/>
          </a:xfrm>
        </p:spPr>
        <p:txBody>
          <a:bodyPr anchor="ctr"/>
          <a:lstStyle>
            <a:lvl1pPr marL="0" indent="0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19" name="state_1">
            <a:extLst>
              <a:ext uri="{FF2B5EF4-FFF2-40B4-BE49-F238E27FC236}">
                <a16:creationId xmlns:a16="http://schemas.microsoft.com/office/drawing/2014/main" id="{5BE82B44-1F82-ECF9-3FE7-180EB246C2AC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>
          <a:xfrm>
            <a:off x="10778934" y="932857"/>
            <a:ext cx="1071354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20" name="state_2">
            <a:extLst>
              <a:ext uri="{FF2B5EF4-FFF2-40B4-BE49-F238E27FC236}">
                <a16:creationId xmlns:a16="http://schemas.microsoft.com/office/drawing/2014/main" id="{801A4327-F3FF-3B5B-6F6B-A6C3AC11FE6C}"/>
              </a:ext>
            </a:extLst>
          </p:cNvPr>
          <p:cNvSpPr>
            <a:spLocks noGrp="1"/>
          </p:cNvSpPr>
          <p:nvPr>
            <p:ph type="body" sz="quarter" idx="94"/>
          </p:nvPr>
        </p:nvSpPr>
        <p:spPr>
          <a:xfrm>
            <a:off x="10773923" y="1226521"/>
            <a:ext cx="1071354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21" name="state_5">
            <a:extLst>
              <a:ext uri="{FF2B5EF4-FFF2-40B4-BE49-F238E27FC236}">
                <a16:creationId xmlns:a16="http://schemas.microsoft.com/office/drawing/2014/main" id="{AB9ACC54-CA01-52F5-CF47-EAD718A91B7C}"/>
              </a:ext>
            </a:extLst>
          </p:cNvPr>
          <p:cNvSpPr>
            <a:spLocks noGrp="1"/>
          </p:cNvSpPr>
          <p:nvPr>
            <p:ph type="body" sz="quarter" idx="95"/>
          </p:nvPr>
        </p:nvSpPr>
        <p:spPr>
          <a:xfrm>
            <a:off x="10773923" y="2107513"/>
            <a:ext cx="1071354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22" name="state_8">
            <a:extLst>
              <a:ext uri="{FF2B5EF4-FFF2-40B4-BE49-F238E27FC236}">
                <a16:creationId xmlns:a16="http://schemas.microsoft.com/office/drawing/2014/main" id="{0F30A7BA-6F20-6992-7EC8-7F8F481603FB}"/>
              </a:ext>
            </a:extLst>
          </p:cNvPr>
          <p:cNvSpPr>
            <a:spLocks noGrp="1"/>
          </p:cNvSpPr>
          <p:nvPr>
            <p:ph type="body" sz="quarter" idx="96"/>
          </p:nvPr>
        </p:nvSpPr>
        <p:spPr>
          <a:xfrm>
            <a:off x="10773923" y="2988505"/>
            <a:ext cx="1071354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23" name="state_9">
            <a:extLst>
              <a:ext uri="{FF2B5EF4-FFF2-40B4-BE49-F238E27FC236}">
                <a16:creationId xmlns:a16="http://schemas.microsoft.com/office/drawing/2014/main" id="{489B6463-9947-ACEF-B70B-6F8353A2AB35}"/>
              </a:ext>
            </a:extLst>
          </p:cNvPr>
          <p:cNvSpPr>
            <a:spLocks noGrp="1"/>
          </p:cNvSpPr>
          <p:nvPr>
            <p:ph type="body" sz="quarter" idx="97"/>
          </p:nvPr>
        </p:nvSpPr>
        <p:spPr>
          <a:xfrm>
            <a:off x="10773923" y="3282169"/>
            <a:ext cx="1071354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24" name="state_10">
            <a:extLst>
              <a:ext uri="{FF2B5EF4-FFF2-40B4-BE49-F238E27FC236}">
                <a16:creationId xmlns:a16="http://schemas.microsoft.com/office/drawing/2014/main" id="{5BFCDF57-111C-3674-4FAF-5E80485D136E}"/>
              </a:ext>
            </a:extLst>
          </p:cNvPr>
          <p:cNvSpPr>
            <a:spLocks noGrp="1"/>
          </p:cNvSpPr>
          <p:nvPr>
            <p:ph type="body" sz="quarter" idx="98"/>
          </p:nvPr>
        </p:nvSpPr>
        <p:spPr>
          <a:xfrm>
            <a:off x="10773923" y="3575833"/>
            <a:ext cx="1071354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25" name="state_11">
            <a:extLst>
              <a:ext uri="{FF2B5EF4-FFF2-40B4-BE49-F238E27FC236}">
                <a16:creationId xmlns:a16="http://schemas.microsoft.com/office/drawing/2014/main" id="{588B27C3-73B0-5313-8CE2-1ACF5041CB85}"/>
              </a:ext>
            </a:extLst>
          </p:cNvPr>
          <p:cNvSpPr>
            <a:spLocks noGrp="1"/>
          </p:cNvSpPr>
          <p:nvPr>
            <p:ph type="body" sz="quarter" idx="99"/>
          </p:nvPr>
        </p:nvSpPr>
        <p:spPr>
          <a:xfrm>
            <a:off x="10773923" y="3869497"/>
            <a:ext cx="1071354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26" name="state_12">
            <a:extLst>
              <a:ext uri="{FF2B5EF4-FFF2-40B4-BE49-F238E27FC236}">
                <a16:creationId xmlns:a16="http://schemas.microsoft.com/office/drawing/2014/main" id="{D080C058-31E5-F473-B928-01F6B383B31E}"/>
              </a:ext>
            </a:extLst>
          </p:cNvPr>
          <p:cNvSpPr>
            <a:spLocks noGrp="1"/>
          </p:cNvSpPr>
          <p:nvPr>
            <p:ph type="body" sz="quarter" idx="100"/>
          </p:nvPr>
        </p:nvSpPr>
        <p:spPr>
          <a:xfrm>
            <a:off x="10773923" y="4163161"/>
            <a:ext cx="1071354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27" name="state_13">
            <a:extLst>
              <a:ext uri="{FF2B5EF4-FFF2-40B4-BE49-F238E27FC236}">
                <a16:creationId xmlns:a16="http://schemas.microsoft.com/office/drawing/2014/main" id="{109E3D07-6600-C3F2-C448-47AFA03F5652}"/>
              </a:ext>
            </a:extLst>
          </p:cNvPr>
          <p:cNvSpPr>
            <a:spLocks noGrp="1"/>
          </p:cNvSpPr>
          <p:nvPr>
            <p:ph type="body" sz="quarter" idx="101"/>
          </p:nvPr>
        </p:nvSpPr>
        <p:spPr>
          <a:xfrm>
            <a:off x="10773923" y="4456825"/>
            <a:ext cx="1071354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28" name="state_14">
            <a:extLst>
              <a:ext uri="{FF2B5EF4-FFF2-40B4-BE49-F238E27FC236}">
                <a16:creationId xmlns:a16="http://schemas.microsoft.com/office/drawing/2014/main" id="{5D517220-AC45-E7EE-B99E-97195307CC80}"/>
              </a:ext>
            </a:extLst>
          </p:cNvPr>
          <p:cNvSpPr>
            <a:spLocks noGrp="1"/>
          </p:cNvSpPr>
          <p:nvPr>
            <p:ph type="body" sz="quarter" idx="102"/>
          </p:nvPr>
        </p:nvSpPr>
        <p:spPr>
          <a:xfrm>
            <a:off x="10773923" y="4750489"/>
            <a:ext cx="1071354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29" name="state_16">
            <a:extLst>
              <a:ext uri="{FF2B5EF4-FFF2-40B4-BE49-F238E27FC236}">
                <a16:creationId xmlns:a16="http://schemas.microsoft.com/office/drawing/2014/main" id="{E4E45BAD-D2D0-8CC7-7F18-8B6E2317DB4E}"/>
              </a:ext>
            </a:extLst>
          </p:cNvPr>
          <p:cNvSpPr>
            <a:spLocks noGrp="1"/>
          </p:cNvSpPr>
          <p:nvPr>
            <p:ph type="body" sz="quarter" idx="103"/>
          </p:nvPr>
        </p:nvSpPr>
        <p:spPr>
          <a:xfrm>
            <a:off x="10778934" y="5337817"/>
            <a:ext cx="1071354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30" name="state_17">
            <a:extLst>
              <a:ext uri="{FF2B5EF4-FFF2-40B4-BE49-F238E27FC236}">
                <a16:creationId xmlns:a16="http://schemas.microsoft.com/office/drawing/2014/main" id="{CBADBB7B-4863-6C04-37B7-85821AF5B0F6}"/>
              </a:ext>
            </a:extLst>
          </p:cNvPr>
          <p:cNvSpPr>
            <a:spLocks noGrp="1"/>
          </p:cNvSpPr>
          <p:nvPr>
            <p:ph type="body" sz="quarter" idx="104"/>
          </p:nvPr>
        </p:nvSpPr>
        <p:spPr>
          <a:xfrm>
            <a:off x="10778934" y="5631481"/>
            <a:ext cx="1071354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31" name="state_18">
            <a:extLst>
              <a:ext uri="{FF2B5EF4-FFF2-40B4-BE49-F238E27FC236}">
                <a16:creationId xmlns:a16="http://schemas.microsoft.com/office/drawing/2014/main" id="{93E95BB5-7DEC-D477-32FB-C49AE56F371B}"/>
              </a:ext>
            </a:extLst>
          </p:cNvPr>
          <p:cNvSpPr>
            <a:spLocks noGrp="1"/>
          </p:cNvSpPr>
          <p:nvPr>
            <p:ph type="body" sz="quarter" idx="105"/>
          </p:nvPr>
        </p:nvSpPr>
        <p:spPr>
          <a:xfrm>
            <a:off x="10778934" y="5925145"/>
            <a:ext cx="1071354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32" name="state_7">
            <a:extLst>
              <a:ext uri="{FF2B5EF4-FFF2-40B4-BE49-F238E27FC236}">
                <a16:creationId xmlns:a16="http://schemas.microsoft.com/office/drawing/2014/main" id="{E53AC5AD-E7BD-90F0-49E8-710D64B7FB35}"/>
              </a:ext>
            </a:extLst>
          </p:cNvPr>
          <p:cNvSpPr>
            <a:spLocks noGrp="1"/>
          </p:cNvSpPr>
          <p:nvPr>
            <p:ph type="body" sz="quarter" idx="106"/>
          </p:nvPr>
        </p:nvSpPr>
        <p:spPr>
          <a:xfrm>
            <a:off x="10773923" y="2694841"/>
            <a:ext cx="1071354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33" name="state_3">
            <a:extLst>
              <a:ext uri="{FF2B5EF4-FFF2-40B4-BE49-F238E27FC236}">
                <a16:creationId xmlns:a16="http://schemas.microsoft.com/office/drawing/2014/main" id="{E5114EC0-6241-656D-BB13-2936BE622768}"/>
              </a:ext>
            </a:extLst>
          </p:cNvPr>
          <p:cNvSpPr>
            <a:spLocks noGrp="1"/>
          </p:cNvSpPr>
          <p:nvPr>
            <p:ph type="body" sz="quarter" idx="107"/>
          </p:nvPr>
        </p:nvSpPr>
        <p:spPr>
          <a:xfrm>
            <a:off x="10773923" y="1520185"/>
            <a:ext cx="1071354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34" name="state_4">
            <a:extLst>
              <a:ext uri="{FF2B5EF4-FFF2-40B4-BE49-F238E27FC236}">
                <a16:creationId xmlns:a16="http://schemas.microsoft.com/office/drawing/2014/main" id="{E829AB08-97DE-44EF-1F1D-C44B82F98136}"/>
              </a:ext>
            </a:extLst>
          </p:cNvPr>
          <p:cNvSpPr>
            <a:spLocks noGrp="1"/>
          </p:cNvSpPr>
          <p:nvPr>
            <p:ph type="body" sz="quarter" idx="108"/>
          </p:nvPr>
        </p:nvSpPr>
        <p:spPr>
          <a:xfrm>
            <a:off x="10773923" y="1813849"/>
            <a:ext cx="1071354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35" name="state_15">
            <a:extLst>
              <a:ext uri="{FF2B5EF4-FFF2-40B4-BE49-F238E27FC236}">
                <a16:creationId xmlns:a16="http://schemas.microsoft.com/office/drawing/2014/main" id="{E28E8058-57AE-03DA-BE4E-938799C0941B}"/>
              </a:ext>
            </a:extLst>
          </p:cNvPr>
          <p:cNvSpPr>
            <a:spLocks noGrp="1"/>
          </p:cNvSpPr>
          <p:nvPr>
            <p:ph type="body" sz="quarter" idx="109"/>
          </p:nvPr>
        </p:nvSpPr>
        <p:spPr>
          <a:xfrm>
            <a:off x="10773923" y="5044153"/>
            <a:ext cx="1071354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36" name="state_6">
            <a:extLst>
              <a:ext uri="{FF2B5EF4-FFF2-40B4-BE49-F238E27FC236}">
                <a16:creationId xmlns:a16="http://schemas.microsoft.com/office/drawing/2014/main" id="{E0B2E254-7C74-F0FF-6015-35E3445AC0EF}"/>
              </a:ext>
            </a:extLst>
          </p:cNvPr>
          <p:cNvSpPr>
            <a:spLocks noGrp="1"/>
          </p:cNvSpPr>
          <p:nvPr>
            <p:ph type="body" sz="quarter" idx="110"/>
          </p:nvPr>
        </p:nvSpPr>
        <p:spPr>
          <a:xfrm>
            <a:off x="10773923" y="2401177"/>
            <a:ext cx="1071354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8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452" y="344010"/>
            <a:ext cx="11055096" cy="501651"/>
          </a:xfrm>
          <a:prstGeom prst="rect">
            <a:avLst/>
          </a:prstGeom>
        </p:spPr>
        <p:txBody>
          <a:bodyPr vert="horz" wrap="square" lIns="0" tIns="0" rIns="9144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758" y="1258637"/>
            <a:ext cx="11056484" cy="52229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Fourth level: section title or intro paragraphs, 28pt, light</a:t>
            </a:r>
          </a:p>
          <a:p>
            <a:pPr lvl="4">
              <a:lnSpc>
                <a:spcPct val="100000"/>
              </a:lnSpc>
            </a:pPr>
            <a:r>
              <a:rPr lang="en-US" dirty="0"/>
              <a:t>Fifth level tab is for paragraphs, 21pt, Light</a:t>
            </a:r>
            <a:br>
              <a:rPr lang="en-US" dirty="0"/>
            </a:br>
            <a:endParaRPr lang="en-US" dirty="0"/>
          </a:p>
          <a:p>
            <a:pPr lvl="5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Sixth level tab is for highlight content and can also act as a subtitle, 16pt, Semi bold</a:t>
            </a:r>
          </a:p>
          <a:p>
            <a:pPr lvl="6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SEVENTH Level Tab is all caps, 21pt, Semi bold</a:t>
            </a:r>
          </a:p>
          <a:p>
            <a:pPr lvl="4"/>
            <a:r>
              <a:rPr lang="en-US" b="1" dirty="0">
                <a:solidFill>
                  <a:schemeClr val="accent2"/>
                </a:solidFill>
              </a:rPr>
              <a:t>Eighth level is for stats subheads, 21pt, bold</a:t>
            </a:r>
          </a:p>
          <a:p>
            <a:pPr lvl="8"/>
            <a:r>
              <a:rPr lang="en-US" dirty="0">
                <a:solidFill>
                  <a:schemeClr val="accent2"/>
                </a:solidFill>
              </a:rPr>
              <a:t>Ninth: stats, 89pt</a:t>
            </a:r>
          </a:p>
          <a:p>
            <a:pPr lvl="4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67758" y="6481611"/>
            <a:ext cx="9998734" cy="246888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1000">
                <a:solidFill>
                  <a:srgbClr val="59595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997565" y="6481611"/>
            <a:ext cx="621505" cy="244475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000">
                <a:solidFill>
                  <a:srgbClr val="595959"/>
                </a:solidFill>
              </a:defRPr>
            </a:lvl1pPr>
          </a:lstStyle>
          <a:p>
            <a:fld id="{CCD3E2E5-4824-4C31-AB9E-BF329854FC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33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4625" indent="-174625" algn="l" defTabSz="914400" rtl="0" eaLnBrk="1" latinLnBrk="0" hangingPunct="1">
        <a:lnSpc>
          <a:spcPct val="94000"/>
        </a:lnSpc>
        <a:spcBef>
          <a:spcPts val="800"/>
        </a:spcBef>
        <a:spcAft>
          <a:spcPts val="40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342900" indent="-168275" algn="l" defTabSz="914400" rtl="0" eaLnBrk="1" latinLnBrk="0" hangingPunct="1">
        <a:lnSpc>
          <a:spcPct val="94000"/>
        </a:lnSpc>
        <a:spcBef>
          <a:spcPts val="600"/>
        </a:spcBef>
        <a:spcAft>
          <a:spcPts val="400"/>
        </a:spcAft>
        <a:buClr>
          <a:schemeClr val="accent2"/>
        </a:buClr>
        <a:buSzPct val="100000"/>
        <a:buFont typeface="Arial" charset="0"/>
        <a:buChar char="•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514350" indent="-171450" algn="l" defTabSz="914400" rtl="0" eaLnBrk="1" latinLnBrk="0" hangingPunct="1">
        <a:lnSpc>
          <a:spcPct val="94000"/>
        </a:lnSpc>
        <a:spcBef>
          <a:spcPts val="600"/>
        </a:spcBef>
        <a:spcAft>
          <a:spcPts val="400"/>
        </a:spcAft>
        <a:buClr>
          <a:schemeClr val="accent2"/>
        </a:buClr>
        <a:buSzPct val="100000"/>
        <a:buFont typeface="Arial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89000"/>
        </a:lnSpc>
        <a:spcBef>
          <a:spcPts val="500"/>
        </a:spcBef>
        <a:spcAft>
          <a:spcPts val="1400"/>
        </a:spcAft>
        <a:buSzPct val="80000"/>
        <a:buFont typeface="Arial" panose="020B0604020202020204" pitchFamily="34" charset="0"/>
        <a:buChar char="​"/>
        <a:tabLst>
          <a:tab pos="403225" algn="l"/>
        </a:tabLst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0"/>
        </a:spcBef>
        <a:buSzPct val="80000"/>
        <a:buFont typeface="Arial" panose="020B0604020202020204" pitchFamily="34" charset="0"/>
        <a:buChar char="​"/>
        <a:defRPr lang="en-US" sz="2100" kern="1200" baseline="0" dirty="0" smtClean="0">
          <a:solidFill>
            <a:schemeClr val="tx1"/>
          </a:solidFill>
          <a:latin typeface="+mj-lt"/>
          <a:ea typeface="+mn-ea"/>
          <a:cs typeface="+mn-cs"/>
        </a:defRPr>
      </a:lvl5pPr>
      <a:lvl6pPr marL="0" indent="0" algn="l" defTabSz="914400" rtl="0" eaLnBrk="1" latinLnBrk="0" hangingPunct="1">
        <a:lnSpc>
          <a:spcPct val="94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​"/>
        <a:defRPr lang="en-US" sz="16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0" indent="0" algn="l" defTabSz="914400" rtl="0" eaLnBrk="1" latinLnBrk="0" hangingPunct="1">
        <a:lnSpc>
          <a:spcPct val="94000"/>
        </a:lnSpc>
        <a:spcBef>
          <a:spcPts val="500"/>
        </a:spcBef>
        <a:buFont typeface="Arial" panose="020B0604020202020204" pitchFamily="34" charset="0"/>
        <a:buChar char="​"/>
        <a:defRPr lang="en-US" sz="2100" b="1" kern="1200" cap="all" spc="300" baseline="0" dirty="0" smtClean="0">
          <a:solidFill>
            <a:schemeClr val="accent2"/>
          </a:solidFill>
          <a:latin typeface="+mj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7000"/>
        </a:lnSpc>
        <a:spcBef>
          <a:spcPts val="1600"/>
        </a:spcBef>
        <a:spcAft>
          <a:spcPts val="600"/>
        </a:spcAft>
        <a:buFont typeface="Arial" panose="020B0604020202020204" pitchFamily="34" charset="0"/>
        <a:buChar char="​"/>
        <a:defRPr lang="en-US" sz="2300" b="1" kern="1200" cap="none" spc="0" baseline="0" dirty="0" smtClean="0">
          <a:solidFill>
            <a:schemeClr val="accent2"/>
          </a:solidFill>
          <a:latin typeface="+mj-lt"/>
          <a:ea typeface="+mn-ea"/>
          <a:cs typeface="+mn-cs"/>
        </a:defRPr>
      </a:lvl8pPr>
      <a:lvl9pPr marL="0" indent="0" algn="l" defTabSz="914400" rtl="0" eaLnBrk="1" latinLnBrk="0" hangingPunct="1">
        <a:lnSpc>
          <a:spcPct val="50000"/>
        </a:lnSpc>
        <a:spcBef>
          <a:spcPts val="3000"/>
        </a:spcBef>
        <a:spcAft>
          <a:spcPts val="0"/>
        </a:spcAft>
        <a:buFont typeface="Arial" panose="020B0604020202020204" pitchFamily="34" charset="0"/>
        <a:buChar char="​"/>
        <a:defRPr lang="en-US" sz="8900" kern="1200" spc="-300" dirty="0" smtClean="0">
          <a:solidFill>
            <a:schemeClr val="accent2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gress_0">
            <a:extLst>
              <a:ext uri="{FF2B5EF4-FFF2-40B4-BE49-F238E27FC236}">
                <a16:creationId xmlns:a16="http://schemas.microsoft.com/office/drawing/2014/main" id="{8C7397A7-7408-874B-31EB-03939831C5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morticia_0">
            <a:extLst>
              <a:ext uri="{FF2B5EF4-FFF2-40B4-BE49-F238E27FC236}">
                <a16:creationId xmlns:a16="http://schemas.microsoft.com/office/drawing/2014/main" id="{D555FC0F-2915-11C4-8679-5EFBF049D9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lily_0">
            <a:extLst>
              <a:ext uri="{FF2B5EF4-FFF2-40B4-BE49-F238E27FC236}">
                <a16:creationId xmlns:a16="http://schemas.microsoft.com/office/drawing/2014/main" id="{41665A27-FD20-9059-5C59-5733031723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oy_0">
            <a:extLst>
              <a:ext uri="{FF2B5EF4-FFF2-40B4-BE49-F238E27FC236}">
                <a16:creationId xmlns:a16="http://schemas.microsoft.com/office/drawing/2014/main" id="{679E5E1C-1C90-B1D0-FFE1-2B80A1490B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oy_19">
            <a:extLst>
              <a:ext uri="{FF2B5EF4-FFF2-40B4-BE49-F238E27FC236}">
                <a16:creationId xmlns:a16="http://schemas.microsoft.com/office/drawing/2014/main" id="{53179BDA-4132-A54F-77CA-3E43F814EED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oy_1">
            <a:extLst>
              <a:ext uri="{FF2B5EF4-FFF2-40B4-BE49-F238E27FC236}">
                <a16:creationId xmlns:a16="http://schemas.microsoft.com/office/drawing/2014/main" id="{83E10F54-1AE9-13BB-5753-6B9A0F93B98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oy_2">
            <a:extLst>
              <a:ext uri="{FF2B5EF4-FFF2-40B4-BE49-F238E27FC236}">
                <a16:creationId xmlns:a16="http://schemas.microsoft.com/office/drawing/2014/main" id="{7E7CDBEA-749C-C2E7-7306-380B1B596BA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oy_5">
            <a:extLst>
              <a:ext uri="{FF2B5EF4-FFF2-40B4-BE49-F238E27FC236}">
                <a16:creationId xmlns:a16="http://schemas.microsoft.com/office/drawing/2014/main" id="{C8E64F6F-443A-F2FA-207F-7888B83E0B3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oy_8">
            <a:extLst>
              <a:ext uri="{FF2B5EF4-FFF2-40B4-BE49-F238E27FC236}">
                <a16:creationId xmlns:a16="http://schemas.microsoft.com/office/drawing/2014/main" id="{F1F4D50C-13BE-B37E-B7C0-3DB9709A626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oy_9">
            <a:extLst>
              <a:ext uri="{FF2B5EF4-FFF2-40B4-BE49-F238E27FC236}">
                <a16:creationId xmlns:a16="http://schemas.microsoft.com/office/drawing/2014/main" id="{EE58A884-1FBC-17C0-A84B-B03301A24A5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oy_10">
            <a:extLst>
              <a:ext uri="{FF2B5EF4-FFF2-40B4-BE49-F238E27FC236}">
                <a16:creationId xmlns:a16="http://schemas.microsoft.com/office/drawing/2014/main" id="{A763490A-5935-BDF3-363D-973AA63F792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oy_11">
            <a:extLst>
              <a:ext uri="{FF2B5EF4-FFF2-40B4-BE49-F238E27FC236}">
                <a16:creationId xmlns:a16="http://schemas.microsoft.com/office/drawing/2014/main" id="{2A0242E4-0AB1-3430-2DD2-8F297AD7CCA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oy_12">
            <a:extLst>
              <a:ext uri="{FF2B5EF4-FFF2-40B4-BE49-F238E27FC236}">
                <a16:creationId xmlns:a16="http://schemas.microsoft.com/office/drawing/2014/main" id="{E5B08EE3-9C4A-0981-6D47-2908049F814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oy_13">
            <a:extLst>
              <a:ext uri="{FF2B5EF4-FFF2-40B4-BE49-F238E27FC236}">
                <a16:creationId xmlns:a16="http://schemas.microsoft.com/office/drawing/2014/main" id="{79328795-569B-A196-190A-75359971A8D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oy_14">
            <a:extLst>
              <a:ext uri="{FF2B5EF4-FFF2-40B4-BE49-F238E27FC236}">
                <a16:creationId xmlns:a16="http://schemas.microsoft.com/office/drawing/2014/main" id="{AA85D6A3-5EAE-3C4E-95FC-9205527D768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oy_16">
            <a:extLst>
              <a:ext uri="{FF2B5EF4-FFF2-40B4-BE49-F238E27FC236}">
                <a16:creationId xmlns:a16="http://schemas.microsoft.com/office/drawing/2014/main" id="{4562DAC3-C62A-BFFE-FEF0-8ABA382EF0A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oy_17">
            <a:extLst>
              <a:ext uri="{FF2B5EF4-FFF2-40B4-BE49-F238E27FC236}">
                <a16:creationId xmlns:a16="http://schemas.microsoft.com/office/drawing/2014/main" id="{58FEC94E-5D0E-9DB3-7747-AC36AD5FB4A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toy_18">
            <a:extLst>
              <a:ext uri="{FF2B5EF4-FFF2-40B4-BE49-F238E27FC236}">
                <a16:creationId xmlns:a16="http://schemas.microsoft.com/office/drawing/2014/main" id="{76DDE53E-A04F-CEA7-39FF-E7B0C1503797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toy_7">
            <a:extLst>
              <a:ext uri="{FF2B5EF4-FFF2-40B4-BE49-F238E27FC236}">
                <a16:creationId xmlns:a16="http://schemas.microsoft.com/office/drawing/2014/main" id="{09639B50-075F-AF70-CF78-C6AAF95FFC43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toy_3">
            <a:extLst>
              <a:ext uri="{FF2B5EF4-FFF2-40B4-BE49-F238E27FC236}">
                <a16:creationId xmlns:a16="http://schemas.microsoft.com/office/drawing/2014/main" id="{0171033B-B4B7-1E17-D325-440B1547522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toy_4">
            <a:extLst>
              <a:ext uri="{FF2B5EF4-FFF2-40B4-BE49-F238E27FC236}">
                <a16:creationId xmlns:a16="http://schemas.microsoft.com/office/drawing/2014/main" id="{F0600023-A513-5C22-AEEC-A7A646F765E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toy_15">
            <a:extLst>
              <a:ext uri="{FF2B5EF4-FFF2-40B4-BE49-F238E27FC236}">
                <a16:creationId xmlns:a16="http://schemas.microsoft.com/office/drawing/2014/main" id="{81410AAC-98A6-9838-FACD-8FB8330707D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toy_6">
            <a:extLst>
              <a:ext uri="{FF2B5EF4-FFF2-40B4-BE49-F238E27FC236}">
                <a16:creationId xmlns:a16="http://schemas.microsoft.com/office/drawing/2014/main" id="{EF7CAAF5-0403-48F1-5D28-CDB68D559220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desc_0">
            <a:extLst>
              <a:ext uri="{FF2B5EF4-FFF2-40B4-BE49-F238E27FC236}">
                <a16:creationId xmlns:a16="http://schemas.microsoft.com/office/drawing/2014/main" id="{6D402469-C453-5EAF-56EF-24EF85E2966B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desc_19">
            <a:extLst>
              <a:ext uri="{FF2B5EF4-FFF2-40B4-BE49-F238E27FC236}">
                <a16:creationId xmlns:a16="http://schemas.microsoft.com/office/drawing/2014/main" id="{E0B33078-D54B-1B3F-9546-C74807E06657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desc_1">
            <a:extLst>
              <a:ext uri="{FF2B5EF4-FFF2-40B4-BE49-F238E27FC236}">
                <a16:creationId xmlns:a16="http://schemas.microsoft.com/office/drawing/2014/main" id="{133E7091-8E48-0C5D-1A32-C5187180A10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" name="desc_2">
            <a:extLst>
              <a:ext uri="{FF2B5EF4-FFF2-40B4-BE49-F238E27FC236}">
                <a16:creationId xmlns:a16="http://schemas.microsoft.com/office/drawing/2014/main" id="{25B74439-ABB7-008E-4A04-8E36CF5BF047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desc_5">
            <a:extLst>
              <a:ext uri="{FF2B5EF4-FFF2-40B4-BE49-F238E27FC236}">
                <a16:creationId xmlns:a16="http://schemas.microsoft.com/office/drawing/2014/main" id="{5B6831C0-B5BA-8924-B3E5-3E249751B2C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0" name="desc_8">
            <a:extLst>
              <a:ext uri="{FF2B5EF4-FFF2-40B4-BE49-F238E27FC236}">
                <a16:creationId xmlns:a16="http://schemas.microsoft.com/office/drawing/2014/main" id="{8E81099E-5CAD-4926-4262-486AF5C61A64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desc_9">
            <a:extLst>
              <a:ext uri="{FF2B5EF4-FFF2-40B4-BE49-F238E27FC236}">
                <a16:creationId xmlns:a16="http://schemas.microsoft.com/office/drawing/2014/main" id="{A4AD12DE-B2F8-8D01-9225-6D1A74E8FBE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desc_10">
            <a:extLst>
              <a:ext uri="{FF2B5EF4-FFF2-40B4-BE49-F238E27FC236}">
                <a16:creationId xmlns:a16="http://schemas.microsoft.com/office/drawing/2014/main" id="{21F5C29E-27C7-876E-4B65-BB43AF9CE36A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3" name="desc_11">
            <a:extLst>
              <a:ext uri="{FF2B5EF4-FFF2-40B4-BE49-F238E27FC236}">
                <a16:creationId xmlns:a16="http://schemas.microsoft.com/office/drawing/2014/main" id="{B56EA895-3FC6-009F-D637-486A14DF600C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4" name="desc_12">
            <a:extLst>
              <a:ext uri="{FF2B5EF4-FFF2-40B4-BE49-F238E27FC236}">
                <a16:creationId xmlns:a16="http://schemas.microsoft.com/office/drawing/2014/main" id="{1D88859D-CA97-C195-C590-76C30DD58972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5" name="desc_13">
            <a:extLst>
              <a:ext uri="{FF2B5EF4-FFF2-40B4-BE49-F238E27FC236}">
                <a16:creationId xmlns:a16="http://schemas.microsoft.com/office/drawing/2014/main" id="{36133EAA-EA5B-1A58-F0BC-1F59FF1F000B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6" name="desc_14">
            <a:extLst>
              <a:ext uri="{FF2B5EF4-FFF2-40B4-BE49-F238E27FC236}">
                <a16:creationId xmlns:a16="http://schemas.microsoft.com/office/drawing/2014/main" id="{852A2AE5-B312-F066-CE81-71979AE39A65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7" name="desc_16">
            <a:extLst>
              <a:ext uri="{FF2B5EF4-FFF2-40B4-BE49-F238E27FC236}">
                <a16:creationId xmlns:a16="http://schemas.microsoft.com/office/drawing/2014/main" id="{1F4A5390-2871-4FF1-AC7D-9F4C46179967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8" name="desc_17">
            <a:extLst>
              <a:ext uri="{FF2B5EF4-FFF2-40B4-BE49-F238E27FC236}">
                <a16:creationId xmlns:a16="http://schemas.microsoft.com/office/drawing/2014/main" id="{403E3CE7-19F4-FA3D-095F-FCB0D88FC385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9" name="desc_18">
            <a:extLst>
              <a:ext uri="{FF2B5EF4-FFF2-40B4-BE49-F238E27FC236}">
                <a16:creationId xmlns:a16="http://schemas.microsoft.com/office/drawing/2014/main" id="{ED05A4B0-9CCC-B5E8-3437-3EDDE72C2B1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0" name="desc_7">
            <a:extLst>
              <a:ext uri="{FF2B5EF4-FFF2-40B4-BE49-F238E27FC236}">
                <a16:creationId xmlns:a16="http://schemas.microsoft.com/office/drawing/2014/main" id="{35025395-5D93-CE37-5E3F-6427366CA2A7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1" name="desc_3">
            <a:extLst>
              <a:ext uri="{FF2B5EF4-FFF2-40B4-BE49-F238E27FC236}">
                <a16:creationId xmlns:a16="http://schemas.microsoft.com/office/drawing/2014/main" id="{8A54EF09-946A-1D1B-5728-E4266E7A3B57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2" name="desc_4">
            <a:extLst>
              <a:ext uri="{FF2B5EF4-FFF2-40B4-BE49-F238E27FC236}">
                <a16:creationId xmlns:a16="http://schemas.microsoft.com/office/drawing/2014/main" id="{AEC1074B-D5A6-4D2E-CD42-B892435B728A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desc_15">
            <a:extLst>
              <a:ext uri="{FF2B5EF4-FFF2-40B4-BE49-F238E27FC236}">
                <a16:creationId xmlns:a16="http://schemas.microsoft.com/office/drawing/2014/main" id="{8E427E23-89B4-E045-5DBB-ABDC619ACEB0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4" name="desc_6">
            <a:extLst>
              <a:ext uri="{FF2B5EF4-FFF2-40B4-BE49-F238E27FC236}">
                <a16:creationId xmlns:a16="http://schemas.microsoft.com/office/drawing/2014/main" id="{C0BE04C1-B47F-B4E8-CFF9-C853A3D75DBA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5" name="vendor_0">
            <a:extLst>
              <a:ext uri="{FF2B5EF4-FFF2-40B4-BE49-F238E27FC236}">
                <a16:creationId xmlns:a16="http://schemas.microsoft.com/office/drawing/2014/main" id="{55C409EE-6427-D9BE-B3EF-55F09997EC89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6" name="vendor_19">
            <a:extLst>
              <a:ext uri="{FF2B5EF4-FFF2-40B4-BE49-F238E27FC236}">
                <a16:creationId xmlns:a16="http://schemas.microsoft.com/office/drawing/2014/main" id="{6B9CBA8E-8F3D-0AE6-7309-3A304546B90D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" name="vendor_1">
            <a:extLst>
              <a:ext uri="{FF2B5EF4-FFF2-40B4-BE49-F238E27FC236}">
                <a16:creationId xmlns:a16="http://schemas.microsoft.com/office/drawing/2014/main" id="{9F113745-365C-4390-2932-0507CA68DC55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8" name="vendor_2">
            <a:extLst>
              <a:ext uri="{FF2B5EF4-FFF2-40B4-BE49-F238E27FC236}">
                <a16:creationId xmlns:a16="http://schemas.microsoft.com/office/drawing/2014/main" id="{BB14B4E2-92AB-342C-45A0-9DAA3D185BB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9" name="vendor_5">
            <a:extLst>
              <a:ext uri="{FF2B5EF4-FFF2-40B4-BE49-F238E27FC236}">
                <a16:creationId xmlns:a16="http://schemas.microsoft.com/office/drawing/2014/main" id="{8997B5CB-73CF-2CAE-3C00-87ABFE498DD6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0" name="vendor_8">
            <a:extLst>
              <a:ext uri="{FF2B5EF4-FFF2-40B4-BE49-F238E27FC236}">
                <a16:creationId xmlns:a16="http://schemas.microsoft.com/office/drawing/2014/main" id="{6C1DBB05-F99B-CB13-50C5-88BB63FFFA9D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1" name="vendor_9">
            <a:extLst>
              <a:ext uri="{FF2B5EF4-FFF2-40B4-BE49-F238E27FC236}">
                <a16:creationId xmlns:a16="http://schemas.microsoft.com/office/drawing/2014/main" id="{35D0D608-A3C6-71E6-7321-5F2172728C2E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2" name="vendor_10">
            <a:extLst>
              <a:ext uri="{FF2B5EF4-FFF2-40B4-BE49-F238E27FC236}">
                <a16:creationId xmlns:a16="http://schemas.microsoft.com/office/drawing/2014/main" id="{73002A80-3B43-1668-C344-12484D25602F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3" name="vendor_11">
            <a:extLst>
              <a:ext uri="{FF2B5EF4-FFF2-40B4-BE49-F238E27FC236}">
                <a16:creationId xmlns:a16="http://schemas.microsoft.com/office/drawing/2014/main" id="{99230B64-BAAB-D13A-35C0-4737640BE307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4" name="vendor_12">
            <a:extLst>
              <a:ext uri="{FF2B5EF4-FFF2-40B4-BE49-F238E27FC236}">
                <a16:creationId xmlns:a16="http://schemas.microsoft.com/office/drawing/2014/main" id="{9F268CC1-95F7-AE31-2D48-A9D27F9CCF1B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5" name="vendor_13">
            <a:extLst>
              <a:ext uri="{FF2B5EF4-FFF2-40B4-BE49-F238E27FC236}">
                <a16:creationId xmlns:a16="http://schemas.microsoft.com/office/drawing/2014/main" id="{8115FA6F-1C7B-00C5-BF45-7E4BB14604AA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6" name="vendor_14">
            <a:extLst>
              <a:ext uri="{FF2B5EF4-FFF2-40B4-BE49-F238E27FC236}">
                <a16:creationId xmlns:a16="http://schemas.microsoft.com/office/drawing/2014/main" id="{CD4D5C68-89B2-AC2D-E546-A18125824A18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7" name="vendor_16">
            <a:extLst>
              <a:ext uri="{FF2B5EF4-FFF2-40B4-BE49-F238E27FC236}">
                <a16:creationId xmlns:a16="http://schemas.microsoft.com/office/drawing/2014/main" id="{02175211-CDB9-1316-FB14-04C888FF9EA9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8" name="vendor_17">
            <a:extLst>
              <a:ext uri="{FF2B5EF4-FFF2-40B4-BE49-F238E27FC236}">
                <a16:creationId xmlns:a16="http://schemas.microsoft.com/office/drawing/2014/main" id="{7885D487-C162-A752-61E0-35AF640CF783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9" name="vendor_18">
            <a:extLst>
              <a:ext uri="{FF2B5EF4-FFF2-40B4-BE49-F238E27FC236}">
                <a16:creationId xmlns:a16="http://schemas.microsoft.com/office/drawing/2014/main" id="{FCB721CC-18EB-BDC6-BF32-B519533BD5CF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0" name="vendor_7">
            <a:extLst>
              <a:ext uri="{FF2B5EF4-FFF2-40B4-BE49-F238E27FC236}">
                <a16:creationId xmlns:a16="http://schemas.microsoft.com/office/drawing/2014/main" id="{527D1BC7-8B60-9532-848B-1AC7622CC031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1" name="vendor_3">
            <a:extLst>
              <a:ext uri="{FF2B5EF4-FFF2-40B4-BE49-F238E27FC236}">
                <a16:creationId xmlns:a16="http://schemas.microsoft.com/office/drawing/2014/main" id="{3F4B5B65-7FC9-4114-3328-97D1D0B99DDD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vendor_4">
            <a:extLst>
              <a:ext uri="{FF2B5EF4-FFF2-40B4-BE49-F238E27FC236}">
                <a16:creationId xmlns:a16="http://schemas.microsoft.com/office/drawing/2014/main" id="{CAC887FC-E810-83F1-6BD5-B15D3348841B}"/>
              </a:ext>
            </a:extLst>
          </p:cNvPr>
          <p:cNvSpPr>
            <a:spLocks noGrp="1"/>
          </p:cNvSpPr>
          <p:nvPr>
            <p:ph type="body" sz="quarter" idx="8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3" name="vendor_15">
            <a:extLst>
              <a:ext uri="{FF2B5EF4-FFF2-40B4-BE49-F238E27FC236}">
                <a16:creationId xmlns:a16="http://schemas.microsoft.com/office/drawing/2014/main" id="{B7B3F06F-43B6-9C6C-D79F-7A89A5C4FF04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4" name="vendor_6">
            <a:extLst>
              <a:ext uri="{FF2B5EF4-FFF2-40B4-BE49-F238E27FC236}">
                <a16:creationId xmlns:a16="http://schemas.microsoft.com/office/drawing/2014/main" id="{56873BC4-B4B8-D487-4E0C-82523ADFF6A0}"/>
              </a:ext>
            </a:extLst>
          </p:cNvPr>
          <p:cNvSpPr>
            <a:spLocks noGrp="1"/>
          </p:cNvSpPr>
          <p:nvPr>
            <p:ph type="body" sz="quarter" idx="9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5" name="state_0">
            <a:extLst>
              <a:ext uri="{FF2B5EF4-FFF2-40B4-BE49-F238E27FC236}">
                <a16:creationId xmlns:a16="http://schemas.microsoft.com/office/drawing/2014/main" id="{0DB82B0C-E4DB-9312-25C1-1613B4EA2D36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6" name="state_19">
            <a:extLst>
              <a:ext uri="{FF2B5EF4-FFF2-40B4-BE49-F238E27FC236}">
                <a16:creationId xmlns:a16="http://schemas.microsoft.com/office/drawing/2014/main" id="{B10F896A-1700-A413-0A8D-8E9F10B61093}"/>
              </a:ext>
            </a:extLst>
          </p:cNvPr>
          <p:cNvSpPr>
            <a:spLocks noGrp="1"/>
          </p:cNvSpPr>
          <p:nvPr>
            <p:ph type="body" sz="quarter" idx="9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7" name="state_1">
            <a:extLst>
              <a:ext uri="{FF2B5EF4-FFF2-40B4-BE49-F238E27FC236}">
                <a16:creationId xmlns:a16="http://schemas.microsoft.com/office/drawing/2014/main" id="{1A0B7546-3371-5890-A850-35C5D2F2C784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8" name="state_2">
            <a:extLst>
              <a:ext uri="{FF2B5EF4-FFF2-40B4-BE49-F238E27FC236}">
                <a16:creationId xmlns:a16="http://schemas.microsoft.com/office/drawing/2014/main" id="{1DFF0120-32FF-001D-95A6-A49441593B44}"/>
              </a:ext>
            </a:extLst>
          </p:cNvPr>
          <p:cNvSpPr>
            <a:spLocks noGrp="1"/>
          </p:cNvSpPr>
          <p:nvPr>
            <p:ph type="body" sz="quarter" idx="9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9" name="state_5">
            <a:extLst>
              <a:ext uri="{FF2B5EF4-FFF2-40B4-BE49-F238E27FC236}">
                <a16:creationId xmlns:a16="http://schemas.microsoft.com/office/drawing/2014/main" id="{2FD674FD-3FC4-B5D8-4D3B-516A6D98DD9E}"/>
              </a:ext>
            </a:extLst>
          </p:cNvPr>
          <p:cNvSpPr>
            <a:spLocks noGrp="1"/>
          </p:cNvSpPr>
          <p:nvPr>
            <p:ph type="body" sz="quarter" idx="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0" name="state_8">
            <a:extLst>
              <a:ext uri="{FF2B5EF4-FFF2-40B4-BE49-F238E27FC236}">
                <a16:creationId xmlns:a16="http://schemas.microsoft.com/office/drawing/2014/main" id="{2939F0D2-AC85-261C-CDD8-AB97BCBCCEC2}"/>
              </a:ext>
            </a:extLst>
          </p:cNvPr>
          <p:cNvSpPr>
            <a:spLocks noGrp="1"/>
          </p:cNvSpPr>
          <p:nvPr>
            <p:ph type="body" sz="quarter" idx="9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1" name="state_9">
            <a:extLst>
              <a:ext uri="{FF2B5EF4-FFF2-40B4-BE49-F238E27FC236}">
                <a16:creationId xmlns:a16="http://schemas.microsoft.com/office/drawing/2014/main" id="{4A69BEC7-4034-73EE-49E8-59776E33EC66}"/>
              </a:ext>
            </a:extLst>
          </p:cNvPr>
          <p:cNvSpPr>
            <a:spLocks noGrp="1"/>
          </p:cNvSpPr>
          <p:nvPr>
            <p:ph type="body" sz="quarter" idx="9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2" name="state_10">
            <a:extLst>
              <a:ext uri="{FF2B5EF4-FFF2-40B4-BE49-F238E27FC236}">
                <a16:creationId xmlns:a16="http://schemas.microsoft.com/office/drawing/2014/main" id="{29131AA5-7E55-B180-A403-55B883B2A7F4}"/>
              </a:ext>
            </a:extLst>
          </p:cNvPr>
          <p:cNvSpPr>
            <a:spLocks noGrp="1"/>
          </p:cNvSpPr>
          <p:nvPr>
            <p:ph type="body" sz="quarter" idx="9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3" name="state_11">
            <a:extLst>
              <a:ext uri="{FF2B5EF4-FFF2-40B4-BE49-F238E27FC236}">
                <a16:creationId xmlns:a16="http://schemas.microsoft.com/office/drawing/2014/main" id="{704781C3-4C9B-095E-C860-F12EA786C37D}"/>
              </a:ext>
            </a:extLst>
          </p:cNvPr>
          <p:cNvSpPr>
            <a:spLocks noGrp="1"/>
          </p:cNvSpPr>
          <p:nvPr>
            <p:ph type="body" sz="quarter" idx="9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4" name="state_12">
            <a:extLst>
              <a:ext uri="{FF2B5EF4-FFF2-40B4-BE49-F238E27FC236}">
                <a16:creationId xmlns:a16="http://schemas.microsoft.com/office/drawing/2014/main" id="{569BAE8D-5141-AABF-FD25-CB11C3E4C738}"/>
              </a:ext>
            </a:extLst>
          </p:cNvPr>
          <p:cNvSpPr>
            <a:spLocks noGrp="1"/>
          </p:cNvSpPr>
          <p:nvPr>
            <p:ph type="body" sz="quarter" idx="10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5" name="state_13">
            <a:extLst>
              <a:ext uri="{FF2B5EF4-FFF2-40B4-BE49-F238E27FC236}">
                <a16:creationId xmlns:a16="http://schemas.microsoft.com/office/drawing/2014/main" id="{579D08EE-0133-8AE7-3247-861732A070CC}"/>
              </a:ext>
            </a:extLst>
          </p:cNvPr>
          <p:cNvSpPr>
            <a:spLocks noGrp="1"/>
          </p:cNvSpPr>
          <p:nvPr>
            <p:ph type="body" sz="quarter" idx="10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6" name="state_14">
            <a:extLst>
              <a:ext uri="{FF2B5EF4-FFF2-40B4-BE49-F238E27FC236}">
                <a16:creationId xmlns:a16="http://schemas.microsoft.com/office/drawing/2014/main" id="{B2438C97-3BC9-99F9-36B8-388123E7474A}"/>
              </a:ext>
            </a:extLst>
          </p:cNvPr>
          <p:cNvSpPr>
            <a:spLocks noGrp="1"/>
          </p:cNvSpPr>
          <p:nvPr>
            <p:ph type="body" sz="quarter" idx="10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7" name="state_16">
            <a:extLst>
              <a:ext uri="{FF2B5EF4-FFF2-40B4-BE49-F238E27FC236}">
                <a16:creationId xmlns:a16="http://schemas.microsoft.com/office/drawing/2014/main" id="{4899D4E4-5F35-A129-8EA2-3517D077F1E3}"/>
              </a:ext>
            </a:extLst>
          </p:cNvPr>
          <p:cNvSpPr>
            <a:spLocks noGrp="1"/>
          </p:cNvSpPr>
          <p:nvPr>
            <p:ph type="body" sz="quarter" idx="10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8" name="state_17">
            <a:extLst>
              <a:ext uri="{FF2B5EF4-FFF2-40B4-BE49-F238E27FC236}">
                <a16:creationId xmlns:a16="http://schemas.microsoft.com/office/drawing/2014/main" id="{374F0F2E-97EB-7E7A-1EDD-876AB1DB38A8}"/>
              </a:ext>
            </a:extLst>
          </p:cNvPr>
          <p:cNvSpPr>
            <a:spLocks noGrp="1"/>
          </p:cNvSpPr>
          <p:nvPr>
            <p:ph type="body" sz="quarter" idx="10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9" name="state_18">
            <a:extLst>
              <a:ext uri="{FF2B5EF4-FFF2-40B4-BE49-F238E27FC236}">
                <a16:creationId xmlns:a16="http://schemas.microsoft.com/office/drawing/2014/main" id="{ADB86AEB-673A-3FC2-1871-E8A1735EDDE0}"/>
              </a:ext>
            </a:extLst>
          </p:cNvPr>
          <p:cNvSpPr>
            <a:spLocks noGrp="1"/>
          </p:cNvSpPr>
          <p:nvPr>
            <p:ph type="body" sz="quarter" idx="10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0" name="state_7">
            <a:extLst>
              <a:ext uri="{FF2B5EF4-FFF2-40B4-BE49-F238E27FC236}">
                <a16:creationId xmlns:a16="http://schemas.microsoft.com/office/drawing/2014/main" id="{E464BEB3-ACF6-F509-6BCC-780891FA2DD0}"/>
              </a:ext>
            </a:extLst>
          </p:cNvPr>
          <p:cNvSpPr>
            <a:spLocks noGrp="1"/>
          </p:cNvSpPr>
          <p:nvPr>
            <p:ph type="body" sz="quarter" idx="10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1" name="state_3">
            <a:extLst>
              <a:ext uri="{FF2B5EF4-FFF2-40B4-BE49-F238E27FC236}">
                <a16:creationId xmlns:a16="http://schemas.microsoft.com/office/drawing/2014/main" id="{AAA83391-7769-BA28-228A-4ACA1CF502BC}"/>
              </a:ext>
            </a:extLst>
          </p:cNvPr>
          <p:cNvSpPr>
            <a:spLocks noGrp="1"/>
          </p:cNvSpPr>
          <p:nvPr>
            <p:ph type="body" sz="quarter" idx="10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2" name="state_4">
            <a:extLst>
              <a:ext uri="{FF2B5EF4-FFF2-40B4-BE49-F238E27FC236}">
                <a16:creationId xmlns:a16="http://schemas.microsoft.com/office/drawing/2014/main" id="{05FBEC32-C611-F613-BBBD-096C8C38F691}"/>
              </a:ext>
            </a:extLst>
          </p:cNvPr>
          <p:cNvSpPr>
            <a:spLocks noGrp="1"/>
          </p:cNvSpPr>
          <p:nvPr>
            <p:ph type="body" sz="quarter" idx="10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3" name="state_15">
            <a:extLst>
              <a:ext uri="{FF2B5EF4-FFF2-40B4-BE49-F238E27FC236}">
                <a16:creationId xmlns:a16="http://schemas.microsoft.com/office/drawing/2014/main" id="{8A9DFC1D-55EC-E351-0B77-9EF8C4FD8CAA}"/>
              </a:ext>
            </a:extLst>
          </p:cNvPr>
          <p:cNvSpPr>
            <a:spLocks noGrp="1"/>
          </p:cNvSpPr>
          <p:nvPr>
            <p:ph type="body" sz="quarter" idx="10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4" name="state_6">
            <a:extLst>
              <a:ext uri="{FF2B5EF4-FFF2-40B4-BE49-F238E27FC236}">
                <a16:creationId xmlns:a16="http://schemas.microsoft.com/office/drawing/2014/main" id="{4C3B50E2-EF94-DF63-F3C0-A2D9E0EFA635}"/>
              </a:ext>
            </a:extLst>
          </p:cNvPr>
          <p:cNvSpPr>
            <a:spLocks noGrp="1"/>
          </p:cNvSpPr>
          <p:nvPr>
            <p:ph type="body" sz="quarter" idx="1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5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roedtert Brand Presentation">
  <a:themeElements>
    <a:clrScheme name="Custom 6">
      <a:dk1>
        <a:srgbClr val="004797"/>
      </a:dk1>
      <a:lt1>
        <a:srgbClr val="FFFFFF"/>
      </a:lt1>
      <a:dk2>
        <a:srgbClr val="17325A"/>
      </a:dk2>
      <a:lt2>
        <a:srgbClr val="E7E6E6"/>
      </a:lt2>
      <a:accent1>
        <a:srgbClr val="004797"/>
      </a:accent1>
      <a:accent2>
        <a:srgbClr val="F16631"/>
      </a:accent2>
      <a:accent3>
        <a:srgbClr val="67727A"/>
      </a:accent3>
      <a:accent4>
        <a:srgbClr val="B1BD35"/>
      </a:accent4>
      <a:accent5>
        <a:srgbClr val="F16631"/>
      </a:accent5>
      <a:accent6>
        <a:srgbClr val="B1BD35"/>
      </a:accent6>
      <a:hlink>
        <a:srgbClr val="004797"/>
      </a:hlink>
      <a:folHlink>
        <a:srgbClr val="00479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267B2"/>
        </a:solidFill>
        <a:ln>
          <a:noFill/>
        </a:ln>
      </a:spPr>
      <a:bodyPr rtlCol="0" anchor="ctr"/>
      <a:lstStyle>
        <a:defPPr algn="ctr">
          <a:lnSpc>
            <a:spcPct val="95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F7F7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noAutofit/>
      </a:bodyPr>
      <a:lstStyle>
        <a:defPPr marL="342900" indent="-342900">
          <a:lnSpc>
            <a:spcPct val="94000"/>
          </a:lnSpc>
          <a:spcBef>
            <a:spcPts val="800"/>
          </a:spcBef>
          <a:spcAft>
            <a:spcPts val="400"/>
          </a:spcAft>
          <a:buClr>
            <a:schemeClr val="accent2"/>
          </a:buClr>
          <a:buSzPct val="100000"/>
          <a:buFont typeface="Arial" charset="0"/>
          <a:buChar char="•"/>
          <a:defRPr sz="2000" dirty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orkplace_Template.potx" id="{D9B7AFB3-B69F-4F75-8626-CD846FBFCD3F}" vid="{75AF1F2A-7639-45BE-A911-D7160C166917}"/>
    </a:ext>
  </a:extLst>
</a:theme>
</file>

<file path=ppt/theme/theme2.xml><?xml version="1.0" encoding="utf-8"?>
<a:theme xmlns:a="http://schemas.openxmlformats.org/drawingml/2006/main" name="Office Theme">
  <a:themeElements>
    <a:clrScheme name="Facebook_For_Business_2016">
      <a:dk1>
        <a:sysClr val="windowText" lastClr="000000"/>
      </a:dk1>
      <a:lt1>
        <a:sysClr val="window" lastClr="FFFFFF"/>
      </a:lt1>
      <a:dk2>
        <a:srgbClr val="4267B2"/>
      </a:dk2>
      <a:lt2>
        <a:srgbClr val="F0546A"/>
      </a:lt2>
      <a:accent1>
        <a:srgbClr val="4080FF"/>
      </a:accent1>
      <a:accent2>
        <a:srgbClr val="71C8B8"/>
      </a:accent2>
      <a:accent3>
        <a:srgbClr val="8972B3"/>
      </a:accent3>
      <a:accent4>
        <a:srgbClr val="F3724D"/>
      </a:accent4>
      <a:accent5>
        <a:srgbClr val="B0387B"/>
      </a:accent5>
      <a:accent6>
        <a:srgbClr val="FCD872"/>
      </a:accent6>
      <a:hlink>
        <a:srgbClr val="3D6AD6"/>
      </a:hlink>
      <a:folHlink>
        <a:srgbClr val="504D4C"/>
      </a:folHlink>
    </a:clrScheme>
    <a:fontScheme name="Facebook for Business">
      <a:majorFont>
        <a:latin typeface="FreightSansLFPro Lig"/>
        <a:ea typeface=""/>
        <a:cs typeface=""/>
      </a:majorFont>
      <a:minorFont>
        <a:latin typeface="FreightSansLF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Facebook_For_Business_2016">
      <a:dk1>
        <a:sysClr val="windowText" lastClr="000000"/>
      </a:dk1>
      <a:lt1>
        <a:sysClr val="window" lastClr="FFFFFF"/>
      </a:lt1>
      <a:dk2>
        <a:srgbClr val="4267B2"/>
      </a:dk2>
      <a:lt2>
        <a:srgbClr val="F0546A"/>
      </a:lt2>
      <a:accent1>
        <a:srgbClr val="4080FF"/>
      </a:accent1>
      <a:accent2>
        <a:srgbClr val="71C8B8"/>
      </a:accent2>
      <a:accent3>
        <a:srgbClr val="8972B3"/>
      </a:accent3>
      <a:accent4>
        <a:srgbClr val="F3724D"/>
      </a:accent4>
      <a:accent5>
        <a:srgbClr val="B0387B"/>
      </a:accent5>
      <a:accent6>
        <a:srgbClr val="FCD872"/>
      </a:accent6>
      <a:hlink>
        <a:srgbClr val="3D6AD6"/>
      </a:hlink>
      <a:folHlink>
        <a:srgbClr val="504D4C"/>
      </a:folHlink>
    </a:clrScheme>
    <a:fontScheme name="Facebook for Business">
      <a:majorFont>
        <a:latin typeface="FreightSansLFPro Lig"/>
        <a:ea typeface=""/>
        <a:cs typeface=""/>
      </a:majorFont>
      <a:minorFont>
        <a:latin typeface="FreightSansLF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3391DD1A47794EA4ACC7475D6370D8" ma:contentTypeVersion="14" ma:contentTypeDescription="Create a new document." ma:contentTypeScope="" ma:versionID="0cd35540ab8c31eb05c9fcc805f31849">
  <xsd:schema xmlns:xsd="http://www.w3.org/2001/XMLSchema" xmlns:xs="http://www.w3.org/2001/XMLSchema" xmlns:p="http://schemas.microsoft.com/office/2006/metadata/properties" xmlns:ns3="5fe759ea-b81b-4887-a4c6-7fbe05943930" xmlns:ns4="6a1fcc7c-d383-42ec-bf0c-4e4eb6e97426" targetNamespace="http://schemas.microsoft.com/office/2006/metadata/properties" ma:root="true" ma:fieldsID="dac30bbc4064a13c56c5257c5a18e9ef" ns3:_="" ns4:_="">
    <xsd:import namespace="5fe759ea-b81b-4887-a4c6-7fbe05943930"/>
    <xsd:import namespace="6a1fcc7c-d383-42ec-bf0c-4e4eb6e974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e759ea-b81b-4887-a4c6-7fbe059439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1fcc7c-d383-42ec-bf0c-4e4eb6e9742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8ED457-68B7-4BD3-A677-5CF2580BA7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F1E5F2-C5EE-4B7D-B9D7-D5BB622E00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e759ea-b81b-4887-a4c6-7fbe05943930"/>
    <ds:schemaRef ds:uri="6a1fcc7c-d383-42ec-bf0c-4e4eb6e974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0AD1626-BEEA-43CE-83F8-89357F11347C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6a1fcc7c-d383-42ec-bf0c-4e4eb6e97426"/>
    <ds:schemaRef ds:uri="5fe759ea-b81b-4887-a4c6-7fbe05943930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78783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Arial,Sans-Serif</vt:lpstr>
      <vt:lpstr>Froedtert Brand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 your title copy here.</dc:title>
  <dc:creator>Nicola Brassington</dc:creator>
  <cp:lastModifiedBy>valerie solis</cp:lastModifiedBy>
  <cp:revision>330</cp:revision>
  <cp:lastPrinted>2019-09-18T13:03:29Z</cp:lastPrinted>
  <dcterms:created xsi:type="dcterms:W3CDTF">2017-05-18T12:05:46Z</dcterms:created>
  <dcterms:modified xsi:type="dcterms:W3CDTF">2022-09-30T20:31:51Z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20926239</vt:lpwstr>
  </property>
  <property fmtid="{D5CDD505-2E9C-101B-9397-08002B2CF9AE}" pid="3" name="NXPowerLiteSettings">
    <vt:lpwstr>F98007B004F000</vt:lpwstr>
  </property>
  <property fmtid="{D5CDD505-2E9C-101B-9397-08002B2CF9AE}" pid="4" name="NXPowerLiteVersion">
    <vt:lpwstr>D6.2.10</vt:lpwstr>
  </property>
  <property fmtid="{D5CDD505-2E9C-101B-9397-08002B2CF9AE}" pid="5" name="ContentTypeId">
    <vt:lpwstr>0x0101007D3391DD1A47794EA4ACC7475D6370D8</vt:lpwstr>
  </property>
</Properties>
</file>