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2192000" cy="6858000"/>
  <p:notesSz cx="120396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Sharma" initials="RS" lastIdx="12" clrIdx="0">
    <p:extLst>
      <p:ext uri="{19B8F6BF-5375-455C-9EA6-DF929625EA0E}">
        <p15:presenceInfo xmlns:p15="http://schemas.microsoft.com/office/powerpoint/2012/main" userId="7834899147337d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97"/>
    <a:srgbClr val="93C47D"/>
    <a:srgbClr val="E4A86B"/>
    <a:srgbClr val="E06666"/>
    <a:srgbClr val="6ABC45"/>
    <a:srgbClr val="FBFBFB"/>
    <a:srgbClr val="F0CF5C"/>
    <a:srgbClr val="F8F8F8"/>
    <a:srgbClr val="3A3D4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3" autoAdjust="0"/>
    <p:restoredTop sz="96196" autoAdjust="0"/>
  </p:normalViewPr>
  <p:slideViewPr>
    <p:cSldViewPr snapToGrid="0">
      <p:cViewPr varScale="1">
        <p:scale>
          <a:sx n="86" d="100"/>
          <a:sy n="86" d="100"/>
        </p:scale>
        <p:origin x="960" y="58"/>
      </p:cViewPr>
      <p:guideLst>
        <p:guide orient="horz" pos="936"/>
        <p:guide pos="3840"/>
        <p:guide pos="360"/>
        <p:guide pos="7320"/>
        <p:guide orient="horz" pos="4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464" y="25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5217160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5217160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819656" y="6658664"/>
            <a:ext cx="5217160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F0029F2-D35B-4983-9C48-FA7BF9C0B99C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9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292100"/>
            <a:ext cx="3506787" cy="1973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8868" y="2395220"/>
            <a:ext cx="10701866" cy="4089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68866" y="6659880"/>
            <a:ext cx="8561494" cy="1740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00548" y="6659880"/>
            <a:ext cx="1070186" cy="1740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393696E4-7AAC-4BD8-B95F-AC5E2F1A66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68870" y="116840"/>
            <a:ext cx="8026401" cy="1424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Font typeface="Arial" panose="020B0604020202020204" pitchFamily="34" charset="0"/>
      <a:buChar char="​"/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576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4864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3152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-Weekly Brief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8E8030-2F08-27F4-6AD5-02CD64F9AE5C}"/>
              </a:ext>
            </a:extLst>
          </p:cNvPr>
          <p:cNvSpPr/>
          <p:nvPr userDrawn="1"/>
        </p:nvSpPr>
        <p:spPr>
          <a:xfrm>
            <a:off x="0" y="0"/>
            <a:ext cx="35977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029AB-0540-04DE-E332-7704D94655AC}"/>
              </a:ext>
            </a:extLst>
          </p:cNvPr>
          <p:cNvSpPr txBox="1"/>
          <p:nvPr userDrawn="1"/>
        </p:nvSpPr>
        <p:spPr>
          <a:xfrm>
            <a:off x="225303" y="203375"/>
            <a:ext cx="3140197" cy="60307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94000"/>
              </a:lnSpc>
              <a:spcBef>
                <a:spcPts val="800"/>
              </a:spcBef>
              <a:spcAft>
                <a:spcPts val="400"/>
              </a:spcAft>
              <a:buClr>
                <a:schemeClr val="accent2"/>
              </a:buClr>
              <a:buSzPct val="100000"/>
            </a:pPr>
            <a:r>
              <a:rPr lang="en-US" sz="2000" dirty="0"/>
              <a:t>My Two Kitties</a:t>
            </a:r>
          </a:p>
          <a:p>
            <a:pPr>
              <a:buClr>
                <a:schemeClr val="accent2"/>
              </a:buClr>
              <a:buSzPct val="100000"/>
            </a:pPr>
            <a:r>
              <a:rPr lang="en-US" sz="1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 Adoption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281C1-68FD-DB63-3F2A-E22A63D576D8}"/>
              </a:ext>
            </a:extLst>
          </p:cNvPr>
          <p:cNvSpPr/>
          <p:nvPr userDrawn="1"/>
        </p:nvSpPr>
        <p:spPr>
          <a:xfrm>
            <a:off x="3759559" y="117408"/>
            <a:ext cx="19518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Adoption Progress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D3B53-8966-BA88-8BF7-0B51710D4AFF}"/>
              </a:ext>
            </a:extLst>
          </p:cNvPr>
          <p:cNvSpPr/>
          <p:nvPr userDrawn="1"/>
        </p:nvSpPr>
        <p:spPr>
          <a:xfrm>
            <a:off x="7272738" y="117408"/>
            <a:ext cx="33807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A Few of Their Favorite Things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5CD3FD-34CF-D63A-1D73-67CDC9B1DD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98410131"/>
              </p:ext>
            </p:extLst>
          </p:nvPr>
        </p:nvGraphicFramePr>
        <p:xfrm>
          <a:off x="7338052" y="395233"/>
          <a:ext cx="4531286" cy="6067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82197703"/>
                    </a:ext>
                  </a:extLst>
                </a:gridCol>
                <a:gridCol w="1701922">
                  <a:extLst>
                    <a:ext uri="{9D8B030D-6E8A-4147-A177-3AD203B41FA5}">
                      <a16:colId xmlns:a16="http://schemas.microsoft.com/office/drawing/2014/main" val="301914585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587888218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3105788646"/>
                    </a:ext>
                  </a:extLst>
                </a:gridCol>
              </a:tblGrid>
              <a:tr h="21537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Toy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Description</a:t>
                      </a:r>
                      <a:r>
                        <a:rPr lang="en-US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Vendor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 State</a:t>
                      </a:r>
                      <a:endParaRPr 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6429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236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073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03687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0855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981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74452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445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8538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8588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9499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8163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758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6557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1216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57348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67814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492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364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957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142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157F9B-DACF-9A5B-64CE-C1557FDD5D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606444"/>
              </p:ext>
            </p:extLst>
          </p:nvPr>
        </p:nvGraphicFramePr>
        <p:xfrm>
          <a:off x="224112" y="1035893"/>
          <a:ext cx="3140197" cy="18033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0197">
                  <a:extLst>
                    <a:ext uri="{9D8B030D-6E8A-4147-A177-3AD203B41FA5}">
                      <a16:colId xmlns:a16="http://schemas.microsoft.com/office/drawing/2014/main" val="271090004"/>
                    </a:ext>
                  </a:extLst>
                </a:gridCol>
              </a:tblGrid>
              <a:tr h="27601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Morticia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780821"/>
                  </a:ext>
                </a:extLst>
              </a:tr>
              <a:tr h="152729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294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5A254B-568A-BB2C-E1FD-A60163E3AD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4409294"/>
              </p:ext>
            </p:extLst>
          </p:nvPr>
        </p:nvGraphicFramePr>
        <p:xfrm>
          <a:off x="224111" y="3711693"/>
          <a:ext cx="3140197" cy="24663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0197">
                  <a:extLst>
                    <a:ext uri="{9D8B030D-6E8A-4147-A177-3AD203B41FA5}">
                      <a16:colId xmlns:a16="http://schemas.microsoft.com/office/drawing/2014/main" val="271090004"/>
                    </a:ext>
                  </a:extLst>
                </a:gridCol>
              </a:tblGrid>
              <a:tr h="2313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Lily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780821"/>
                  </a:ext>
                </a:extLst>
              </a:tr>
              <a:tr h="2214883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797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800" b="0" i="0" u="none" strike="noStrike" kern="1200" baseline="0" noProof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29438"/>
                  </a:ext>
                </a:extLst>
              </a:tr>
            </a:tbl>
          </a:graphicData>
        </a:graphic>
      </p:graphicFrame>
      <p:sp>
        <p:nvSpPr>
          <p:cNvPr id="4" name="kitty_pic">
            <a:extLst>
              <a:ext uri="{FF2B5EF4-FFF2-40B4-BE49-F238E27FC236}">
                <a16:creationId xmlns:a16="http://schemas.microsoft.com/office/drawing/2014/main" id="{0613423C-A3C2-BACE-A770-EF393D759C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38575" y="446088"/>
            <a:ext cx="3114675" cy="6067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moriticia_bio">
            <a:extLst>
              <a:ext uri="{FF2B5EF4-FFF2-40B4-BE49-F238E27FC236}">
                <a16:creationId xmlns:a16="http://schemas.microsoft.com/office/drawing/2014/main" id="{889FC036-CC4A-D4AE-B7A1-EF4BB16B3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3838" y="1392238"/>
            <a:ext cx="3140075" cy="2116137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lily_bio">
            <a:extLst>
              <a:ext uri="{FF2B5EF4-FFF2-40B4-BE49-F238E27FC236}">
                <a16:creationId xmlns:a16="http://schemas.microsoft.com/office/drawing/2014/main" id="{E3E81FAC-DBE5-BEDC-5D13-43131BBDD4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3838" y="4019550"/>
            <a:ext cx="3140075" cy="2116138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toy_0">
            <a:extLst>
              <a:ext uri="{FF2B5EF4-FFF2-40B4-BE49-F238E27FC236}">
                <a16:creationId xmlns:a16="http://schemas.microsoft.com/office/drawing/2014/main" id="{2ECE1ABB-CCC9-7763-B9AF-50DADDDAE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8052" y="63919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3" name="toy_19">
            <a:extLst>
              <a:ext uri="{FF2B5EF4-FFF2-40B4-BE49-F238E27FC236}">
                <a16:creationId xmlns:a16="http://schemas.microsoft.com/office/drawing/2014/main" id="{A38A1097-00C5-ED76-B739-3CC47328B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8052" y="6218807"/>
            <a:ext cx="1026232" cy="246062"/>
          </a:xfrm>
        </p:spPr>
        <p:txBody>
          <a:bodyPr anchor="ctr"/>
          <a:lstStyle>
            <a:lvl1pPr marL="0" indent="0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6" name="toy_1">
            <a:extLst>
              <a:ext uri="{FF2B5EF4-FFF2-40B4-BE49-F238E27FC236}">
                <a16:creationId xmlns:a16="http://schemas.microsoft.com/office/drawing/2014/main" id="{D84E4520-6F9E-9623-798D-B1C7FC9F7A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38052" y="93285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7" name="toy_2">
            <a:extLst>
              <a:ext uri="{FF2B5EF4-FFF2-40B4-BE49-F238E27FC236}">
                <a16:creationId xmlns:a16="http://schemas.microsoft.com/office/drawing/2014/main" id="{AF08E593-4537-82B6-5F73-1798CCF53B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3041" y="122652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8" name="toy_5">
            <a:extLst>
              <a:ext uri="{FF2B5EF4-FFF2-40B4-BE49-F238E27FC236}">
                <a16:creationId xmlns:a16="http://schemas.microsoft.com/office/drawing/2014/main" id="{AAE9D016-8EC2-2EBD-7238-DECC5E9C613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33041" y="210751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59" name="toy_8">
            <a:extLst>
              <a:ext uri="{FF2B5EF4-FFF2-40B4-BE49-F238E27FC236}">
                <a16:creationId xmlns:a16="http://schemas.microsoft.com/office/drawing/2014/main" id="{06A303A4-9C26-454E-9877-E9ED7FF838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33041" y="298850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0" name="toy_9">
            <a:extLst>
              <a:ext uri="{FF2B5EF4-FFF2-40B4-BE49-F238E27FC236}">
                <a16:creationId xmlns:a16="http://schemas.microsoft.com/office/drawing/2014/main" id="{53621595-20A6-9D3C-EAEF-770A05B9111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33041" y="3282169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1" name="toy_10">
            <a:extLst>
              <a:ext uri="{FF2B5EF4-FFF2-40B4-BE49-F238E27FC236}">
                <a16:creationId xmlns:a16="http://schemas.microsoft.com/office/drawing/2014/main" id="{E3E791D9-FEA0-F9E1-F5F1-CB9567C7E5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33041" y="357583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3" name="toy_11">
            <a:extLst>
              <a:ext uri="{FF2B5EF4-FFF2-40B4-BE49-F238E27FC236}">
                <a16:creationId xmlns:a16="http://schemas.microsoft.com/office/drawing/2014/main" id="{ACEB1B43-C44C-AC46-1913-5C18153DF4C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33041" y="386949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4" name="toy_12">
            <a:extLst>
              <a:ext uri="{FF2B5EF4-FFF2-40B4-BE49-F238E27FC236}">
                <a16:creationId xmlns:a16="http://schemas.microsoft.com/office/drawing/2014/main" id="{C9C4D779-8EA6-C59F-D1DC-D2D681485C0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33041" y="416316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65" name="toy_13">
            <a:extLst>
              <a:ext uri="{FF2B5EF4-FFF2-40B4-BE49-F238E27FC236}">
                <a16:creationId xmlns:a16="http://schemas.microsoft.com/office/drawing/2014/main" id="{ECAB83B6-9312-FEFE-E294-B37154F3C9A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33041" y="445682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6" name="toy_14">
            <a:extLst>
              <a:ext uri="{FF2B5EF4-FFF2-40B4-BE49-F238E27FC236}">
                <a16:creationId xmlns:a16="http://schemas.microsoft.com/office/drawing/2014/main" id="{20760151-9007-2DC7-3784-93F82466FAE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33041" y="4750489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8" name="toy_16">
            <a:extLst>
              <a:ext uri="{FF2B5EF4-FFF2-40B4-BE49-F238E27FC236}">
                <a16:creationId xmlns:a16="http://schemas.microsoft.com/office/drawing/2014/main" id="{03EC4194-9C40-1288-1670-A51787AD7CD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338052" y="533781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69" name="toy_17">
            <a:extLst>
              <a:ext uri="{FF2B5EF4-FFF2-40B4-BE49-F238E27FC236}">
                <a16:creationId xmlns:a16="http://schemas.microsoft.com/office/drawing/2014/main" id="{9AB2BE26-AF90-D568-47AD-A296660DCB6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338052" y="563148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0" name="toy_18">
            <a:extLst>
              <a:ext uri="{FF2B5EF4-FFF2-40B4-BE49-F238E27FC236}">
                <a16:creationId xmlns:a16="http://schemas.microsoft.com/office/drawing/2014/main" id="{44535C03-F3DE-8F34-ADA2-78E24E5AE24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338052" y="592514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2" name="toy_7">
            <a:extLst>
              <a:ext uri="{FF2B5EF4-FFF2-40B4-BE49-F238E27FC236}">
                <a16:creationId xmlns:a16="http://schemas.microsoft.com/office/drawing/2014/main" id="{A4D8A6D0-F363-019A-D8D1-289CFCDA467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333041" y="2694841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3" name="toy_3">
            <a:extLst>
              <a:ext uri="{FF2B5EF4-FFF2-40B4-BE49-F238E27FC236}">
                <a16:creationId xmlns:a16="http://schemas.microsoft.com/office/drawing/2014/main" id="{2102DF2B-85AC-0BDD-E2A7-D36262D66BE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333041" y="1520185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4" name="toy_4">
            <a:extLst>
              <a:ext uri="{FF2B5EF4-FFF2-40B4-BE49-F238E27FC236}">
                <a16:creationId xmlns:a16="http://schemas.microsoft.com/office/drawing/2014/main" id="{578FE53E-0FA1-C17D-C43A-4FB786FEE51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3041" y="1813849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5" name="toy_15">
            <a:extLst>
              <a:ext uri="{FF2B5EF4-FFF2-40B4-BE49-F238E27FC236}">
                <a16:creationId xmlns:a16="http://schemas.microsoft.com/office/drawing/2014/main" id="{DF6B6705-D604-9CFF-1F1C-190FFF34D91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333041" y="5044153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6" name="toy_6">
            <a:extLst>
              <a:ext uri="{FF2B5EF4-FFF2-40B4-BE49-F238E27FC236}">
                <a16:creationId xmlns:a16="http://schemas.microsoft.com/office/drawing/2014/main" id="{C351B270-D966-82DE-8E83-2EDE6A61C06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3041" y="2401177"/>
            <a:ext cx="1031658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7" name="desc_0">
            <a:extLst>
              <a:ext uri="{FF2B5EF4-FFF2-40B4-BE49-F238E27FC236}">
                <a16:creationId xmlns:a16="http://schemas.microsoft.com/office/drawing/2014/main" id="{425C62DF-CD91-9E28-ABFC-D0FC0EC28C6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83073" y="63919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8" name="desc_19">
            <a:extLst>
              <a:ext uri="{FF2B5EF4-FFF2-40B4-BE49-F238E27FC236}">
                <a16:creationId xmlns:a16="http://schemas.microsoft.com/office/drawing/2014/main" id="{4CA79BD7-90A1-C609-6BFD-39487738D14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483072" y="6218807"/>
            <a:ext cx="1541775" cy="246062"/>
          </a:xfrm>
        </p:spPr>
        <p:txBody>
          <a:bodyPr anchor="ctr"/>
          <a:lstStyle>
            <a:lvl1pPr marL="0" indent="0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79" name="desc_1">
            <a:extLst>
              <a:ext uri="{FF2B5EF4-FFF2-40B4-BE49-F238E27FC236}">
                <a16:creationId xmlns:a16="http://schemas.microsoft.com/office/drawing/2014/main" id="{8F3E11D2-C41A-3D3F-A36E-DFAFAB28E55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483073" y="93285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0" name="desc_0">
            <a:extLst>
              <a:ext uri="{FF2B5EF4-FFF2-40B4-BE49-F238E27FC236}">
                <a16:creationId xmlns:a16="http://schemas.microsoft.com/office/drawing/2014/main" id="{1FDC680D-7AE2-0C6E-38AC-5001B3473CC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478062" y="122652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1" name="desc_5">
            <a:extLst>
              <a:ext uri="{FF2B5EF4-FFF2-40B4-BE49-F238E27FC236}">
                <a16:creationId xmlns:a16="http://schemas.microsoft.com/office/drawing/2014/main" id="{4A3DF359-9482-3DD0-F243-B7C641BDD1C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78062" y="210751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2" name="desc_8">
            <a:extLst>
              <a:ext uri="{FF2B5EF4-FFF2-40B4-BE49-F238E27FC236}">
                <a16:creationId xmlns:a16="http://schemas.microsoft.com/office/drawing/2014/main" id="{5351A3EA-1804-4AA8-F7F3-669C69FD763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478062" y="298850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3" name="desc_9">
            <a:extLst>
              <a:ext uri="{FF2B5EF4-FFF2-40B4-BE49-F238E27FC236}">
                <a16:creationId xmlns:a16="http://schemas.microsoft.com/office/drawing/2014/main" id="{CA0CA467-6AA6-457F-91DB-9EB16464F59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478062" y="3282169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4" name="desc_10">
            <a:extLst>
              <a:ext uri="{FF2B5EF4-FFF2-40B4-BE49-F238E27FC236}">
                <a16:creationId xmlns:a16="http://schemas.microsoft.com/office/drawing/2014/main" id="{7E8D4B6D-2A12-9487-4D7E-3AD46A38D4A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478062" y="357583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5" name="desc_11">
            <a:extLst>
              <a:ext uri="{FF2B5EF4-FFF2-40B4-BE49-F238E27FC236}">
                <a16:creationId xmlns:a16="http://schemas.microsoft.com/office/drawing/2014/main" id="{150FAC10-E4D1-D0AE-5A62-8D34208A8B4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478062" y="386949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6" name="desc_12">
            <a:extLst>
              <a:ext uri="{FF2B5EF4-FFF2-40B4-BE49-F238E27FC236}">
                <a16:creationId xmlns:a16="http://schemas.microsoft.com/office/drawing/2014/main" id="{0FCC6546-85E8-0C4B-E027-1A8D0822048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78062" y="416316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7" name="desc_13">
            <a:extLst>
              <a:ext uri="{FF2B5EF4-FFF2-40B4-BE49-F238E27FC236}">
                <a16:creationId xmlns:a16="http://schemas.microsoft.com/office/drawing/2014/main" id="{4A0119EE-3A73-D6D3-8EE8-CEC9695137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478062" y="445682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8" name="desc_14">
            <a:extLst>
              <a:ext uri="{FF2B5EF4-FFF2-40B4-BE49-F238E27FC236}">
                <a16:creationId xmlns:a16="http://schemas.microsoft.com/office/drawing/2014/main" id="{894B9562-E13C-CCC1-27D5-DC398E813CD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478062" y="4750489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89" name="desc_16">
            <a:extLst>
              <a:ext uri="{FF2B5EF4-FFF2-40B4-BE49-F238E27FC236}">
                <a16:creationId xmlns:a16="http://schemas.microsoft.com/office/drawing/2014/main" id="{EAAB0AFC-30D1-232F-B0CA-64BD4F7A697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483073" y="533781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0" name="desc_17">
            <a:extLst>
              <a:ext uri="{FF2B5EF4-FFF2-40B4-BE49-F238E27FC236}">
                <a16:creationId xmlns:a16="http://schemas.microsoft.com/office/drawing/2014/main" id="{F4905C1F-6395-BE3C-34A5-2BC27B73007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483073" y="563148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1" name="desc_18">
            <a:extLst>
              <a:ext uri="{FF2B5EF4-FFF2-40B4-BE49-F238E27FC236}">
                <a16:creationId xmlns:a16="http://schemas.microsoft.com/office/drawing/2014/main" id="{6895C814-76BC-3291-F3D9-FBBBE5F8E67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83073" y="592514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2" name="desc_7">
            <a:extLst>
              <a:ext uri="{FF2B5EF4-FFF2-40B4-BE49-F238E27FC236}">
                <a16:creationId xmlns:a16="http://schemas.microsoft.com/office/drawing/2014/main" id="{3C5D7A6D-A4EE-F2CF-B2E9-3165F1A3AB50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78062" y="2694841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3" name="desc_3">
            <a:extLst>
              <a:ext uri="{FF2B5EF4-FFF2-40B4-BE49-F238E27FC236}">
                <a16:creationId xmlns:a16="http://schemas.microsoft.com/office/drawing/2014/main" id="{EBC72A72-7E8A-EE25-202F-BFE2D48C34A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8478062" y="1520185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4" name="desc_4">
            <a:extLst>
              <a:ext uri="{FF2B5EF4-FFF2-40B4-BE49-F238E27FC236}">
                <a16:creationId xmlns:a16="http://schemas.microsoft.com/office/drawing/2014/main" id="{43992594-2876-01E5-9DA8-3A1173D78DB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478062" y="1813849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5" name="desc_15">
            <a:extLst>
              <a:ext uri="{FF2B5EF4-FFF2-40B4-BE49-F238E27FC236}">
                <a16:creationId xmlns:a16="http://schemas.microsoft.com/office/drawing/2014/main" id="{E3E8BAA5-E074-ACBA-04FD-4E08C7D411A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78062" y="5044153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6" name="desc_6">
            <a:extLst>
              <a:ext uri="{FF2B5EF4-FFF2-40B4-BE49-F238E27FC236}">
                <a16:creationId xmlns:a16="http://schemas.microsoft.com/office/drawing/2014/main" id="{B3379080-9B39-AC07-78D1-8CA9CB08D0B1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78062" y="2401177"/>
            <a:ext cx="1549927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7" name="vendor_0">
            <a:extLst>
              <a:ext uri="{FF2B5EF4-FFF2-40B4-BE49-F238E27FC236}">
                <a16:creationId xmlns:a16="http://schemas.microsoft.com/office/drawing/2014/main" id="{86F7AE97-A60A-1C9C-B1AE-2937DAD1FF14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10119731" y="63919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8" name="vendor_19">
            <a:extLst>
              <a:ext uri="{FF2B5EF4-FFF2-40B4-BE49-F238E27FC236}">
                <a16:creationId xmlns:a16="http://schemas.microsoft.com/office/drawing/2014/main" id="{16C3A69A-1050-1C06-48FE-9273CD3CC9E2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10120247" y="6218807"/>
            <a:ext cx="570810" cy="246062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99" name="vendor_1">
            <a:extLst>
              <a:ext uri="{FF2B5EF4-FFF2-40B4-BE49-F238E27FC236}">
                <a16:creationId xmlns:a16="http://schemas.microsoft.com/office/drawing/2014/main" id="{E2A637AB-720B-E87B-B6B2-7EF811890FE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0119731" y="93285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0" name="vendor_2">
            <a:extLst>
              <a:ext uri="{FF2B5EF4-FFF2-40B4-BE49-F238E27FC236}">
                <a16:creationId xmlns:a16="http://schemas.microsoft.com/office/drawing/2014/main" id="{81607C96-11AF-E298-15F6-B80437D22C92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0114720" y="122652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1" name="vendor_5">
            <a:extLst>
              <a:ext uri="{FF2B5EF4-FFF2-40B4-BE49-F238E27FC236}">
                <a16:creationId xmlns:a16="http://schemas.microsoft.com/office/drawing/2014/main" id="{EA221DFF-BA0B-D807-6D75-BB0044DCDD7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0114720" y="210751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2" name="vendor_8">
            <a:extLst>
              <a:ext uri="{FF2B5EF4-FFF2-40B4-BE49-F238E27FC236}">
                <a16:creationId xmlns:a16="http://schemas.microsoft.com/office/drawing/2014/main" id="{B5AF1164-5F93-12E0-A71F-8B497E00FEC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10114720" y="298850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3" name="vendor_9">
            <a:extLst>
              <a:ext uri="{FF2B5EF4-FFF2-40B4-BE49-F238E27FC236}">
                <a16:creationId xmlns:a16="http://schemas.microsoft.com/office/drawing/2014/main" id="{EA76BC58-C32E-A763-7D48-B0CDD0DA256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0114720" y="3282169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4" name="vendor_10">
            <a:extLst>
              <a:ext uri="{FF2B5EF4-FFF2-40B4-BE49-F238E27FC236}">
                <a16:creationId xmlns:a16="http://schemas.microsoft.com/office/drawing/2014/main" id="{A8ADB26B-F617-8BC3-36E5-A48789FF9D3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10114720" y="357583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5" name="vendor_11">
            <a:extLst>
              <a:ext uri="{FF2B5EF4-FFF2-40B4-BE49-F238E27FC236}">
                <a16:creationId xmlns:a16="http://schemas.microsoft.com/office/drawing/2014/main" id="{D25D8B8A-AC04-43FF-233F-3705D84EB54E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10114720" y="386949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6" name="vendor_12">
            <a:extLst>
              <a:ext uri="{FF2B5EF4-FFF2-40B4-BE49-F238E27FC236}">
                <a16:creationId xmlns:a16="http://schemas.microsoft.com/office/drawing/2014/main" id="{1A979CF2-CCDD-D895-E854-C9E8E44810B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10114720" y="416316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7" name="vendor_13">
            <a:extLst>
              <a:ext uri="{FF2B5EF4-FFF2-40B4-BE49-F238E27FC236}">
                <a16:creationId xmlns:a16="http://schemas.microsoft.com/office/drawing/2014/main" id="{2A6F25E0-A5D5-8289-1FDE-1A2E9847CB8E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10114720" y="445682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8" name="vendor_14">
            <a:extLst>
              <a:ext uri="{FF2B5EF4-FFF2-40B4-BE49-F238E27FC236}">
                <a16:creationId xmlns:a16="http://schemas.microsoft.com/office/drawing/2014/main" id="{43573A01-F19D-2EE3-D32E-E6294A95F6B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10114720" y="4750489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09" name="vendor_16">
            <a:extLst>
              <a:ext uri="{FF2B5EF4-FFF2-40B4-BE49-F238E27FC236}">
                <a16:creationId xmlns:a16="http://schemas.microsoft.com/office/drawing/2014/main" id="{1E32DDC3-BFE4-A246-37A6-0F4F79E730B9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0119731" y="533781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0" name="vendor_17">
            <a:extLst>
              <a:ext uri="{FF2B5EF4-FFF2-40B4-BE49-F238E27FC236}">
                <a16:creationId xmlns:a16="http://schemas.microsoft.com/office/drawing/2014/main" id="{90339796-982B-86EA-5458-05EB59C14B1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0119731" y="563148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1" name="vendor_18">
            <a:extLst>
              <a:ext uri="{FF2B5EF4-FFF2-40B4-BE49-F238E27FC236}">
                <a16:creationId xmlns:a16="http://schemas.microsoft.com/office/drawing/2014/main" id="{9796987D-269F-033F-04ED-7E1635BBCAD2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0119731" y="592514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2" name="vendor_7">
            <a:extLst>
              <a:ext uri="{FF2B5EF4-FFF2-40B4-BE49-F238E27FC236}">
                <a16:creationId xmlns:a16="http://schemas.microsoft.com/office/drawing/2014/main" id="{D23D6C9D-166C-240D-6BB9-4A785541331A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0114720" y="2694841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3" name="vendor_3">
            <a:extLst>
              <a:ext uri="{FF2B5EF4-FFF2-40B4-BE49-F238E27FC236}">
                <a16:creationId xmlns:a16="http://schemas.microsoft.com/office/drawing/2014/main" id="{136A018B-9E89-00F5-DADA-873ADDAF36EE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0114720" y="1520185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4" name="vendor_4">
            <a:extLst>
              <a:ext uri="{FF2B5EF4-FFF2-40B4-BE49-F238E27FC236}">
                <a16:creationId xmlns:a16="http://schemas.microsoft.com/office/drawing/2014/main" id="{8EDE3194-CBC9-82BF-28EA-57F81B784486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10114720" y="1813849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5" name="vendor_15">
            <a:extLst>
              <a:ext uri="{FF2B5EF4-FFF2-40B4-BE49-F238E27FC236}">
                <a16:creationId xmlns:a16="http://schemas.microsoft.com/office/drawing/2014/main" id="{60DD633B-2653-D603-6083-529A5B7B0761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0114720" y="5044153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6" name="vendor_6">
            <a:extLst>
              <a:ext uri="{FF2B5EF4-FFF2-40B4-BE49-F238E27FC236}">
                <a16:creationId xmlns:a16="http://schemas.microsoft.com/office/drawing/2014/main" id="{B1E68C59-DCB7-A892-C4A7-89EBC13827F5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0114720" y="2401177"/>
            <a:ext cx="573828" cy="233363"/>
          </a:xfrm>
        </p:spPr>
        <p:txBody>
          <a:bodyPr anchor="ctr"/>
          <a:lstStyle>
            <a:lvl1pPr marL="0" indent="0" algn="r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7" name="state_0">
            <a:extLst>
              <a:ext uri="{FF2B5EF4-FFF2-40B4-BE49-F238E27FC236}">
                <a16:creationId xmlns:a16="http://schemas.microsoft.com/office/drawing/2014/main" id="{C6C2D25F-6FE2-0C20-9D9B-B74DEAF1981B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0778934" y="63919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8" name="state_19">
            <a:extLst>
              <a:ext uri="{FF2B5EF4-FFF2-40B4-BE49-F238E27FC236}">
                <a16:creationId xmlns:a16="http://schemas.microsoft.com/office/drawing/2014/main" id="{4DAE57A6-89C1-4FB9-C28F-5098EF5A0AA9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10778934" y="6218807"/>
            <a:ext cx="1065720" cy="246062"/>
          </a:xfrm>
        </p:spPr>
        <p:txBody>
          <a:bodyPr anchor="ctr"/>
          <a:lstStyle>
            <a:lvl1pPr marL="0" indent="0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19" name="state_1">
            <a:extLst>
              <a:ext uri="{FF2B5EF4-FFF2-40B4-BE49-F238E27FC236}">
                <a16:creationId xmlns:a16="http://schemas.microsoft.com/office/drawing/2014/main" id="{5BE82B44-1F82-ECF9-3FE7-180EB246C2A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0778934" y="93285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0" name="state_2">
            <a:extLst>
              <a:ext uri="{FF2B5EF4-FFF2-40B4-BE49-F238E27FC236}">
                <a16:creationId xmlns:a16="http://schemas.microsoft.com/office/drawing/2014/main" id="{801A4327-F3FF-3B5B-6F6B-A6C3AC11FE6C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10773923" y="122652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1" name="state_5">
            <a:extLst>
              <a:ext uri="{FF2B5EF4-FFF2-40B4-BE49-F238E27FC236}">
                <a16:creationId xmlns:a16="http://schemas.microsoft.com/office/drawing/2014/main" id="{AB9ACC54-CA01-52F5-CF47-EAD718A91B7C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10773923" y="210751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2" name="state_8">
            <a:extLst>
              <a:ext uri="{FF2B5EF4-FFF2-40B4-BE49-F238E27FC236}">
                <a16:creationId xmlns:a16="http://schemas.microsoft.com/office/drawing/2014/main" id="{0F30A7BA-6F20-6992-7EC8-7F8F481603FB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10773923" y="298850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3" name="state_9">
            <a:extLst>
              <a:ext uri="{FF2B5EF4-FFF2-40B4-BE49-F238E27FC236}">
                <a16:creationId xmlns:a16="http://schemas.microsoft.com/office/drawing/2014/main" id="{489B6463-9947-ACEF-B70B-6F8353A2AB3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10773923" y="3282169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4" name="state_10">
            <a:extLst>
              <a:ext uri="{FF2B5EF4-FFF2-40B4-BE49-F238E27FC236}">
                <a16:creationId xmlns:a16="http://schemas.microsoft.com/office/drawing/2014/main" id="{5BFCDF57-111C-3674-4FAF-5E80485D136E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>
          <a:xfrm>
            <a:off x="10773923" y="357583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5" name="state_11">
            <a:extLst>
              <a:ext uri="{FF2B5EF4-FFF2-40B4-BE49-F238E27FC236}">
                <a16:creationId xmlns:a16="http://schemas.microsoft.com/office/drawing/2014/main" id="{588B27C3-73B0-5313-8CE2-1ACF5041CB85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10773923" y="386949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6" name="state_12">
            <a:extLst>
              <a:ext uri="{FF2B5EF4-FFF2-40B4-BE49-F238E27FC236}">
                <a16:creationId xmlns:a16="http://schemas.microsoft.com/office/drawing/2014/main" id="{D080C058-31E5-F473-B928-01F6B383B31E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>
          <a:xfrm>
            <a:off x="10773923" y="416316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7" name="state_13">
            <a:extLst>
              <a:ext uri="{FF2B5EF4-FFF2-40B4-BE49-F238E27FC236}">
                <a16:creationId xmlns:a16="http://schemas.microsoft.com/office/drawing/2014/main" id="{109E3D07-6600-C3F2-C448-47AFA03F5652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>
          <a:xfrm>
            <a:off x="10773923" y="445682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8" name="state_14">
            <a:extLst>
              <a:ext uri="{FF2B5EF4-FFF2-40B4-BE49-F238E27FC236}">
                <a16:creationId xmlns:a16="http://schemas.microsoft.com/office/drawing/2014/main" id="{5D517220-AC45-E7EE-B99E-97195307CC80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>
          <a:xfrm>
            <a:off x="10773923" y="4750489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29" name="state_16">
            <a:extLst>
              <a:ext uri="{FF2B5EF4-FFF2-40B4-BE49-F238E27FC236}">
                <a16:creationId xmlns:a16="http://schemas.microsoft.com/office/drawing/2014/main" id="{E4E45BAD-D2D0-8CC7-7F18-8B6E2317DB4E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10778934" y="533781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0" name="state_17">
            <a:extLst>
              <a:ext uri="{FF2B5EF4-FFF2-40B4-BE49-F238E27FC236}">
                <a16:creationId xmlns:a16="http://schemas.microsoft.com/office/drawing/2014/main" id="{CBADBB7B-4863-6C04-37B7-85821AF5B0F6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10778934" y="563148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1" name="state_18">
            <a:extLst>
              <a:ext uri="{FF2B5EF4-FFF2-40B4-BE49-F238E27FC236}">
                <a16:creationId xmlns:a16="http://schemas.microsoft.com/office/drawing/2014/main" id="{93E95BB5-7DEC-D477-32FB-C49AE56F371B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10778934" y="592514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2" name="state_7">
            <a:extLst>
              <a:ext uri="{FF2B5EF4-FFF2-40B4-BE49-F238E27FC236}">
                <a16:creationId xmlns:a16="http://schemas.microsoft.com/office/drawing/2014/main" id="{E53AC5AD-E7BD-90F0-49E8-710D64B7FB35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10773923" y="2694841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3" name="state_3">
            <a:extLst>
              <a:ext uri="{FF2B5EF4-FFF2-40B4-BE49-F238E27FC236}">
                <a16:creationId xmlns:a16="http://schemas.microsoft.com/office/drawing/2014/main" id="{E5114EC0-6241-656D-BB13-2936BE622768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>
          <a:xfrm>
            <a:off x="10773923" y="1520185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4" name="state_4">
            <a:extLst>
              <a:ext uri="{FF2B5EF4-FFF2-40B4-BE49-F238E27FC236}">
                <a16:creationId xmlns:a16="http://schemas.microsoft.com/office/drawing/2014/main" id="{E829AB08-97DE-44EF-1F1D-C44B82F98136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10773923" y="1813849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5" name="state_15">
            <a:extLst>
              <a:ext uri="{FF2B5EF4-FFF2-40B4-BE49-F238E27FC236}">
                <a16:creationId xmlns:a16="http://schemas.microsoft.com/office/drawing/2014/main" id="{E28E8058-57AE-03DA-BE4E-938799C0941B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10773923" y="5044153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  <p:sp>
        <p:nvSpPr>
          <p:cNvPr id="136" name="state_6">
            <a:extLst>
              <a:ext uri="{FF2B5EF4-FFF2-40B4-BE49-F238E27FC236}">
                <a16:creationId xmlns:a16="http://schemas.microsoft.com/office/drawing/2014/main" id="{E0B2E254-7C74-F0FF-6015-35E3445AC0EF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10773923" y="2401177"/>
            <a:ext cx="1071354" cy="233363"/>
          </a:xfrm>
        </p:spPr>
        <p:txBody>
          <a:bodyPr anchor="ctr"/>
          <a:lstStyle>
            <a:lvl1pPr marL="0" indent="0" algn="l">
              <a:buNone/>
              <a:defRPr sz="7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452" y="344010"/>
            <a:ext cx="11055096" cy="501651"/>
          </a:xfrm>
          <a:prstGeom prst="rect">
            <a:avLst/>
          </a:prstGeom>
        </p:spPr>
        <p:txBody>
          <a:bodyPr vert="horz" wrap="square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58" y="1258637"/>
            <a:ext cx="11056484" cy="5222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Fourth level: section title or intro paragraphs, 28pt, light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Fifth level tab is for paragraphs, 21pt, Light</a:t>
            </a:r>
            <a:br>
              <a:rPr lang="en-US" dirty="0"/>
            </a:br>
            <a:endParaRPr lang="en-US" dirty="0"/>
          </a:p>
          <a:p>
            <a:pPr lvl="5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Sixth level tab is for highlight content and can also act as a subtitle, 16pt, Semi bold</a:t>
            </a:r>
          </a:p>
          <a:p>
            <a:pPr lvl="6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SEVENTH Level Tab is all caps, 21pt, Semi bold</a:t>
            </a:r>
          </a:p>
          <a:p>
            <a:pPr lvl="4"/>
            <a:r>
              <a:rPr lang="en-US" b="1" dirty="0">
                <a:solidFill>
                  <a:schemeClr val="accent2"/>
                </a:solidFill>
              </a:rPr>
              <a:t>Eighth level is for stats subheads, 21pt, bold</a:t>
            </a:r>
          </a:p>
          <a:p>
            <a:pPr lvl="8"/>
            <a:r>
              <a:rPr lang="en-US" dirty="0">
                <a:solidFill>
                  <a:schemeClr val="accent2"/>
                </a:solidFill>
              </a:rPr>
              <a:t>Ninth: stats, 89pt</a:t>
            </a:r>
          </a:p>
          <a:p>
            <a:pPr lvl="4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7758" y="6481611"/>
            <a:ext cx="9998734" cy="246888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>
                <a:solidFill>
                  <a:srgbClr val="59595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97565" y="6481611"/>
            <a:ext cx="621505" cy="24447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CCD3E2E5-4824-4C31-AB9E-BF329854F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lnSpc>
          <a:spcPct val="94000"/>
        </a:lnSpc>
        <a:spcBef>
          <a:spcPts val="800"/>
        </a:spcBef>
        <a:spcAft>
          <a:spcPts val="4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42900" indent="-168275" algn="l" defTabSz="914400" rtl="0" eaLnBrk="1" latinLnBrk="0" hangingPunct="1">
        <a:lnSpc>
          <a:spcPct val="94000"/>
        </a:lnSpc>
        <a:spcBef>
          <a:spcPts val="600"/>
        </a:spcBef>
        <a:spcAft>
          <a:spcPts val="40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514350" indent="-171450" algn="l" defTabSz="914400" rtl="0" eaLnBrk="1" latinLnBrk="0" hangingPunct="1">
        <a:lnSpc>
          <a:spcPct val="94000"/>
        </a:lnSpc>
        <a:spcBef>
          <a:spcPts val="600"/>
        </a:spcBef>
        <a:spcAft>
          <a:spcPts val="400"/>
        </a:spcAft>
        <a:buClr>
          <a:schemeClr val="accent2"/>
        </a:buClr>
        <a:buSzPct val="100000"/>
        <a:buFont typeface="Arial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9000"/>
        </a:lnSpc>
        <a:spcBef>
          <a:spcPts val="500"/>
        </a:spcBef>
        <a:spcAft>
          <a:spcPts val="1400"/>
        </a:spcAft>
        <a:buSzPct val="80000"/>
        <a:buFont typeface="Arial" panose="020B0604020202020204" pitchFamily="34" charset="0"/>
        <a:buChar char="​"/>
        <a:tabLst>
          <a:tab pos="403225" algn="l"/>
        </a:tabLst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buSzPct val="80000"/>
        <a:buFont typeface="Arial" panose="020B0604020202020204" pitchFamily="34" charset="0"/>
        <a:buChar char="​"/>
        <a:defRPr lang="en-US" sz="2100" kern="1200" baseline="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4000"/>
        </a:lnSpc>
        <a:spcBef>
          <a:spcPts val="500"/>
        </a:spcBef>
        <a:buFont typeface="Arial" panose="020B0604020202020204" pitchFamily="34" charset="0"/>
        <a:buChar char="​"/>
        <a:defRPr lang="en-US" sz="2100" b="1" kern="1200" cap="all" spc="300" baseline="0" dirty="0" smtClean="0">
          <a:solidFill>
            <a:schemeClr val="accent2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7000"/>
        </a:lnSpc>
        <a:spcBef>
          <a:spcPts val="1600"/>
        </a:spcBef>
        <a:spcAft>
          <a:spcPts val="600"/>
        </a:spcAft>
        <a:buFont typeface="Arial" panose="020B0604020202020204" pitchFamily="34" charset="0"/>
        <a:buChar char="​"/>
        <a:defRPr lang="en-US" sz="2300" b="1" kern="1200" cap="none" spc="0" baseline="0" dirty="0" smtClean="0">
          <a:solidFill>
            <a:schemeClr val="accent2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50000"/>
        </a:lnSpc>
        <a:spcBef>
          <a:spcPts val="3000"/>
        </a:spcBef>
        <a:spcAft>
          <a:spcPts val="0"/>
        </a:spcAft>
        <a:buFont typeface="Arial" panose="020B0604020202020204" pitchFamily="34" charset="0"/>
        <a:buChar char="​"/>
        <a:defRPr lang="en-US" sz="8900" kern="1200" spc="-300" dirty="0" smtClean="0">
          <a:solidFill>
            <a:schemeClr val="accent2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7397A7-7408-874B-31EB-03939831C5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FC0F-2915-11C4-8679-5EFBF049D9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5A27-FD20-9059-5C59-573303172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E5E1C-1C90-B1D0-FFE1-2B80A1490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79BDA-4132-A54F-77CA-3E43F814EE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E10F54-1AE9-13BB-5753-6B9A0F93B98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7CDBEA-749C-C2E7-7306-380B1B596B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E64F6F-443A-F2FA-207F-7888B83E0B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F4D50C-13BE-B37E-B7C0-3DB9709A62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58A884-1FBC-17C0-A84B-B03301A24A5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63490A-5935-BDF3-363D-973AA63F792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0242E4-0AB1-3430-2DD2-8F297AD7CCA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B08EE3-9C4A-0981-6D47-2908049F814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328795-569B-A196-190A-75359971A8D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85D6A3-5EAE-3C4E-95FC-9205527D768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562DAC3-C62A-BFFE-FEF0-8ABA382EF0A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8FEC94E-5D0E-9DB3-7747-AC36AD5FB4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DDE53E-A04F-CEA7-39FF-E7B0C150379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639B50-075F-AF70-CF78-C6AAF95FFC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171033B-B4B7-1E17-D325-440B1547522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0600023-A513-5C22-AEEC-A7A646F765E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1410AAC-98A6-9838-FACD-8FB8330707D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F7CAAF5-0403-48F1-5D28-CDB68D55922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D402469-C453-5EAF-56EF-24EF85E2966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0B33078-D54B-1B3F-9546-C74807E0665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33E7091-8E48-0C5D-1A32-C5187180A10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5B74439-ABB7-008E-4A04-8E36CF5BF04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B6831C0-B5BA-8924-B3E5-3E249751B2C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81099E-5CAD-4926-4262-486AF5C61A6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4AD12DE-B2F8-8D01-9225-6D1A74E8FBE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1F5C29E-27C7-876E-4B65-BB43AF9CE36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56EA895-3FC6-009F-D637-486A14DF600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D88859D-CA97-C195-C590-76C30DD5897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6133EAA-EA5B-1A58-F0BC-1F59FF1F000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52A2AE5-B312-F066-CE81-71979AE39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F4A5390-2871-4FF1-AC7D-9F4C4617996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03E3CE7-19F4-FA3D-095F-FCB0D88FC385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ED05A4B0-9CCC-B5E8-3437-3EDDE72C2B1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5025395-5D93-CE37-5E3F-6427366CA2A7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A54EF09-946A-1D1B-5728-E4266E7A3B5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EC1074B-D5A6-4D2E-CD42-B892435B728A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E427E23-89B4-E045-5DBB-ABDC619ACEB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0BE04C1-B47F-B4E8-CFF9-C853A3D75DB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5C409EE-6427-D9BE-B3EF-55F09997EC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B9CBA8E-8F3D-0AE6-7309-3A304546B90D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F113745-365C-4390-2932-0507CA68DC55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B14B4E2-92AB-342C-45A0-9DAA3D185BB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997B5CB-73CF-2CAE-3C00-87ABFE498DD6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C1DBB05-F99B-CB13-50C5-88BB63FFFA9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5D0D608-A3C6-71E6-7321-5F2172728C2E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3002A80-3B43-1668-C344-12484D25602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9230B64-BAAB-D13A-35C0-4737640BE307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268CC1-95F7-AE31-2D48-A9D27F9CCF1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115FA6F-1C7B-00C5-BF45-7E4BB14604A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D4D5C68-89B2-AC2D-E546-A18125824A18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2175211-CDB9-1316-FB14-04C888FF9EA9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885D487-C162-A752-61E0-35AF640CF78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FCB721CC-18EB-BDC6-BF32-B519533BD5CF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27D1BC7-8B60-9532-848B-1AC7622CC03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F4B5B65-7FC9-4114-3328-97D1D0B99DDD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CAC887FC-E810-83F1-6BD5-B15D3348841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7B3F06F-43B6-9C6C-D79F-7A89A5C4FF04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56873BC4-B4B8-D487-4E0C-82523ADFF6A0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DB82B0C-E4DB-9312-25C1-1613B4EA2D36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10F896A-1700-A413-0A8D-8E9F10B61093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1A0B7546-3371-5890-A850-35C5D2F2C78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DFF0120-32FF-001D-95A6-A49441593B44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2FD674FD-3FC4-B5D8-4D3B-516A6D98DD9E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2939F0D2-AC85-261C-CDD8-AB97BCBCCEC2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4A69BEC7-4034-73EE-49E8-59776E33EC66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29131AA5-7E55-B180-A403-55B883B2A7F4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04781C3-4C9B-095E-C860-F12EA786C37D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569BAE8D-5141-AABF-FD25-CB11C3E4C738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79D08EE-0133-8AE7-3247-861732A070CC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B2438C97-3BC9-99F9-36B8-388123E7474A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4899D4E4-5F35-A129-8EA2-3517D077F1E3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374F0F2E-97EB-7E7A-1EDD-876AB1DB38A8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DB86AEB-673A-3FC2-1871-E8A1735EDDE0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464BEB3-ACF6-F509-6BCC-780891FA2DD0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AA83391-7769-BA28-228A-4ACA1CF502BC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5FBEC32-C611-F613-BBBD-096C8C38F691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8A9DFC1D-55EC-E351-0B77-9EF8C4FD8CAA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4C3B50E2-EF94-DF63-F3C0-A2D9E0EFA635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oedtert Brand Presentation">
  <a:themeElements>
    <a:clrScheme name="Custom 6">
      <a:dk1>
        <a:srgbClr val="004797"/>
      </a:dk1>
      <a:lt1>
        <a:srgbClr val="FFFFFF"/>
      </a:lt1>
      <a:dk2>
        <a:srgbClr val="17325A"/>
      </a:dk2>
      <a:lt2>
        <a:srgbClr val="E7E6E6"/>
      </a:lt2>
      <a:accent1>
        <a:srgbClr val="004797"/>
      </a:accent1>
      <a:accent2>
        <a:srgbClr val="F16631"/>
      </a:accent2>
      <a:accent3>
        <a:srgbClr val="67727A"/>
      </a:accent3>
      <a:accent4>
        <a:srgbClr val="B1BD35"/>
      </a:accent4>
      <a:accent5>
        <a:srgbClr val="F16631"/>
      </a:accent5>
      <a:accent6>
        <a:srgbClr val="B1BD35"/>
      </a:accent6>
      <a:hlink>
        <a:srgbClr val="004797"/>
      </a:hlink>
      <a:folHlink>
        <a:srgbClr val="0047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267B2"/>
        </a:solidFill>
        <a:ln>
          <a:noFill/>
        </a:ln>
      </a:spPr>
      <a:bodyPr rtlCol="0" anchor="ctr"/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342900" indent="-342900">
          <a:lnSpc>
            <a:spcPct val="94000"/>
          </a:lnSpc>
          <a:spcBef>
            <a:spcPts val="800"/>
          </a:spcBef>
          <a:spcAft>
            <a:spcPts val="400"/>
          </a:spcAft>
          <a:buClr>
            <a:schemeClr val="accent2"/>
          </a:buClr>
          <a:buSzPct val="100000"/>
          <a:buFont typeface="Arial" charset="0"/>
          <a:buChar char="•"/>
          <a:defRPr sz="20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orkplace_Template.potx" id="{D9B7AFB3-B69F-4F75-8626-CD846FBFCD3F}" vid="{75AF1F2A-7639-45BE-A911-D7160C166917}"/>
    </a:ext>
  </a:extLst>
</a:theme>
</file>

<file path=ppt/theme/theme2.xml><?xml version="1.0" encoding="utf-8"?>
<a:theme xmlns:a="http://schemas.openxmlformats.org/drawingml/2006/main" name="Office Theme">
  <a:themeElements>
    <a:clrScheme name="Facebook_For_Business_2016">
      <a:dk1>
        <a:sysClr val="windowText" lastClr="000000"/>
      </a:dk1>
      <a:lt1>
        <a:sysClr val="window" lastClr="FFFFFF"/>
      </a:lt1>
      <a:dk2>
        <a:srgbClr val="4267B2"/>
      </a:dk2>
      <a:lt2>
        <a:srgbClr val="F0546A"/>
      </a:lt2>
      <a:accent1>
        <a:srgbClr val="4080FF"/>
      </a:accent1>
      <a:accent2>
        <a:srgbClr val="71C8B8"/>
      </a:accent2>
      <a:accent3>
        <a:srgbClr val="8972B3"/>
      </a:accent3>
      <a:accent4>
        <a:srgbClr val="F3724D"/>
      </a:accent4>
      <a:accent5>
        <a:srgbClr val="B0387B"/>
      </a:accent5>
      <a:accent6>
        <a:srgbClr val="FCD872"/>
      </a:accent6>
      <a:hlink>
        <a:srgbClr val="3D6AD6"/>
      </a:hlink>
      <a:folHlink>
        <a:srgbClr val="504D4C"/>
      </a:folHlink>
    </a:clrScheme>
    <a:fontScheme name="Facebook for Business">
      <a:majorFont>
        <a:latin typeface="FreightSansLFPro Lig"/>
        <a:ea typeface=""/>
        <a:cs typeface=""/>
      </a:majorFont>
      <a:minorFont>
        <a:latin typeface="FreightSansLF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ebook_For_Business_2016">
      <a:dk1>
        <a:sysClr val="windowText" lastClr="000000"/>
      </a:dk1>
      <a:lt1>
        <a:sysClr val="window" lastClr="FFFFFF"/>
      </a:lt1>
      <a:dk2>
        <a:srgbClr val="4267B2"/>
      </a:dk2>
      <a:lt2>
        <a:srgbClr val="F0546A"/>
      </a:lt2>
      <a:accent1>
        <a:srgbClr val="4080FF"/>
      </a:accent1>
      <a:accent2>
        <a:srgbClr val="71C8B8"/>
      </a:accent2>
      <a:accent3>
        <a:srgbClr val="8972B3"/>
      </a:accent3>
      <a:accent4>
        <a:srgbClr val="F3724D"/>
      </a:accent4>
      <a:accent5>
        <a:srgbClr val="B0387B"/>
      </a:accent5>
      <a:accent6>
        <a:srgbClr val="FCD872"/>
      </a:accent6>
      <a:hlink>
        <a:srgbClr val="3D6AD6"/>
      </a:hlink>
      <a:folHlink>
        <a:srgbClr val="504D4C"/>
      </a:folHlink>
    </a:clrScheme>
    <a:fontScheme name="Facebook for Business">
      <a:majorFont>
        <a:latin typeface="FreightSansLFPro Lig"/>
        <a:ea typeface=""/>
        <a:cs typeface=""/>
      </a:majorFont>
      <a:minorFont>
        <a:latin typeface="FreightSansLF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391DD1A47794EA4ACC7475D6370D8" ma:contentTypeVersion="14" ma:contentTypeDescription="Create a new document." ma:contentTypeScope="" ma:versionID="0cd35540ab8c31eb05c9fcc805f31849">
  <xsd:schema xmlns:xsd="http://www.w3.org/2001/XMLSchema" xmlns:xs="http://www.w3.org/2001/XMLSchema" xmlns:p="http://schemas.microsoft.com/office/2006/metadata/properties" xmlns:ns3="5fe759ea-b81b-4887-a4c6-7fbe05943930" xmlns:ns4="6a1fcc7c-d383-42ec-bf0c-4e4eb6e97426" targetNamespace="http://schemas.microsoft.com/office/2006/metadata/properties" ma:root="true" ma:fieldsID="dac30bbc4064a13c56c5257c5a18e9ef" ns3:_="" ns4:_="">
    <xsd:import namespace="5fe759ea-b81b-4887-a4c6-7fbe05943930"/>
    <xsd:import namespace="6a1fcc7c-d383-42ec-bf0c-4e4eb6e974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759ea-b81b-4887-a4c6-7fbe05943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fcc7c-d383-42ec-bf0c-4e4eb6e9742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D1626-BEEA-43CE-83F8-89357F11347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6a1fcc7c-d383-42ec-bf0c-4e4eb6e97426"/>
    <ds:schemaRef ds:uri="5fe759ea-b81b-4887-a4c6-7fbe05943930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F1E5F2-C5EE-4B7D-B9D7-D5BB622E0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e759ea-b81b-4887-a4c6-7fbe05943930"/>
    <ds:schemaRef ds:uri="6a1fcc7c-d383-42ec-bf0c-4e4eb6e974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8ED457-68B7-4BD3-A677-5CF2580BA7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Arial,Sans-Serif</vt:lpstr>
      <vt:lpstr>Froedtert Brand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your title copy here.</dc:title>
  <dc:creator>Nicola Brassington</dc:creator>
  <cp:lastModifiedBy>valerie solis</cp:lastModifiedBy>
  <cp:revision>327</cp:revision>
  <cp:lastPrinted>2019-09-18T13:03:29Z</cp:lastPrinted>
  <dcterms:created xsi:type="dcterms:W3CDTF">2017-05-18T12:05:46Z</dcterms:created>
  <dcterms:modified xsi:type="dcterms:W3CDTF">2022-09-30T18:16:10Z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20926239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D6.2.10</vt:lpwstr>
  </property>
  <property fmtid="{D5CDD505-2E9C-101B-9397-08002B2CF9AE}" pid="5" name="ContentTypeId">
    <vt:lpwstr>0x0101007D3391DD1A47794EA4ACC7475D6370D8</vt:lpwstr>
  </property>
</Properties>
</file>