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4"/>
  </p:notesMasterIdLst>
  <p:sldIdLst>
    <p:sldId id="256" r:id="rId2"/>
    <p:sldId id="259" r:id="rId3"/>
    <p:sldId id="497" r:id="rId4"/>
    <p:sldId id="509" r:id="rId5"/>
    <p:sldId id="508" r:id="rId6"/>
    <p:sldId id="507" r:id="rId7"/>
    <p:sldId id="506" r:id="rId8"/>
    <p:sldId id="505" r:id="rId9"/>
    <p:sldId id="504" r:id="rId10"/>
    <p:sldId id="503" r:id="rId11"/>
    <p:sldId id="502" r:id="rId12"/>
    <p:sldId id="501" r:id="rId13"/>
    <p:sldId id="500" r:id="rId14"/>
    <p:sldId id="499" r:id="rId15"/>
    <p:sldId id="498" r:id="rId16"/>
    <p:sldId id="494" r:id="rId17"/>
    <p:sldId id="495" r:id="rId18"/>
    <p:sldId id="496" r:id="rId19"/>
    <p:sldId id="510" r:id="rId20"/>
    <p:sldId id="511" r:id="rId21"/>
    <p:sldId id="523" r:id="rId22"/>
    <p:sldId id="522" r:id="rId23"/>
    <p:sldId id="521" r:id="rId24"/>
    <p:sldId id="520" r:id="rId25"/>
    <p:sldId id="519" r:id="rId26"/>
    <p:sldId id="518" r:id="rId27"/>
    <p:sldId id="517" r:id="rId28"/>
    <p:sldId id="516" r:id="rId29"/>
    <p:sldId id="515" r:id="rId30"/>
    <p:sldId id="514" r:id="rId31"/>
    <p:sldId id="513" r:id="rId32"/>
    <p:sldId id="512" r:id="rId33"/>
    <p:sldId id="524" r:id="rId34"/>
    <p:sldId id="530" r:id="rId35"/>
    <p:sldId id="529" r:id="rId36"/>
    <p:sldId id="528" r:id="rId37"/>
    <p:sldId id="527" r:id="rId38"/>
    <p:sldId id="526" r:id="rId39"/>
    <p:sldId id="525" r:id="rId40"/>
    <p:sldId id="531" r:id="rId41"/>
    <p:sldId id="532" r:id="rId42"/>
    <p:sldId id="484" r:id="rId43"/>
    <p:sldId id="577" r:id="rId44"/>
    <p:sldId id="581" r:id="rId45"/>
    <p:sldId id="580" r:id="rId46"/>
    <p:sldId id="579" r:id="rId47"/>
    <p:sldId id="578" r:id="rId48"/>
    <p:sldId id="582" r:id="rId49"/>
    <p:sldId id="486" r:id="rId50"/>
    <p:sldId id="533" r:id="rId51"/>
    <p:sldId id="534" r:id="rId52"/>
    <p:sldId id="535" r:id="rId53"/>
    <p:sldId id="536" r:id="rId54"/>
    <p:sldId id="537" r:id="rId55"/>
    <p:sldId id="538" r:id="rId56"/>
    <p:sldId id="539" r:id="rId57"/>
    <p:sldId id="540" r:id="rId58"/>
    <p:sldId id="485" r:id="rId59"/>
    <p:sldId id="487" r:id="rId60"/>
    <p:sldId id="541" r:id="rId61"/>
    <p:sldId id="542" r:id="rId62"/>
    <p:sldId id="543" r:id="rId63"/>
    <p:sldId id="544" r:id="rId64"/>
    <p:sldId id="545" r:id="rId65"/>
    <p:sldId id="546" r:id="rId66"/>
    <p:sldId id="547" r:id="rId67"/>
    <p:sldId id="548" r:id="rId68"/>
    <p:sldId id="549" r:id="rId69"/>
    <p:sldId id="550" r:id="rId70"/>
    <p:sldId id="551" r:id="rId71"/>
    <p:sldId id="559" r:id="rId72"/>
    <p:sldId id="560" r:id="rId73"/>
    <p:sldId id="552" r:id="rId74"/>
    <p:sldId id="558" r:id="rId75"/>
    <p:sldId id="488" r:id="rId76"/>
    <p:sldId id="557" r:id="rId77"/>
    <p:sldId id="567" r:id="rId78"/>
    <p:sldId id="561" r:id="rId79"/>
    <p:sldId id="562" r:id="rId80"/>
    <p:sldId id="563" r:id="rId81"/>
    <p:sldId id="564" r:id="rId82"/>
    <p:sldId id="568" r:id="rId83"/>
    <p:sldId id="565" r:id="rId84"/>
    <p:sldId id="566" r:id="rId85"/>
    <p:sldId id="575" r:id="rId86"/>
    <p:sldId id="574" r:id="rId87"/>
    <p:sldId id="573" r:id="rId88"/>
    <p:sldId id="572" r:id="rId89"/>
    <p:sldId id="571" r:id="rId90"/>
    <p:sldId id="570" r:id="rId91"/>
    <p:sldId id="489" r:id="rId92"/>
    <p:sldId id="490" r:id="rId93"/>
  </p:sldIdLst>
  <p:sldSz cx="12192000" cy="6858000"/>
  <p:notesSz cx="6858000" cy="9144000"/>
  <p:embeddedFontLst>
    <p:embeddedFont>
      <p:font typeface="Calibri" panose="020F0502020204030204" pitchFamily="34" charset="0"/>
      <p:regular r:id="rId95"/>
      <p:bold r:id="rId96"/>
      <p:italic r:id="rId97"/>
      <p:boldItalic r:id="rId98"/>
    </p:embeddedFont>
    <p:embeddedFont>
      <p:font typeface="Cambria Math" panose="02040503050406030204" pitchFamily="18" charset="0"/>
      <p:regular r:id="rId99"/>
    </p:embeddedFont>
    <p:embeddedFont>
      <p:font typeface="Open Sans" panose="020B0604020202020204" charset="0"/>
      <p:regular r:id="rId100"/>
      <p:bold r:id="rId101"/>
      <p:italic r:id="rId102"/>
      <p:boldItalic r:id="rId103"/>
    </p:embeddedFont>
    <p:embeddedFont>
      <p:font typeface="Roboto" panose="02000000000000000000" pitchFamily="2" charset="0"/>
      <p:regular r:id="rId104"/>
      <p:bold r:id="rId105"/>
      <p:italic r:id="rId106"/>
      <p:boldItalic r:id="rId10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162">
          <p15:clr>
            <a:srgbClr val="A4A3A4"/>
          </p15:clr>
        </p15:guide>
        <p15:guide id="2" pos="393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08" roundtripDataSignature="AMtx7mgd1Eai26T5A0iDDLahueOWWq2C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5611"/>
    <a:srgbClr val="CB2DEB"/>
    <a:srgbClr val="DB6FF1"/>
    <a:srgbClr val="E56915"/>
    <a:srgbClr val="3D3BFF"/>
    <a:srgbClr val="BFBFBF"/>
    <a:srgbClr val="E68554"/>
    <a:srgbClr val="2ECC71"/>
    <a:srgbClr val="9252E8"/>
    <a:srgbClr val="349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715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>
        <p:guide orient="horz" pos="1162"/>
        <p:guide pos="39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1155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font" Target="fonts/font13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font" Target="fonts/font8.fntdata"/><Relationship Id="rId110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font" Target="fonts/font1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font" Target="fonts/font6.fntdata"/><Relationship Id="rId105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font" Target="fonts/font9.fntdata"/><Relationship Id="rId108" Type="http://customschemas.google.com/relationships/presentationmetadata" Target="meta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font" Target="fonts/font2.fntdata"/><Relationship Id="rId11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font" Target="fonts/font1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99" Type="http://schemas.openxmlformats.org/officeDocument/2006/relationships/font" Target="fonts/font5.fntdata"/><Relationship Id="rId10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font" Target="fonts/font3.fntdata"/><Relationship Id="rId104" Type="http://schemas.openxmlformats.org/officeDocument/2006/relationships/font" Target="fonts/font10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52" name="Google Shape;1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61825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67138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70562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89713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27024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57822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66992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31414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68741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0708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70" name="Google Shape;1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37644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26660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00426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14002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1086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30715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22805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63188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74982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0159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68404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82906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39483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02789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21572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87852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62657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08826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02549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14467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8997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0066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61755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931848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70" name="Google Shape;1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981438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798509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84060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900149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577883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719562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905562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70" name="Google Shape;1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60202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357454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050642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114308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702319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457019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926185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324280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234714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014683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70" name="Google Shape;1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6036490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70" name="Google Shape;1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54552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166589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859838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405231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394142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425836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094824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260678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148569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114294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396146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0682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973982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621140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330568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357713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451190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001221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70" name="Google Shape;1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1605497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690282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415890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292532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0112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043775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937545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549776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743883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199719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08061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467340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396993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718355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154573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9980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416010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634715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70" name="Google Shape;1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87942895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70" name="Google Shape;1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54689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Пустой слайд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9" name="Google Shape;19;p7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D3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6" name="Google Shape;66;p8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8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8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8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8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8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8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8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8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8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8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8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8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Пустой слайд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7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3804" y="187223"/>
            <a:ext cx="728527" cy="168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7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8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8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8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8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8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62" name="Google Shape;62;p8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312115" y="6544169"/>
            <a:ext cx="728527" cy="168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6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9.png"/><Relationship Id="rId3" Type="http://schemas.openxmlformats.org/officeDocument/2006/relationships/image" Target="../media/image26.png"/><Relationship Id="rId7" Type="http://schemas.openxmlformats.org/officeDocument/2006/relationships/image" Target="../media/image22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7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30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"/>
          <p:cNvSpPr txBox="1">
            <a:spLocks noGrp="1"/>
          </p:cNvSpPr>
          <p:nvPr>
            <p:ph type="title" idx="4294967295"/>
          </p:nvPr>
        </p:nvSpPr>
        <p:spPr>
          <a:xfrm>
            <a:off x="633062" y="2579688"/>
            <a:ext cx="9225833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Roboto"/>
              <a:buNone/>
            </a:pPr>
            <a:r>
              <a:rPr lang="en-US" sz="55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NLP </a:t>
            </a:r>
            <a:r>
              <a:rPr lang="ru-RU" sz="55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на нейронных сетях. Часть </a:t>
            </a:r>
            <a:r>
              <a:rPr lang="en-US" sz="55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55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5" name="Google Shape;15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062" y="523841"/>
            <a:ext cx="1114425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ru-RU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Генерация текстов</a:t>
            </a:r>
            <a:endParaRPr dirty="0"/>
          </a:p>
        </p:txBody>
      </p:sp>
      <p:sp>
        <p:nvSpPr>
          <p:cNvPr id="47" name="Прямоугольник: скругленные углы 46">
            <a:extLst>
              <a:ext uri="{FF2B5EF4-FFF2-40B4-BE49-F238E27FC236}">
                <a16:creationId xmlns:a16="http://schemas.microsoft.com/office/drawing/2014/main" id="{E17C1F65-0398-4BD4-B642-15B59716C848}"/>
              </a:ext>
            </a:extLst>
          </p:cNvPr>
          <p:cNvSpPr/>
          <p:nvPr/>
        </p:nvSpPr>
        <p:spPr>
          <a:xfrm>
            <a:off x="553719" y="4462440"/>
            <a:ext cx="688555" cy="439760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57" name="Прямая со стрелкой 90">
            <a:extLst>
              <a:ext uri="{FF2B5EF4-FFF2-40B4-BE49-F238E27FC236}">
                <a16:creationId xmlns:a16="http://schemas.microsoft.com/office/drawing/2014/main" id="{502F28A6-8E8F-45C1-86A9-29DB29E26178}"/>
              </a:ext>
            </a:extLst>
          </p:cNvPr>
          <p:cNvCxnSpPr>
            <a:cxnSpLocks/>
            <a:stCxn id="47" idx="0"/>
            <a:endCxn id="58" idx="2"/>
          </p:cNvCxnSpPr>
          <p:nvPr/>
        </p:nvCxnSpPr>
        <p:spPr>
          <a:xfrm flipV="1">
            <a:off x="897995" y="3756830"/>
            <a:ext cx="0" cy="7056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Прямоугольник: скругленные углы 57">
            <a:extLst>
              <a:ext uri="{FF2B5EF4-FFF2-40B4-BE49-F238E27FC236}">
                <a16:creationId xmlns:a16="http://schemas.microsoft.com/office/drawing/2014/main" id="{4AB55F2D-C643-4D92-A2E2-6B2A06D9A5C9}"/>
              </a:ext>
            </a:extLst>
          </p:cNvPr>
          <p:cNvSpPr/>
          <p:nvPr/>
        </p:nvSpPr>
        <p:spPr>
          <a:xfrm>
            <a:off x="553719" y="3317070"/>
            <a:ext cx="688555" cy="439760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59" name="Прямая со стрелкой 90">
            <a:extLst>
              <a:ext uri="{FF2B5EF4-FFF2-40B4-BE49-F238E27FC236}">
                <a16:creationId xmlns:a16="http://schemas.microsoft.com/office/drawing/2014/main" id="{AA23D234-A78A-4CFA-AFE6-B2319F7F864C}"/>
              </a:ext>
            </a:extLst>
          </p:cNvPr>
          <p:cNvCxnSpPr>
            <a:cxnSpLocks/>
            <a:stCxn id="58" idx="3"/>
            <a:endCxn id="61" idx="1"/>
          </p:cNvCxnSpPr>
          <p:nvPr/>
        </p:nvCxnSpPr>
        <p:spPr>
          <a:xfrm>
            <a:off x="1242274" y="3536950"/>
            <a:ext cx="4492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90">
            <a:extLst>
              <a:ext uri="{FF2B5EF4-FFF2-40B4-BE49-F238E27FC236}">
                <a16:creationId xmlns:a16="http://schemas.microsoft.com/office/drawing/2014/main" id="{11D63AFC-0936-475F-A4E8-96AD7484690D}"/>
              </a:ext>
            </a:extLst>
          </p:cNvPr>
          <p:cNvCxnSpPr>
            <a:cxnSpLocks/>
            <a:stCxn id="61" idx="3"/>
            <a:endCxn id="63" idx="1"/>
          </p:cNvCxnSpPr>
          <p:nvPr/>
        </p:nvCxnSpPr>
        <p:spPr>
          <a:xfrm>
            <a:off x="2380087" y="3536950"/>
            <a:ext cx="4492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Прямоугольник: скругленные углы 60">
            <a:extLst>
              <a:ext uri="{FF2B5EF4-FFF2-40B4-BE49-F238E27FC236}">
                <a16:creationId xmlns:a16="http://schemas.microsoft.com/office/drawing/2014/main" id="{CE1F5819-63AA-4AFA-9654-5D192382F417}"/>
              </a:ext>
            </a:extLst>
          </p:cNvPr>
          <p:cNvSpPr/>
          <p:nvPr/>
        </p:nvSpPr>
        <p:spPr>
          <a:xfrm>
            <a:off x="1691533" y="3317070"/>
            <a:ext cx="688555" cy="439760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62" name="Прямоугольник: скругленные углы 61">
            <a:extLst>
              <a:ext uri="{FF2B5EF4-FFF2-40B4-BE49-F238E27FC236}">
                <a16:creationId xmlns:a16="http://schemas.microsoft.com/office/drawing/2014/main" id="{96E2A4E2-6A79-4487-AE15-4C7667C49ED3}"/>
              </a:ext>
            </a:extLst>
          </p:cNvPr>
          <p:cNvSpPr/>
          <p:nvPr/>
        </p:nvSpPr>
        <p:spPr>
          <a:xfrm>
            <a:off x="2829346" y="2171700"/>
            <a:ext cx="688555" cy="439760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63" name="Прямоугольник: скругленные углы 62">
            <a:extLst>
              <a:ext uri="{FF2B5EF4-FFF2-40B4-BE49-F238E27FC236}">
                <a16:creationId xmlns:a16="http://schemas.microsoft.com/office/drawing/2014/main" id="{993503DA-8DE6-4125-86BF-A243B0F5E266}"/>
              </a:ext>
            </a:extLst>
          </p:cNvPr>
          <p:cNvSpPr/>
          <p:nvPr/>
        </p:nvSpPr>
        <p:spPr>
          <a:xfrm>
            <a:off x="2829346" y="3317070"/>
            <a:ext cx="688555" cy="439760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9FDD2438-5DE8-4F2D-B010-01889A72C001}"/>
              </a:ext>
            </a:extLst>
          </p:cNvPr>
          <p:cNvCxnSpPr>
            <a:cxnSpLocks/>
            <a:stCxn id="63" idx="0"/>
            <a:endCxn id="62" idx="2"/>
          </p:cNvCxnSpPr>
          <p:nvPr/>
        </p:nvCxnSpPr>
        <p:spPr>
          <a:xfrm flipV="1">
            <a:off x="3173625" y="2611460"/>
            <a:ext cx="0" cy="7056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Прямоугольник: скругленные углы 64">
            <a:extLst>
              <a:ext uri="{FF2B5EF4-FFF2-40B4-BE49-F238E27FC236}">
                <a16:creationId xmlns:a16="http://schemas.microsoft.com/office/drawing/2014/main" id="{9E0370BD-486D-48C6-AF96-638C1FE7D9C7}"/>
              </a:ext>
            </a:extLst>
          </p:cNvPr>
          <p:cNvSpPr/>
          <p:nvPr/>
        </p:nvSpPr>
        <p:spPr>
          <a:xfrm>
            <a:off x="1686346" y="2171700"/>
            <a:ext cx="688555" cy="439760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77F2A1E4-E59F-4ABB-AFA3-4734A45B786E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2030625" y="2611460"/>
            <a:ext cx="0" cy="7056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Прямоугольник: скругленные углы 66">
            <a:extLst>
              <a:ext uri="{FF2B5EF4-FFF2-40B4-BE49-F238E27FC236}">
                <a16:creationId xmlns:a16="http://schemas.microsoft.com/office/drawing/2014/main" id="{D0F3F3BA-3DA1-48AC-B2BF-C6E3B60374C4}"/>
              </a:ext>
            </a:extLst>
          </p:cNvPr>
          <p:cNvSpPr/>
          <p:nvPr/>
        </p:nvSpPr>
        <p:spPr>
          <a:xfrm>
            <a:off x="543346" y="2171700"/>
            <a:ext cx="688555" cy="439760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07D1922F-AC1F-48B1-AD77-D21331E36333}"/>
              </a:ext>
            </a:extLst>
          </p:cNvPr>
          <p:cNvCxnSpPr>
            <a:cxnSpLocks/>
            <a:endCxn id="67" idx="2"/>
          </p:cNvCxnSpPr>
          <p:nvPr/>
        </p:nvCxnSpPr>
        <p:spPr>
          <a:xfrm flipV="1">
            <a:off x="887625" y="2611460"/>
            <a:ext cx="0" cy="7056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913CC8B-417F-478A-8503-5FEF8AD4D6A6}"/>
              </a:ext>
            </a:extLst>
          </p:cNvPr>
          <p:cNvSpPr txBox="1"/>
          <p:nvPr/>
        </p:nvSpPr>
        <p:spPr>
          <a:xfrm>
            <a:off x="5219912" y="4961690"/>
            <a:ext cx="1689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Вход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1EB7708-57BE-405E-83E4-FDEBE5F4C62C}"/>
              </a:ext>
            </a:extLst>
          </p:cNvPr>
          <p:cNvSpPr txBox="1"/>
          <p:nvPr/>
        </p:nvSpPr>
        <p:spPr>
          <a:xfrm>
            <a:off x="241300" y="1281336"/>
            <a:ext cx="356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One-to-Many</a:t>
            </a:r>
            <a:endParaRPr lang="ru-RU" sz="2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71" name="Прямая соединительная линия 70">
            <a:extLst>
              <a:ext uri="{FF2B5EF4-FFF2-40B4-BE49-F238E27FC236}">
                <a16:creationId xmlns:a16="http://schemas.microsoft.com/office/drawing/2014/main" id="{1E24F802-E6D6-4988-AFA0-C64111C72A95}"/>
              </a:ext>
            </a:extLst>
          </p:cNvPr>
          <p:cNvCxnSpPr>
            <a:cxnSpLocks/>
          </p:cNvCxnSpPr>
          <p:nvPr/>
        </p:nvCxnSpPr>
        <p:spPr>
          <a:xfrm>
            <a:off x="4127500" y="1099128"/>
            <a:ext cx="0" cy="5962072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Прямоугольник: скругленные углы 71">
            <a:extLst>
              <a:ext uri="{FF2B5EF4-FFF2-40B4-BE49-F238E27FC236}">
                <a16:creationId xmlns:a16="http://schemas.microsoft.com/office/drawing/2014/main" id="{1B1F39F0-BFB1-482D-A2F1-60B7CE1D84AE}"/>
              </a:ext>
            </a:extLst>
          </p:cNvPr>
          <p:cNvSpPr/>
          <p:nvPr/>
        </p:nvSpPr>
        <p:spPr>
          <a:xfrm>
            <a:off x="5714572" y="4465317"/>
            <a:ext cx="688555" cy="49360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73" name="Прямая со стрелкой 90">
            <a:extLst>
              <a:ext uri="{FF2B5EF4-FFF2-40B4-BE49-F238E27FC236}">
                <a16:creationId xmlns:a16="http://schemas.microsoft.com/office/drawing/2014/main" id="{92F57874-3A64-4EAC-97CB-D15A5E0EA5ED}"/>
              </a:ext>
            </a:extLst>
          </p:cNvPr>
          <p:cNvCxnSpPr>
            <a:cxnSpLocks/>
            <a:stCxn id="72" idx="0"/>
            <a:endCxn id="74" idx="2"/>
          </p:cNvCxnSpPr>
          <p:nvPr/>
        </p:nvCxnSpPr>
        <p:spPr>
          <a:xfrm flipV="1">
            <a:off x="6058848" y="3673315"/>
            <a:ext cx="0" cy="79200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рямоугольник: скругленные углы 73">
            <a:extLst>
              <a:ext uri="{FF2B5EF4-FFF2-40B4-BE49-F238E27FC236}">
                <a16:creationId xmlns:a16="http://schemas.microsoft.com/office/drawing/2014/main" id="{FE7FE4C0-8145-4666-AF8E-5DC20D7741FB}"/>
              </a:ext>
            </a:extLst>
          </p:cNvPr>
          <p:cNvSpPr/>
          <p:nvPr/>
        </p:nvSpPr>
        <p:spPr>
          <a:xfrm>
            <a:off x="5714572" y="3179712"/>
            <a:ext cx="688555" cy="493603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75" name="Прямая со стрелкой 90">
            <a:extLst>
              <a:ext uri="{FF2B5EF4-FFF2-40B4-BE49-F238E27FC236}">
                <a16:creationId xmlns:a16="http://schemas.microsoft.com/office/drawing/2014/main" id="{EE96FE5F-D681-4504-B2A5-8C302E8339B9}"/>
              </a:ext>
            </a:extLst>
          </p:cNvPr>
          <p:cNvCxnSpPr>
            <a:cxnSpLocks/>
            <a:stCxn id="74" idx="3"/>
            <a:endCxn id="77" idx="1"/>
          </p:cNvCxnSpPr>
          <p:nvPr/>
        </p:nvCxnSpPr>
        <p:spPr>
          <a:xfrm>
            <a:off x="6403127" y="3426513"/>
            <a:ext cx="1465259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90">
            <a:extLst>
              <a:ext uri="{FF2B5EF4-FFF2-40B4-BE49-F238E27FC236}">
                <a16:creationId xmlns:a16="http://schemas.microsoft.com/office/drawing/2014/main" id="{90E17BE3-8512-440B-AC51-D1A1748A5197}"/>
              </a:ext>
            </a:extLst>
          </p:cNvPr>
          <p:cNvCxnSpPr>
            <a:cxnSpLocks/>
            <a:stCxn id="77" idx="3"/>
            <a:endCxn id="80" idx="1"/>
          </p:cNvCxnSpPr>
          <p:nvPr/>
        </p:nvCxnSpPr>
        <p:spPr>
          <a:xfrm>
            <a:off x="8556941" y="3426513"/>
            <a:ext cx="1541458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Прямоугольник: скругленные углы 76">
            <a:extLst>
              <a:ext uri="{FF2B5EF4-FFF2-40B4-BE49-F238E27FC236}">
                <a16:creationId xmlns:a16="http://schemas.microsoft.com/office/drawing/2014/main" id="{0A6451DA-B2A5-4D0F-A3BE-F2C78E2C8E9B}"/>
              </a:ext>
            </a:extLst>
          </p:cNvPr>
          <p:cNvSpPr/>
          <p:nvPr/>
        </p:nvSpPr>
        <p:spPr>
          <a:xfrm>
            <a:off x="7868386" y="3179712"/>
            <a:ext cx="688555" cy="493603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grpSp>
        <p:nvGrpSpPr>
          <p:cNvPr id="78" name="Группа 77">
            <a:extLst>
              <a:ext uri="{FF2B5EF4-FFF2-40B4-BE49-F238E27FC236}">
                <a16:creationId xmlns:a16="http://schemas.microsoft.com/office/drawing/2014/main" id="{3EDF2AEF-9542-411B-A548-A3C7273613D4}"/>
              </a:ext>
            </a:extLst>
          </p:cNvPr>
          <p:cNvGrpSpPr/>
          <p:nvPr/>
        </p:nvGrpSpPr>
        <p:grpSpPr>
          <a:xfrm>
            <a:off x="10098399" y="1894107"/>
            <a:ext cx="688555" cy="1779207"/>
            <a:chOff x="8430046" y="2171700"/>
            <a:chExt cx="688555" cy="1585130"/>
          </a:xfrm>
        </p:grpSpPr>
        <p:sp>
          <p:nvSpPr>
            <p:cNvPr id="79" name="Прямоугольник: скругленные углы 78">
              <a:extLst>
                <a:ext uri="{FF2B5EF4-FFF2-40B4-BE49-F238E27FC236}">
                  <a16:creationId xmlns:a16="http://schemas.microsoft.com/office/drawing/2014/main" id="{A56BAD1D-8308-4048-A828-EFA6440842DC}"/>
                </a:ext>
              </a:extLst>
            </p:cNvPr>
            <p:cNvSpPr/>
            <p:nvPr/>
          </p:nvSpPr>
          <p:spPr>
            <a:xfrm>
              <a:off x="8430046" y="2171700"/>
              <a:ext cx="688555" cy="439760"/>
            </a:xfrm>
            <a:prstGeom prst="round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80" name="Прямоугольник: скругленные углы 79">
              <a:extLst>
                <a:ext uri="{FF2B5EF4-FFF2-40B4-BE49-F238E27FC236}">
                  <a16:creationId xmlns:a16="http://schemas.microsoft.com/office/drawing/2014/main" id="{E0414844-CA25-4A6D-B595-E0B0AD75DCC1}"/>
                </a:ext>
              </a:extLst>
            </p:cNvPr>
            <p:cNvSpPr/>
            <p:nvPr/>
          </p:nvSpPr>
          <p:spPr>
            <a:xfrm>
              <a:off x="8430046" y="3317070"/>
              <a:ext cx="688555" cy="439760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81" name="Прямая со стрелкой 80">
              <a:extLst>
                <a:ext uri="{FF2B5EF4-FFF2-40B4-BE49-F238E27FC236}">
                  <a16:creationId xmlns:a16="http://schemas.microsoft.com/office/drawing/2014/main" id="{016B0534-8F76-4F54-BB5E-CA022721D949}"/>
                </a:ext>
              </a:extLst>
            </p:cNvPr>
            <p:cNvCxnSpPr>
              <a:cxnSpLocks/>
              <a:stCxn id="80" idx="0"/>
              <a:endCxn id="79" idx="2"/>
            </p:cNvCxnSpPr>
            <p:nvPr/>
          </p:nvCxnSpPr>
          <p:spPr>
            <a:xfrm flipV="1">
              <a:off x="8774325" y="2611460"/>
              <a:ext cx="0" cy="70561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Прямоугольник: скругленные углы 81">
            <a:extLst>
              <a:ext uri="{FF2B5EF4-FFF2-40B4-BE49-F238E27FC236}">
                <a16:creationId xmlns:a16="http://schemas.microsoft.com/office/drawing/2014/main" id="{00C1B110-808A-4A1C-A5B8-C54FB8E902ED}"/>
              </a:ext>
            </a:extLst>
          </p:cNvPr>
          <p:cNvSpPr/>
          <p:nvPr/>
        </p:nvSpPr>
        <p:spPr>
          <a:xfrm>
            <a:off x="7863199" y="1894107"/>
            <a:ext cx="688555" cy="493603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9839D712-715D-41A4-8171-0FCD6C86182D}"/>
              </a:ext>
            </a:extLst>
          </p:cNvPr>
          <p:cNvCxnSpPr>
            <a:cxnSpLocks/>
            <a:endCxn id="82" idx="2"/>
          </p:cNvCxnSpPr>
          <p:nvPr/>
        </p:nvCxnSpPr>
        <p:spPr>
          <a:xfrm flipV="1">
            <a:off x="8207478" y="2387710"/>
            <a:ext cx="0" cy="79200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Прямоугольник: скругленные углы 83">
            <a:extLst>
              <a:ext uri="{FF2B5EF4-FFF2-40B4-BE49-F238E27FC236}">
                <a16:creationId xmlns:a16="http://schemas.microsoft.com/office/drawing/2014/main" id="{97864DD7-367C-4123-A547-2A2C4434B56E}"/>
              </a:ext>
            </a:extLst>
          </p:cNvPr>
          <p:cNvSpPr/>
          <p:nvPr/>
        </p:nvSpPr>
        <p:spPr>
          <a:xfrm>
            <a:off x="5704199" y="1894107"/>
            <a:ext cx="688555" cy="493603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B2567984-E536-4A87-9519-4FE828B37969}"/>
              </a:ext>
            </a:extLst>
          </p:cNvPr>
          <p:cNvCxnSpPr>
            <a:cxnSpLocks/>
            <a:endCxn id="84" idx="2"/>
          </p:cNvCxnSpPr>
          <p:nvPr/>
        </p:nvCxnSpPr>
        <p:spPr>
          <a:xfrm flipV="1">
            <a:off x="6048478" y="2387710"/>
            <a:ext cx="0" cy="79200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Соединитель: изогнутый 85">
            <a:extLst>
              <a:ext uri="{FF2B5EF4-FFF2-40B4-BE49-F238E27FC236}">
                <a16:creationId xmlns:a16="http://schemas.microsoft.com/office/drawing/2014/main" id="{26EA3DD4-3015-4F77-997B-D1454CF6E3E5}"/>
              </a:ext>
            </a:extLst>
          </p:cNvPr>
          <p:cNvCxnSpPr>
            <a:cxnSpLocks/>
            <a:stCxn id="84" idx="0"/>
            <a:endCxn id="89" idx="2"/>
          </p:cNvCxnSpPr>
          <p:nvPr/>
        </p:nvCxnSpPr>
        <p:spPr>
          <a:xfrm rot="16200000" flipH="1">
            <a:off x="5595571" y="2347013"/>
            <a:ext cx="3064812" cy="2159000"/>
          </a:xfrm>
          <a:prstGeom prst="curvedConnector5">
            <a:avLst>
              <a:gd name="adj1" fmla="val -27442"/>
              <a:gd name="adj2" fmla="val 45295"/>
              <a:gd name="adj3" fmla="val 131628"/>
            </a:avLst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Соединитель: изогнутый 86">
            <a:extLst>
              <a:ext uri="{FF2B5EF4-FFF2-40B4-BE49-F238E27FC236}">
                <a16:creationId xmlns:a16="http://schemas.microsoft.com/office/drawing/2014/main" id="{584D719A-A6B1-42B0-B60F-CCDE07D2F061}"/>
              </a:ext>
            </a:extLst>
          </p:cNvPr>
          <p:cNvCxnSpPr>
            <a:cxnSpLocks/>
            <a:stCxn id="82" idx="0"/>
            <a:endCxn id="90" idx="2"/>
          </p:cNvCxnSpPr>
          <p:nvPr/>
        </p:nvCxnSpPr>
        <p:spPr>
          <a:xfrm rot="16200000" flipH="1">
            <a:off x="7791506" y="2310078"/>
            <a:ext cx="3064812" cy="2232871"/>
          </a:xfrm>
          <a:prstGeom prst="curvedConnector5">
            <a:avLst>
              <a:gd name="adj1" fmla="val -29302"/>
              <a:gd name="adj2" fmla="val 44312"/>
              <a:gd name="adj3" fmla="val 131628"/>
            </a:avLst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Прямоугольник: скругленные углы 88">
            <a:extLst>
              <a:ext uri="{FF2B5EF4-FFF2-40B4-BE49-F238E27FC236}">
                <a16:creationId xmlns:a16="http://schemas.microsoft.com/office/drawing/2014/main" id="{8A0EB45E-5B1B-42B0-A9CE-1E57F835CB83}"/>
              </a:ext>
            </a:extLst>
          </p:cNvPr>
          <p:cNvSpPr/>
          <p:nvPr/>
        </p:nvSpPr>
        <p:spPr>
          <a:xfrm>
            <a:off x="7863199" y="4465317"/>
            <a:ext cx="688555" cy="49360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90" name="Прямоугольник: скругленные углы 89">
            <a:extLst>
              <a:ext uri="{FF2B5EF4-FFF2-40B4-BE49-F238E27FC236}">
                <a16:creationId xmlns:a16="http://schemas.microsoft.com/office/drawing/2014/main" id="{00915661-47B6-46E9-A2F6-831E66ADC252}"/>
              </a:ext>
            </a:extLst>
          </p:cNvPr>
          <p:cNvSpPr/>
          <p:nvPr/>
        </p:nvSpPr>
        <p:spPr>
          <a:xfrm>
            <a:off x="10096070" y="4465317"/>
            <a:ext cx="688555" cy="49360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91" name="Прямая со стрелкой 90">
            <a:extLst>
              <a:ext uri="{FF2B5EF4-FFF2-40B4-BE49-F238E27FC236}">
                <a16:creationId xmlns:a16="http://schemas.microsoft.com/office/drawing/2014/main" id="{E821571F-4DF4-406B-A87B-304D28253235}"/>
              </a:ext>
            </a:extLst>
          </p:cNvPr>
          <p:cNvCxnSpPr>
            <a:cxnSpLocks/>
          </p:cNvCxnSpPr>
          <p:nvPr/>
        </p:nvCxnSpPr>
        <p:spPr>
          <a:xfrm flipV="1">
            <a:off x="8205149" y="3673315"/>
            <a:ext cx="0" cy="79200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 стрелкой 90">
            <a:extLst>
              <a:ext uri="{FF2B5EF4-FFF2-40B4-BE49-F238E27FC236}">
                <a16:creationId xmlns:a16="http://schemas.microsoft.com/office/drawing/2014/main" id="{3D007CE1-CCB3-4BF9-BEAB-8B7730D0C499}"/>
              </a:ext>
            </a:extLst>
          </p:cNvPr>
          <p:cNvCxnSpPr>
            <a:cxnSpLocks/>
          </p:cNvCxnSpPr>
          <p:nvPr/>
        </p:nvCxnSpPr>
        <p:spPr>
          <a:xfrm flipV="1">
            <a:off x="10440348" y="3673315"/>
            <a:ext cx="0" cy="79200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Прямоугольник 25">
                <a:extLst>
                  <a:ext uri="{FF2B5EF4-FFF2-40B4-BE49-F238E27FC236}">
                    <a16:creationId xmlns:a16="http://schemas.microsoft.com/office/drawing/2014/main" id="{ED3BB04C-36F9-44D0-B08F-1D778E9F676B}"/>
                  </a:ext>
                </a:extLst>
              </p:cNvPr>
              <p:cNvSpPr/>
              <p:nvPr/>
            </p:nvSpPr>
            <p:spPr>
              <a:xfrm>
                <a:off x="5724604" y="1854016"/>
                <a:ext cx="67723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𝒀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93" name="Прямоугольник 25">
                <a:extLst>
                  <a:ext uri="{FF2B5EF4-FFF2-40B4-BE49-F238E27FC236}">
                    <a16:creationId xmlns:a16="http://schemas.microsoft.com/office/drawing/2014/main" id="{ED3BB04C-36F9-44D0-B08F-1D778E9F67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604" y="1854016"/>
                <a:ext cx="67723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Прямоугольник 25">
                <a:extLst>
                  <a:ext uri="{FF2B5EF4-FFF2-40B4-BE49-F238E27FC236}">
                    <a16:creationId xmlns:a16="http://schemas.microsoft.com/office/drawing/2014/main" id="{EDD396D4-EE9C-4A92-A63B-545973B3C4E4}"/>
                  </a:ext>
                </a:extLst>
              </p:cNvPr>
              <p:cNvSpPr/>
              <p:nvPr/>
            </p:nvSpPr>
            <p:spPr>
              <a:xfrm>
                <a:off x="7883604" y="1866716"/>
                <a:ext cx="69166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𝒀</m:t>
                          </m:r>
                        </m:e>
                        <m:sub>
                          <m:r>
                            <a:rPr lang="ru-RU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94" name="Прямоугольник 25">
                <a:extLst>
                  <a:ext uri="{FF2B5EF4-FFF2-40B4-BE49-F238E27FC236}">
                    <a16:creationId xmlns:a16="http://schemas.microsoft.com/office/drawing/2014/main" id="{EDD396D4-EE9C-4A92-A63B-545973B3C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604" y="1866716"/>
                <a:ext cx="69166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Прямоугольник 25">
                <a:extLst>
                  <a:ext uri="{FF2B5EF4-FFF2-40B4-BE49-F238E27FC236}">
                    <a16:creationId xmlns:a16="http://schemas.microsoft.com/office/drawing/2014/main" id="{4524D419-8EF4-4AEE-BE01-0F04D02B70A4}"/>
                  </a:ext>
                </a:extLst>
              </p:cNvPr>
              <p:cNvSpPr/>
              <p:nvPr/>
            </p:nvSpPr>
            <p:spPr>
              <a:xfrm>
                <a:off x="7883604" y="4421460"/>
                <a:ext cx="67723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𝒀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95" name="Прямоугольник 25">
                <a:extLst>
                  <a:ext uri="{FF2B5EF4-FFF2-40B4-BE49-F238E27FC236}">
                    <a16:creationId xmlns:a16="http://schemas.microsoft.com/office/drawing/2014/main" id="{4524D419-8EF4-4AEE-BE01-0F04D02B70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604" y="4421460"/>
                <a:ext cx="67723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Прямоугольник 25">
                <a:extLst>
                  <a:ext uri="{FF2B5EF4-FFF2-40B4-BE49-F238E27FC236}">
                    <a16:creationId xmlns:a16="http://schemas.microsoft.com/office/drawing/2014/main" id="{3A1B92F2-E714-4238-97A6-4F4EBCECC55C}"/>
                  </a:ext>
                </a:extLst>
              </p:cNvPr>
              <p:cNvSpPr/>
              <p:nvPr/>
            </p:nvSpPr>
            <p:spPr>
              <a:xfrm>
                <a:off x="10131504" y="4423015"/>
                <a:ext cx="69166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𝒀</m:t>
                          </m:r>
                        </m:e>
                        <m:sub>
                          <m:r>
                            <a:rPr lang="ru-RU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96" name="Прямоугольник 25">
                <a:extLst>
                  <a:ext uri="{FF2B5EF4-FFF2-40B4-BE49-F238E27FC236}">
                    <a16:creationId xmlns:a16="http://schemas.microsoft.com/office/drawing/2014/main" id="{3A1B92F2-E714-4238-97A6-4F4EBCECC5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1504" y="4423015"/>
                <a:ext cx="69166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742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ru-RU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Генерация текстов</a:t>
            </a:r>
            <a:endParaRPr dirty="0"/>
          </a:p>
        </p:txBody>
      </p:sp>
      <p:sp>
        <p:nvSpPr>
          <p:cNvPr id="47" name="Прямоугольник: скругленные углы 46">
            <a:extLst>
              <a:ext uri="{FF2B5EF4-FFF2-40B4-BE49-F238E27FC236}">
                <a16:creationId xmlns:a16="http://schemas.microsoft.com/office/drawing/2014/main" id="{E17C1F65-0398-4BD4-B642-15B59716C848}"/>
              </a:ext>
            </a:extLst>
          </p:cNvPr>
          <p:cNvSpPr/>
          <p:nvPr/>
        </p:nvSpPr>
        <p:spPr>
          <a:xfrm>
            <a:off x="553719" y="4462440"/>
            <a:ext cx="688555" cy="439760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57" name="Прямая со стрелкой 90">
            <a:extLst>
              <a:ext uri="{FF2B5EF4-FFF2-40B4-BE49-F238E27FC236}">
                <a16:creationId xmlns:a16="http://schemas.microsoft.com/office/drawing/2014/main" id="{502F28A6-8E8F-45C1-86A9-29DB29E26178}"/>
              </a:ext>
            </a:extLst>
          </p:cNvPr>
          <p:cNvCxnSpPr>
            <a:cxnSpLocks/>
            <a:stCxn id="47" idx="0"/>
            <a:endCxn id="58" idx="2"/>
          </p:cNvCxnSpPr>
          <p:nvPr/>
        </p:nvCxnSpPr>
        <p:spPr>
          <a:xfrm flipV="1">
            <a:off x="897995" y="3756830"/>
            <a:ext cx="0" cy="7056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Прямоугольник: скругленные углы 57">
            <a:extLst>
              <a:ext uri="{FF2B5EF4-FFF2-40B4-BE49-F238E27FC236}">
                <a16:creationId xmlns:a16="http://schemas.microsoft.com/office/drawing/2014/main" id="{4AB55F2D-C643-4D92-A2E2-6B2A06D9A5C9}"/>
              </a:ext>
            </a:extLst>
          </p:cNvPr>
          <p:cNvSpPr/>
          <p:nvPr/>
        </p:nvSpPr>
        <p:spPr>
          <a:xfrm>
            <a:off x="553719" y="3317070"/>
            <a:ext cx="688555" cy="439760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59" name="Прямая со стрелкой 90">
            <a:extLst>
              <a:ext uri="{FF2B5EF4-FFF2-40B4-BE49-F238E27FC236}">
                <a16:creationId xmlns:a16="http://schemas.microsoft.com/office/drawing/2014/main" id="{AA23D234-A78A-4CFA-AFE6-B2319F7F864C}"/>
              </a:ext>
            </a:extLst>
          </p:cNvPr>
          <p:cNvCxnSpPr>
            <a:cxnSpLocks/>
            <a:stCxn id="58" idx="3"/>
            <a:endCxn id="61" idx="1"/>
          </p:cNvCxnSpPr>
          <p:nvPr/>
        </p:nvCxnSpPr>
        <p:spPr>
          <a:xfrm>
            <a:off x="1242274" y="3536950"/>
            <a:ext cx="4492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90">
            <a:extLst>
              <a:ext uri="{FF2B5EF4-FFF2-40B4-BE49-F238E27FC236}">
                <a16:creationId xmlns:a16="http://schemas.microsoft.com/office/drawing/2014/main" id="{11D63AFC-0936-475F-A4E8-96AD7484690D}"/>
              </a:ext>
            </a:extLst>
          </p:cNvPr>
          <p:cNvCxnSpPr>
            <a:cxnSpLocks/>
            <a:stCxn id="61" idx="3"/>
            <a:endCxn id="63" idx="1"/>
          </p:cNvCxnSpPr>
          <p:nvPr/>
        </p:nvCxnSpPr>
        <p:spPr>
          <a:xfrm>
            <a:off x="2380087" y="3536950"/>
            <a:ext cx="4492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Прямоугольник: скругленные углы 60">
            <a:extLst>
              <a:ext uri="{FF2B5EF4-FFF2-40B4-BE49-F238E27FC236}">
                <a16:creationId xmlns:a16="http://schemas.microsoft.com/office/drawing/2014/main" id="{CE1F5819-63AA-4AFA-9654-5D192382F417}"/>
              </a:ext>
            </a:extLst>
          </p:cNvPr>
          <p:cNvSpPr/>
          <p:nvPr/>
        </p:nvSpPr>
        <p:spPr>
          <a:xfrm>
            <a:off x="1691533" y="3317070"/>
            <a:ext cx="688555" cy="439760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62" name="Прямоугольник: скругленные углы 61">
            <a:extLst>
              <a:ext uri="{FF2B5EF4-FFF2-40B4-BE49-F238E27FC236}">
                <a16:creationId xmlns:a16="http://schemas.microsoft.com/office/drawing/2014/main" id="{96E2A4E2-6A79-4487-AE15-4C7667C49ED3}"/>
              </a:ext>
            </a:extLst>
          </p:cNvPr>
          <p:cNvSpPr/>
          <p:nvPr/>
        </p:nvSpPr>
        <p:spPr>
          <a:xfrm>
            <a:off x="2829346" y="2171700"/>
            <a:ext cx="688555" cy="439760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63" name="Прямоугольник: скругленные углы 62">
            <a:extLst>
              <a:ext uri="{FF2B5EF4-FFF2-40B4-BE49-F238E27FC236}">
                <a16:creationId xmlns:a16="http://schemas.microsoft.com/office/drawing/2014/main" id="{993503DA-8DE6-4125-86BF-A243B0F5E266}"/>
              </a:ext>
            </a:extLst>
          </p:cNvPr>
          <p:cNvSpPr/>
          <p:nvPr/>
        </p:nvSpPr>
        <p:spPr>
          <a:xfrm>
            <a:off x="2829346" y="3317070"/>
            <a:ext cx="688555" cy="439760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9FDD2438-5DE8-4F2D-B010-01889A72C001}"/>
              </a:ext>
            </a:extLst>
          </p:cNvPr>
          <p:cNvCxnSpPr>
            <a:cxnSpLocks/>
            <a:stCxn id="63" idx="0"/>
            <a:endCxn id="62" idx="2"/>
          </p:cNvCxnSpPr>
          <p:nvPr/>
        </p:nvCxnSpPr>
        <p:spPr>
          <a:xfrm flipV="1">
            <a:off x="3173625" y="2611460"/>
            <a:ext cx="0" cy="7056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Прямоугольник: скругленные углы 64">
            <a:extLst>
              <a:ext uri="{FF2B5EF4-FFF2-40B4-BE49-F238E27FC236}">
                <a16:creationId xmlns:a16="http://schemas.microsoft.com/office/drawing/2014/main" id="{9E0370BD-486D-48C6-AF96-638C1FE7D9C7}"/>
              </a:ext>
            </a:extLst>
          </p:cNvPr>
          <p:cNvSpPr/>
          <p:nvPr/>
        </p:nvSpPr>
        <p:spPr>
          <a:xfrm>
            <a:off x="1686346" y="2171700"/>
            <a:ext cx="688555" cy="439760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77F2A1E4-E59F-4ABB-AFA3-4734A45B786E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2030625" y="2611460"/>
            <a:ext cx="0" cy="7056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Прямоугольник: скругленные углы 66">
            <a:extLst>
              <a:ext uri="{FF2B5EF4-FFF2-40B4-BE49-F238E27FC236}">
                <a16:creationId xmlns:a16="http://schemas.microsoft.com/office/drawing/2014/main" id="{D0F3F3BA-3DA1-48AC-B2BF-C6E3B60374C4}"/>
              </a:ext>
            </a:extLst>
          </p:cNvPr>
          <p:cNvSpPr/>
          <p:nvPr/>
        </p:nvSpPr>
        <p:spPr>
          <a:xfrm>
            <a:off x="543346" y="2171700"/>
            <a:ext cx="688555" cy="439760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07D1922F-AC1F-48B1-AD77-D21331E36333}"/>
              </a:ext>
            </a:extLst>
          </p:cNvPr>
          <p:cNvCxnSpPr>
            <a:cxnSpLocks/>
            <a:endCxn id="67" idx="2"/>
          </p:cNvCxnSpPr>
          <p:nvPr/>
        </p:nvCxnSpPr>
        <p:spPr>
          <a:xfrm flipV="1">
            <a:off x="887625" y="2611460"/>
            <a:ext cx="0" cy="7056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913CC8B-417F-478A-8503-5FEF8AD4D6A6}"/>
              </a:ext>
            </a:extLst>
          </p:cNvPr>
          <p:cNvSpPr txBox="1"/>
          <p:nvPr/>
        </p:nvSpPr>
        <p:spPr>
          <a:xfrm>
            <a:off x="5219912" y="4961690"/>
            <a:ext cx="1689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Вход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1EB7708-57BE-405E-83E4-FDEBE5F4C62C}"/>
              </a:ext>
            </a:extLst>
          </p:cNvPr>
          <p:cNvSpPr txBox="1"/>
          <p:nvPr/>
        </p:nvSpPr>
        <p:spPr>
          <a:xfrm>
            <a:off x="241300" y="1281336"/>
            <a:ext cx="356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One-to-Many</a:t>
            </a:r>
            <a:endParaRPr lang="ru-RU" sz="2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71" name="Прямая соединительная линия 70">
            <a:extLst>
              <a:ext uri="{FF2B5EF4-FFF2-40B4-BE49-F238E27FC236}">
                <a16:creationId xmlns:a16="http://schemas.microsoft.com/office/drawing/2014/main" id="{1E24F802-E6D6-4988-AFA0-C64111C72A95}"/>
              </a:ext>
            </a:extLst>
          </p:cNvPr>
          <p:cNvCxnSpPr>
            <a:cxnSpLocks/>
          </p:cNvCxnSpPr>
          <p:nvPr/>
        </p:nvCxnSpPr>
        <p:spPr>
          <a:xfrm>
            <a:off x="4127500" y="1099128"/>
            <a:ext cx="0" cy="5962072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Прямоугольник: скругленные углы 71">
            <a:extLst>
              <a:ext uri="{FF2B5EF4-FFF2-40B4-BE49-F238E27FC236}">
                <a16:creationId xmlns:a16="http://schemas.microsoft.com/office/drawing/2014/main" id="{1B1F39F0-BFB1-482D-A2F1-60B7CE1D84AE}"/>
              </a:ext>
            </a:extLst>
          </p:cNvPr>
          <p:cNvSpPr/>
          <p:nvPr/>
        </p:nvSpPr>
        <p:spPr>
          <a:xfrm>
            <a:off x="5714572" y="4465317"/>
            <a:ext cx="688555" cy="49360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73" name="Прямая со стрелкой 90">
            <a:extLst>
              <a:ext uri="{FF2B5EF4-FFF2-40B4-BE49-F238E27FC236}">
                <a16:creationId xmlns:a16="http://schemas.microsoft.com/office/drawing/2014/main" id="{92F57874-3A64-4EAC-97CB-D15A5E0EA5ED}"/>
              </a:ext>
            </a:extLst>
          </p:cNvPr>
          <p:cNvCxnSpPr>
            <a:cxnSpLocks/>
            <a:stCxn id="72" idx="0"/>
            <a:endCxn id="74" idx="2"/>
          </p:cNvCxnSpPr>
          <p:nvPr/>
        </p:nvCxnSpPr>
        <p:spPr>
          <a:xfrm flipV="1">
            <a:off x="6058848" y="3673315"/>
            <a:ext cx="0" cy="79200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рямоугольник: скругленные углы 73">
            <a:extLst>
              <a:ext uri="{FF2B5EF4-FFF2-40B4-BE49-F238E27FC236}">
                <a16:creationId xmlns:a16="http://schemas.microsoft.com/office/drawing/2014/main" id="{FE7FE4C0-8145-4666-AF8E-5DC20D7741FB}"/>
              </a:ext>
            </a:extLst>
          </p:cNvPr>
          <p:cNvSpPr/>
          <p:nvPr/>
        </p:nvSpPr>
        <p:spPr>
          <a:xfrm>
            <a:off x="5714572" y="3179712"/>
            <a:ext cx="688555" cy="493603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75" name="Прямая со стрелкой 90">
            <a:extLst>
              <a:ext uri="{FF2B5EF4-FFF2-40B4-BE49-F238E27FC236}">
                <a16:creationId xmlns:a16="http://schemas.microsoft.com/office/drawing/2014/main" id="{EE96FE5F-D681-4504-B2A5-8C302E8339B9}"/>
              </a:ext>
            </a:extLst>
          </p:cNvPr>
          <p:cNvCxnSpPr>
            <a:cxnSpLocks/>
            <a:stCxn id="74" idx="3"/>
            <a:endCxn id="77" idx="1"/>
          </p:cNvCxnSpPr>
          <p:nvPr/>
        </p:nvCxnSpPr>
        <p:spPr>
          <a:xfrm>
            <a:off x="6403127" y="3426513"/>
            <a:ext cx="1465259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90">
            <a:extLst>
              <a:ext uri="{FF2B5EF4-FFF2-40B4-BE49-F238E27FC236}">
                <a16:creationId xmlns:a16="http://schemas.microsoft.com/office/drawing/2014/main" id="{90E17BE3-8512-440B-AC51-D1A1748A5197}"/>
              </a:ext>
            </a:extLst>
          </p:cNvPr>
          <p:cNvCxnSpPr>
            <a:cxnSpLocks/>
            <a:stCxn id="77" idx="3"/>
            <a:endCxn id="80" idx="1"/>
          </p:cNvCxnSpPr>
          <p:nvPr/>
        </p:nvCxnSpPr>
        <p:spPr>
          <a:xfrm>
            <a:off x="8556941" y="3426513"/>
            <a:ext cx="1541458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Прямоугольник: скругленные углы 76">
            <a:extLst>
              <a:ext uri="{FF2B5EF4-FFF2-40B4-BE49-F238E27FC236}">
                <a16:creationId xmlns:a16="http://schemas.microsoft.com/office/drawing/2014/main" id="{0A6451DA-B2A5-4D0F-A3BE-F2C78E2C8E9B}"/>
              </a:ext>
            </a:extLst>
          </p:cNvPr>
          <p:cNvSpPr/>
          <p:nvPr/>
        </p:nvSpPr>
        <p:spPr>
          <a:xfrm>
            <a:off x="7868386" y="3179712"/>
            <a:ext cx="688555" cy="493603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grpSp>
        <p:nvGrpSpPr>
          <p:cNvPr id="78" name="Группа 77">
            <a:extLst>
              <a:ext uri="{FF2B5EF4-FFF2-40B4-BE49-F238E27FC236}">
                <a16:creationId xmlns:a16="http://schemas.microsoft.com/office/drawing/2014/main" id="{3EDF2AEF-9542-411B-A548-A3C7273613D4}"/>
              </a:ext>
            </a:extLst>
          </p:cNvPr>
          <p:cNvGrpSpPr/>
          <p:nvPr/>
        </p:nvGrpSpPr>
        <p:grpSpPr>
          <a:xfrm>
            <a:off x="10098399" y="1894107"/>
            <a:ext cx="688555" cy="1779207"/>
            <a:chOff x="8430046" y="2171700"/>
            <a:chExt cx="688555" cy="1585130"/>
          </a:xfrm>
        </p:grpSpPr>
        <p:sp>
          <p:nvSpPr>
            <p:cNvPr id="79" name="Прямоугольник: скругленные углы 78">
              <a:extLst>
                <a:ext uri="{FF2B5EF4-FFF2-40B4-BE49-F238E27FC236}">
                  <a16:creationId xmlns:a16="http://schemas.microsoft.com/office/drawing/2014/main" id="{A56BAD1D-8308-4048-A828-EFA6440842DC}"/>
                </a:ext>
              </a:extLst>
            </p:cNvPr>
            <p:cNvSpPr/>
            <p:nvPr/>
          </p:nvSpPr>
          <p:spPr>
            <a:xfrm>
              <a:off x="8430046" y="2171700"/>
              <a:ext cx="688555" cy="439760"/>
            </a:xfrm>
            <a:prstGeom prst="round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80" name="Прямоугольник: скругленные углы 79">
              <a:extLst>
                <a:ext uri="{FF2B5EF4-FFF2-40B4-BE49-F238E27FC236}">
                  <a16:creationId xmlns:a16="http://schemas.microsoft.com/office/drawing/2014/main" id="{E0414844-CA25-4A6D-B595-E0B0AD75DCC1}"/>
                </a:ext>
              </a:extLst>
            </p:cNvPr>
            <p:cNvSpPr/>
            <p:nvPr/>
          </p:nvSpPr>
          <p:spPr>
            <a:xfrm>
              <a:off x="8430046" y="3317070"/>
              <a:ext cx="688555" cy="439760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81" name="Прямая со стрелкой 80">
              <a:extLst>
                <a:ext uri="{FF2B5EF4-FFF2-40B4-BE49-F238E27FC236}">
                  <a16:creationId xmlns:a16="http://schemas.microsoft.com/office/drawing/2014/main" id="{016B0534-8F76-4F54-BB5E-CA022721D949}"/>
                </a:ext>
              </a:extLst>
            </p:cNvPr>
            <p:cNvCxnSpPr>
              <a:cxnSpLocks/>
              <a:stCxn id="80" idx="0"/>
              <a:endCxn id="79" idx="2"/>
            </p:cNvCxnSpPr>
            <p:nvPr/>
          </p:nvCxnSpPr>
          <p:spPr>
            <a:xfrm flipV="1">
              <a:off x="8774325" y="2611460"/>
              <a:ext cx="0" cy="70561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Прямоугольник: скругленные углы 81">
            <a:extLst>
              <a:ext uri="{FF2B5EF4-FFF2-40B4-BE49-F238E27FC236}">
                <a16:creationId xmlns:a16="http://schemas.microsoft.com/office/drawing/2014/main" id="{00C1B110-808A-4A1C-A5B8-C54FB8E902ED}"/>
              </a:ext>
            </a:extLst>
          </p:cNvPr>
          <p:cNvSpPr/>
          <p:nvPr/>
        </p:nvSpPr>
        <p:spPr>
          <a:xfrm>
            <a:off x="7863199" y="1894107"/>
            <a:ext cx="688555" cy="493603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9839D712-715D-41A4-8171-0FCD6C86182D}"/>
              </a:ext>
            </a:extLst>
          </p:cNvPr>
          <p:cNvCxnSpPr>
            <a:cxnSpLocks/>
            <a:endCxn id="82" idx="2"/>
          </p:cNvCxnSpPr>
          <p:nvPr/>
        </p:nvCxnSpPr>
        <p:spPr>
          <a:xfrm flipV="1">
            <a:off x="8207478" y="2387710"/>
            <a:ext cx="0" cy="79200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Прямоугольник: скругленные углы 83">
            <a:extLst>
              <a:ext uri="{FF2B5EF4-FFF2-40B4-BE49-F238E27FC236}">
                <a16:creationId xmlns:a16="http://schemas.microsoft.com/office/drawing/2014/main" id="{97864DD7-367C-4123-A547-2A2C4434B56E}"/>
              </a:ext>
            </a:extLst>
          </p:cNvPr>
          <p:cNvSpPr/>
          <p:nvPr/>
        </p:nvSpPr>
        <p:spPr>
          <a:xfrm>
            <a:off x="5704199" y="1894107"/>
            <a:ext cx="688555" cy="493603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B2567984-E536-4A87-9519-4FE828B37969}"/>
              </a:ext>
            </a:extLst>
          </p:cNvPr>
          <p:cNvCxnSpPr>
            <a:cxnSpLocks/>
            <a:endCxn id="84" idx="2"/>
          </p:cNvCxnSpPr>
          <p:nvPr/>
        </p:nvCxnSpPr>
        <p:spPr>
          <a:xfrm flipV="1">
            <a:off x="6048478" y="2387710"/>
            <a:ext cx="0" cy="79200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Соединитель: изогнутый 85">
            <a:extLst>
              <a:ext uri="{FF2B5EF4-FFF2-40B4-BE49-F238E27FC236}">
                <a16:creationId xmlns:a16="http://schemas.microsoft.com/office/drawing/2014/main" id="{26EA3DD4-3015-4F77-997B-D1454CF6E3E5}"/>
              </a:ext>
            </a:extLst>
          </p:cNvPr>
          <p:cNvCxnSpPr>
            <a:cxnSpLocks/>
            <a:stCxn id="84" idx="0"/>
            <a:endCxn id="89" idx="2"/>
          </p:cNvCxnSpPr>
          <p:nvPr/>
        </p:nvCxnSpPr>
        <p:spPr>
          <a:xfrm rot="16200000" flipH="1">
            <a:off x="5595571" y="2347013"/>
            <a:ext cx="3064812" cy="2159000"/>
          </a:xfrm>
          <a:prstGeom prst="curvedConnector5">
            <a:avLst>
              <a:gd name="adj1" fmla="val -27442"/>
              <a:gd name="adj2" fmla="val 45295"/>
              <a:gd name="adj3" fmla="val 131628"/>
            </a:avLst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Соединитель: изогнутый 86">
            <a:extLst>
              <a:ext uri="{FF2B5EF4-FFF2-40B4-BE49-F238E27FC236}">
                <a16:creationId xmlns:a16="http://schemas.microsoft.com/office/drawing/2014/main" id="{584D719A-A6B1-42B0-B60F-CCDE07D2F061}"/>
              </a:ext>
            </a:extLst>
          </p:cNvPr>
          <p:cNvCxnSpPr>
            <a:cxnSpLocks/>
            <a:stCxn id="82" idx="0"/>
            <a:endCxn id="90" idx="2"/>
          </p:cNvCxnSpPr>
          <p:nvPr/>
        </p:nvCxnSpPr>
        <p:spPr>
          <a:xfrm rot="16200000" flipH="1">
            <a:off x="7791506" y="2310078"/>
            <a:ext cx="3064812" cy="2232871"/>
          </a:xfrm>
          <a:prstGeom prst="curvedConnector5">
            <a:avLst>
              <a:gd name="adj1" fmla="val -29302"/>
              <a:gd name="adj2" fmla="val 44312"/>
              <a:gd name="adj3" fmla="val 131628"/>
            </a:avLst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537470E-5AD6-47F2-83BF-98654B479C2C}"/>
              </a:ext>
            </a:extLst>
          </p:cNvPr>
          <p:cNvSpPr txBox="1"/>
          <p:nvPr/>
        </p:nvSpPr>
        <p:spPr>
          <a:xfrm>
            <a:off x="9595798" y="1295400"/>
            <a:ext cx="1689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3D3BF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&lt;END&gt;</a:t>
            </a:r>
            <a:endParaRPr lang="ru-RU" sz="2800" dirty="0">
              <a:solidFill>
                <a:srgbClr val="3D3BFF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89" name="Прямоугольник: скругленные углы 88">
            <a:extLst>
              <a:ext uri="{FF2B5EF4-FFF2-40B4-BE49-F238E27FC236}">
                <a16:creationId xmlns:a16="http://schemas.microsoft.com/office/drawing/2014/main" id="{8A0EB45E-5B1B-42B0-A9CE-1E57F835CB83}"/>
              </a:ext>
            </a:extLst>
          </p:cNvPr>
          <p:cNvSpPr/>
          <p:nvPr/>
        </p:nvSpPr>
        <p:spPr>
          <a:xfrm>
            <a:off x="7863199" y="4465317"/>
            <a:ext cx="688555" cy="49360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90" name="Прямоугольник: скругленные углы 89">
            <a:extLst>
              <a:ext uri="{FF2B5EF4-FFF2-40B4-BE49-F238E27FC236}">
                <a16:creationId xmlns:a16="http://schemas.microsoft.com/office/drawing/2014/main" id="{00915661-47B6-46E9-A2F6-831E66ADC252}"/>
              </a:ext>
            </a:extLst>
          </p:cNvPr>
          <p:cNvSpPr/>
          <p:nvPr/>
        </p:nvSpPr>
        <p:spPr>
          <a:xfrm>
            <a:off x="10096070" y="4465317"/>
            <a:ext cx="688555" cy="49360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91" name="Прямая со стрелкой 90">
            <a:extLst>
              <a:ext uri="{FF2B5EF4-FFF2-40B4-BE49-F238E27FC236}">
                <a16:creationId xmlns:a16="http://schemas.microsoft.com/office/drawing/2014/main" id="{E821571F-4DF4-406B-A87B-304D28253235}"/>
              </a:ext>
            </a:extLst>
          </p:cNvPr>
          <p:cNvCxnSpPr>
            <a:cxnSpLocks/>
          </p:cNvCxnSpPr>
          <p:nvPr/>
        </p:nvCxnSpPr>
        <p:spPr>
          <a:xfrm flipV="1">
            <a:off x="8205149" y="3673315"/>
            <a:ext cx="0" cy="79200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 стрелкой 90">
            <a:extLst>
              <a:ext uri="{FF2B5EF4-FFF2-40B4-BE49-F238E27FC236}">
                <a16:creationId xmlns:a16="http://schemas.microsoft.com/office/drawing/2014/main" id="{3D007CE1-CCB3-4BF9-BEAB-8B7730D0C499}"/>
              </a:ext>
            </a:extLst>
          </p:cNvPr>
          <p:cNvCxnSpPr>
            <a:cxnSpLocks/>
          </p:cNvCxnSpPr>
          <p:nvPr/>
        </p:nvCxnSpPr>
        <p:spPr>
          <a:xfrm flipV="1">
            <a:off x="10440348" y="3673315"/>
            <a:ext cx="0" cy="79200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Прямоугольник 25">
                <a:extLst>
                  <a:ext uri="{FF2B5EF4-FFF2-40B4-BE49-F238E27FC236}">
                    <a16:creationId xmlns:a16="http://schemas.microsoft.com/office/drawing/2014/main" id="{ED3BB04C-36F9-44D0-B08F-1D778E9F676B}"/>
                  </a:ext>
                </a:extLst>
              </p:cNvPr>
              <p:cNvSpPr/>
              <p:nvPr/>
            </p:nvSpPr>
            <p:spPr>
              <a:xfrm>
                <a:off x="5724604" y="1854016"/>
                <a:ext cx="67723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𝒀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93" name="Прямоугольник 25">
                <a:extLst>
                  <a:ext uri="{FF2B5EF4-FFF2-40B4-BE49-F238E27FC236}">
                    <a16:creationId xmlns:a16="http://schemas.microsoft.com/office/drawing/2014/main" id="{ED3BB04C-36F9-44D0-B08F-1D778E9F67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604" y="1854016"/>
                <a:ext cx="67723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Прямоугольник 25">
                <a:extLst>
                  <a:ext uri="{FF2B5EF4-FFF2-40B4-BE49-F238E27FC236}">
                    <a16:creationId xmlns:a16="http://schemas.microsoft.com/office/drawing/2014/main" id="{EDD396D4-EE9C-4A92-A63B-545973B3C4E4}"/>
                  </a:ext>
                </a:extLst>
              </p:cNvPr>
              <p:cNvSpPr/>
              <p:nvPr/>
            </p:nvSpPr>
            <p:spPr>
              <a:xfrm>
                <a:off x="7883604" y="1866716"/>
                <a:ext cx="69166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𝒀</m:t>
                          </m:r>
                        </m:e>
                        <m:sub>
                          <m:r>
                            <a:rPr lang="ru-RU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94" name="Прямоугольник 25">
                <a:extLst>
                  <a:ext uri="{FF2B5EF4-FFF2-40B4-BE49-F238E27FC236}">
                    <a16:creationId xmlns:a16="http://schemas.microsoft.com/office/drawing/2014/main" id="{EDD396D4-EE9C-4A92-A63B-545973B3C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604" y="1866716"/>
                <a:ext cx="69166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Прямоугольник 25">
                <a:extLst>
                  <a:ext uri="{FF2B5EF4-FFF2-40B4-BE49-F238E27FC236}">
                    <a16:creationId xmlns:a16="http://schemas.microsoft.com/office/drawing/2014/main" id="{4524D419-8EF4-4AEE-BE01-0F04D02B70A4}"/>
                  </a:ext>
                </a:extLst>
              </p:cNvPr>
              <p:cNvSpPr/>
              <p:nvPr/>
            </p:nvSpPr>
            <p:spPr>
              <a:xfrm>
                <a:off x="7883604" y="4421460"/>
                <a:ext cx="67723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𝒀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95" name="Прямоугольник 25">
                <a:extLst>
                  <a:ext uri="{FF2B5EF4-FFF2-40B4-BE49-F238E27FC236}">
                    <a16:creationId xmlns:a16="http://schemas.microsoft.com/office/drawing/2014/main" id="{4524D419-8EF4-4AEE-BE01-0F04D02B70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604" y="4421460"/>
                <a:ext cx="67723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Прямоугольник 25">
                <a:extLst>
                  <a:ext uri="{FF2B5EF4-FFF2-40B4-BE49-F238E27FC236}">
                    <a16:creationId xmlns:a16="http://schemas.microsoft.com/office/drawing/2014/main" id="{3A1B92F2-E714-4238-97A6-4F4EBCECC55C}"/>
                  </a:ext>
                </a:extLst>
              </p:cNvPr>
              <p:cNvSpPr/>
              <p:nvPr/>
            </p:nvSpPr>
            <p:spPr>
              <a:xfrm>
                <a:off x="10131504" y="4423015"/>
                <a:ext cx="69166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𝒀</m:t>
                          </m:r>
                        </m:e>
                        <m:sub>
                          <m:r>
                            <a:rPr lang="ru-RU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96" name="Прямоугольник 25">
                <a:extLst>
                  <a:ext uri="{FF2B5EF4-FFF2-40B4-BE49-F238E27FC236}">
                    <a16:creationId xmlns:a16="http://schemas.microsoft.com/office/drawing/2014/main" id="{3A1B92F2-E714-4238-97A6-4F4EBCECC5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1504" y="4423015"/>
                <a:ext cx="69166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882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ru-RU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Генерация текстов</a:t>
            </a:r>
            <a:endParaRPr dirty="0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148E8716-D0D0-410A-A852-773BE3134384}"/>
              </a:ext>
            </a:extLst>
          </p:cNvPr>
          <p:cNvSpPr/>
          <p:nvPr/>
        </p:nvSpPr>
        <p:spPr>
          <a:xfrm>
            <a:off x="553719" y="4462440"/>
            <a:ext cx="688555" cy="439760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1" name="Прямая со стрелкой 90">
            <a:extLst>
              <a:ext uri="{FF2B5EF4-FFF2-40B4-BE49-F238E27FC236}">
                <a16:creationId xmlns:a16="http://schemas.microsoft.com/office/drawing/2014/main" id="{54B90E59-ADE1-4987-BA9D-7B589B259D63}"/>
              </a:ext>
            </a:extLst>
          </p:cNvPr>
          <p:cNvCxnSpPr>
            <a:cxnSpLocks/>
            <a:stCxn id="8" idx="0"/>
            <a:endCxn id="12" idx="2"/>
          </p:cNvCxnSpPr>
          <p:nvPr/>
        </p:nvCxnSpPr>
        <p:spPr>
          <a:xfrm flipV="1">
            <a:off x="897995" y="3756830"/>
            <a:ext cx="0" cy="7056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BC77F500-CC76-4E8C-B74D-C65D9FC35AE3}"/>
              </a:ext>
            </a:extLst>
          </p:cNvPr>
          <p:cNvSpPr/>
          <p:nvPr/>
        </p:nvSpPr>
        <p:spPr>
          <a:xfrm>
            <a:off x="553719" y="3317070"/>
            <a:ext cx="688555" cy="439760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3" name="Прямая со стрелкой 90">
            <a:extLst>
              <a:ext uri="{FF2B5EF4-FFF2-40B4-BE49-F238E27FC236}">
                <a16:creationId xmlns:a16="http://schemas.microsoft.com/office/drawing/2014/main" id="{B1728DE4-83C4-4BD6-8E2B-2A19C780ED60}"/>
              </a:ext>
            </a:extLst>
          </p:cNvPr>
          <p:cNvCxnSpPr>
            <a:cxnSpLocks/>
            <a:stCxn id="12" idx="3"/>
            <a:endCxn id="18" idx="1"/>
          </p:cNvCxnSpPr>
          <p:nvPr/>
        </p:nvCxnSpPr>
        <p:spPr>
          <a:xfrm>
            <a:off x="1242274" y="3536950"/>
            <a:ext cx="4492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90">
            <a:extLst>
              <a:ext uri="{FF2B5EF4-FFF2-40B4-BE49-F238E27FC236}">
                <a16:creationId xmlns:a16="http://schemas.microsoft.com/office/drawing/2014/main" id="{4C039991-5C70-4AA9-8526-C2CACF9D7F36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2380087" y="3536950"/>
            <a:ext cx="4492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2BFD1F4B-2245-4DC4-8E66-FF603C99A666}"/>
              </a:ext>
            </a:extLst>
          </p:cNvPr>
          <p:cNvSpPr/>
          <p:nvPr/>
        </p:nvSpPr>
        <p:spPr>
          <a:xfrm>
            <a:off x="1691533" y="3317070"/>
            <a:ext cx="688555" cy="439760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8C78C657-A4E7-443D-9670-7CD9BF440A41}"/>
              </a:ext>
            </a:extLst>
          </p:cNvPr>
          <p:cNvSpPr/>
          <p:nvPr/>
        </p:nvSpPr>
        <p:spPr>
          <a:xfrm>
            <a:off x="2829346" y="2171700"/>
            <a:ext cx="688555" cy="439760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357A5E8-6B14-4852-9761-9DBD469572AD}"/>
              </a:ext>
            </a:extLst>
          </p:cNvPr>
          <p:cNvSpPr/>
          <p:nvPr/>
        </p:nvSpPr>
        <p:spPr>
          <a:xfrm>
            <a:off x="2829346" y="3317070"/>
            <a:ext cx="688555" cy="439760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A5DA6FF8-4A59-4E23-93B2-8ABC77EDA02F}"/>
              </a:ext>
            </a:extLst>
          </p:cNvPr>
          <p:cNvCxnSpPr>
            <a:cxnSpLocks/>
            <a:stCxn id="20" idx="0"/>
            <a:endCxn id="19" idx="2"/>
          </p:cNvCxnSpPr>
          <p:nvPr/>
        </p:nvCxnSpPr>
        <p:spPr>
          <a:xfrm flipV="1">
            <a:off x="3173625" y="2611460"/>
            <a:ext cx="0" cy="7056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396A5677-5C3A-455F-8C3B-BA64738BE5C0}"/>
              </a:ext>
            </a:extLst>
          </p:cNvPr>
          <p:cNvSpPr/>
          <p:nvPr/>
        </p:nvSpPr>
        <p:spPr>
          <a:xfrm>
            <a:off x="1686346" y="2171700"/>
            <a:ext cx="688555" cy="439760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8B4E30F6-F5C8-440E-AEF8-975A46478121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2030625" y="2611460"/>
            <a:ext cx="0" cy="7056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F3696DDF-5B79-4084-96A5-D27670649032}"/>
              </a:ext>
            </a:extLst>
          </p:cNvPr>
          <p:cNvSpPr/>
          <p:nvPr/>
        </p:nvSpPr>
        <p:spPr>
          <a:xfrm>
            <a:off x="543346" y="2171700"/>
            <a:ext cx="688555" cy="439760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F4CFF177-377A-4A0E-B8D3-DD13287AD780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887625" y="2611460"/>
            <a:ext cx="0" cy="7056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0A4B53F-C35E-47B1-8EB4-FDC1DBCA6C66}"/>
              </a:ext>
            </a:extLst>
          </p:cNvPr>
          <p:cNvSpPr txBox="1"/>
          <p:nvPr/>
        </p:nvSpPr>
        <p:spPr>
          <a:xfrm>
            <a:off x="4372823" y="2603500"/>
            <a:ext cx="1689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Вход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0C57F3-1BCE-4B3A-8BE7-78ADCC20FF8E}"/>
              </a:ext>
            </a:extLst>
          </p:cNvPr>
          <p:cNvSpPr txBox="1"/>
          <p:nvPr/>
        </p:nvSpPr>
        <p:spPr>
          <a:xfrm>
            <a:off x="241300" y="1281336"/>
            <a:ext cx="356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One-to-Many</a:t>
            </a:r>
            <a:endParaRPr lang="ru-RU" sz="2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93C040E1-BA87-457A-9C05-E111EDB8F7C2}"/>
              </a:ext>
            </a:extLst>
          </p:cNvPr>
          <p:cNvCxnSpPr>
            <a:cxnSpLocks/>
          </p:cNvCxnSpPr>
          <p:nvPr/>
        </p:nvCxnSpPr>
        <p:spPr>
          <a:xfrm>
            <a:off x="4127500" y="1099128"/>
            <a:ext cx="0" cy="5962072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CD2AB44-E558-4FD0-9D32-429367190A2F}"/>
              </a:ext>
            </a:extLst>
          </p:cNvPr>
          <p:cNvSpPr txBox="1"/>
          <p:nvPr/>
        </p:nvSpPr>
        <p:spPr>
          <a:xfrm>
            <a:off x="5846023" y="5015939"/>
            <a:ext cx="1689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3D3BF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&lt;START&gt;</a:t>
            </a:r>
            <a:endParaRPr lang="ru-RU" sz="2800" dirty="0">
              <a:solidFill>
                <a:srgbClr val="3D3BFF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70092B1C-F658-4AC4-BD77-231A740EA98A}"/>
              </a:ext>
            </a:extLst>
          </p:cNvPr>
          <p:cNvSpPr/>
          <p:nvPr/>
        </p:nvSpPr>
        <p:spPr>
          <a:xfrm>
            <a:off x="6320897" y="4465317"/>
            <a:ext cx="688555" cy="49360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31" name="Прямая со стрелкой 90">
            <a:extLst>
              <a:ext uri="{FF2B5EF4-FFF2-40B4-BE49-F238E27FC236}">
                <a16:creationId xmlns:a16="http://schemas.microsoft.com/office/drawing/2014/main" id="{6B803BE1-404B-43F3-82C7-48688DEB79E0}"/>
              </a:ext>
            </a:extLst>
          </p:cNvPr>
          <p:cNvCxnSpPr>
            <a:cxnSpLocks/>
            <a:stCxn id="30" idx="0"/>
            <a:endCxn id="32" idx="2"/>
          </p:cNvCxnSpPr>
          <p:nvPr/>
        </p:nvCxnSpPr>
        <p:spPr>
          <a:xfrm flipV="1">
            <a:off x="6665173" y="3673315"/>
            <a:ext cx="0" cy="792002"/>
          </a:xfrm>
          <a:prstGeom prst="straightConnector1">
            <a:avLst/>
          </a:prstGeom>
          <a:ln w="5715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EC3CED9E-CE13-47D1-96F4-76D7F16C2967}"/>
              </a:ext>
            </a:extLst>
          </p:cNvPr>
          <p:cNvSpPr/>
          <p:nvPr/>
        </p:nvSpPr>
        <p:spPr>
          <a:xfrm>
            <a:off x="6320897" y="3179712"/>
            <a:ext cx="688555" cy="49360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33" name="Прямая со стрелкой 90">
            <a:extLst>
              <a:ext uri="{FF2B5EF4-FFF2-40B4-BE49-F238E27FC236}">
                <a16:creationId xmlns:a16="http://schemas.microsoft.com/office/drawing/2014/main" id="{6D99043B-A2F7-4CA1-8382-F8E6B5BD0CC3}"/>
              </a:ext>
            </a:extLst>
          </p:cNvPr>
          <p:cNvCxnSpPr>
            <a:cxnSpLocks/>
            <a:stCxn id="32" idx="3"/>
            <a:endCxn id="35" idx="1"/>
          </p:cNvCxnSpPr>
          <p:nvPr/>
        </p:nvCxnSpPr>
        <p:spPr>
          <a:xfrm>
            <a:off x="7009452" y="3426513"/>
            <a:ext cx="1465259" cy="0"/>
          </a:xfrm>
          <a:prstGeom prst="straightConnector1">
            <a:avLst/>
          </a:prstGeom>
          <a:ln w="5715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90">
            <a:extLst>
              <a:ext uri="{FF2B5EF4-FFF2-40B4-BE49-F238E27FC236}">
                <a16:creationId xmlns:a16="http://schemas.microsoft.com/office/drawing/2014/main" id="{96251846-1E39-44AE-9C8E-3E2F41D3A1B5}"/>
              </a:ext>
            </a:extLst>
          </p:cNvPr>
          <p:cNvCxnSpPr>
            <a:cxnSpLocks/>
            <a:stCxn id="35" idx="3"/>
            <a:endCxn id="38" idx="1"/>
          </p:cNvCxnSpPr>
          <p:nvPr/>
        </p:nvCxnSpPr>
        <p:spPr>
          <a:xfrm>
            <a:off x="9163266" y="3426513"/>
            <a:ext cx="1541458" cy="0"/>
          </a:xfrm>
          <a:prstGeom prst="straightConnector1">
            <a:avLst/>
          </a:prstGeom>
          <a:ln w="5715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3762B14C-4815-4663-B445-1D56E3CA60DC}"/>
              </a:ext>
            </a:extLst>
          </p:cNvPr>
          <p:cNvSpPr/>
          <p:nvPr/>
        </p:nvSpPr>
        <p:spPr>
          <a:xfrm>
            <a:off x="8474711" y="3179712"/>
            <a:ext cx="688555" cy="49360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7" name="Прямоугольник: скругленные углы 36">
            <a:extLst>
              <a:ext uri="{FF2B5EF4-FFF2-40B4-BE49-F238E27FC236}">
                <a16:creationId xmlns:a16="http://schemas.microsoft.com/office/drawing/2014/main" id="{C3E2D7E9-DDDF-4B6B-A707-E069C219C502}"/>
              </a:ext>
            </a:extLst>
          </p:cNvPr>
          <p:cNvSpPr/>
          <p:nvPr/>
        </p:nvSpPr>
        <p:spPr>
          <a:xfrm>
            <a:off x="10704724" y="1894107"/>
            <a:ext cx="688555" cy="493602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8" name="Прямоугольник: скругленные углы 37">
            <a:extLst>
              <a:ext uri="{FF2B5EF4-FFF2-40B4-BE49-F238E27FC236}">
                <a16:creationId xmlns:a16="http://schemas.microsoft.com/office/drawing/2014/main" id="{05770DF6-EC98-4BD1-A94D-18D203792D93}"/>
              </a:ext>
            </a:extLst>
          </p:cNvPr>
          <p:cNvSpPr/>
          <p:nvPr/>
        </p:nvSpPr>
        <p:spPr>
          <a:xfrm>
            <a:off x="10704724" y="3179712"/>
            <a:ext cx="688555" cy="493602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17BF6FDE-EC7D-460E-BEDF-7CC5A54D3F71}"/>
              </a:ext>
            </a:extLst>
          </p:cNvPr>
          <p:cNvCxnSpPr>
            <a:cxnSpLocks/>
            <a:stCxn id="38" idx="0"/>
            <a:endCxn id="37" idx="2"/>
          </p:cNvCxnSpPr>
          <p:nvPr/>
        </p:nvCxnSpPr>
        <p:spPr>
          <a:xfrm flipV="1">
            <a:off x="11049003" y="2387709"/>
            <a:ext cx="0" cy="792002"/>
          </a:xfrm>
          <a:prstGeom prst="straightConnector1">
            <a:avLst/>
          </a:prstGeom>
          <a:ln w="5715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Прямоугольник: скругленные углы 39">
            <a:extLst>
              <a:ext uri="{FF2B5EF4-FFF2-40B4-BE49-F238E27FC236}">
                <a16:creationId xmlns:a16="http://schemas.microsoft.com/office/drawing/2014/main" id="{1D7D86A3-2754-4E54-B356-82598C92961B}"/>
              </a:ext>
            </a:extLst>
          </p:cNvPr>
          <p:cNvSpPr/>
          <p:nvPr/>
        </p:nvSpPr>
        <p:spPr>
          <a:xfrm>
            <a:off x="8469524" y="1894107"/>
            <a:ext cx="688555" cy="49360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1453B180-1FC9-42E1-9092-7BBCF082D203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8813803" y="2387710"/>
            <a:ext cx="0" cy="792002"/>
          </a:xfrm>
          <a:prstGeom prst="straightConnector1">
            <a:avLst/>
          </a:prstGeom>
          <a:ln w="5715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Прямоугольник: скругленные углы 41">
            <a:extLst>
              <a:ext uri="{FF2B5EF4-FFF2-40B4-BE49-F238E27FC236}">
                <a16:creationId xmlns:a16="http://schemas.microsoft.com/office/drawing/2014/main" id="{0957B8D7-5E30-493A-AFF3-275DAEA5F858}"/>
              </a:ext>
            </a:extLst>
          </p:cNvPr>
          <p:cNvSpPr/>
          <p:nvPr/>
        </p:nvSpPr>
        <p:spPr>
          <a:xfrm>
            <a:off x="6310524" y="1894107"/>
            <a:ext cx="688555" cy="49360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2BAEB8A7-15B6-4CC1-AA52-199E0DED2261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6654803" y="2387710"/>
            <a:ext cx="0" cy="792002"/>
          </a:xfrm>
          <a:prstGeom prst="straightConnector1">
            <a:avLst/>
          </a:prstGeom>
          <a:ln w="5715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90">
            <a:extLst>
              <a:ext uri="{FF2B5EF4-FFF2-40B4-BE49-F238E27FC236}">
                <a16:creationId xmlns:a16="http://schemas.microsoft.com/office/drawing/2014/main" id="{F28D2492-A942-4EAA-87AA-9F5517FF06D7}"/>
              </a:ext>
            </a:extLst>
          </p:cNvPr>
          <p:cNvCxnSpPr>
            <a:cxnSpLocks/>
          </p:cNvCxnSpPr>
          <p:nvPr/>
        </p:nvCxnSpPr>
        <p:spPr>
          <a:xfrm>
            <a:off x="5561652" y="3426513"/>
            <a:ext cx="779459" cy="0"/>
          </a:xfrm>
          <a:prstGeom prst="straightConnector1">
            <a:avLst/>
          </a:prstGeom>
          <a:ln w="5715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Прямоугольник: скругленные углы 47">
            <a:extLst>
              <a:ext uri="{FF2B5EF4-FFF2-40B4-BE49-F238E27FC236}">
                <a16:creationId xmlns:a16="http://schemas.microsoft.com/office/drawing/2014/main" id="{4F5D7B83-3BE9-4D5A-AD89-DA583DCDC8DD}"/>
              </a:ext>
            </a:extLst>
          </p:cNvPr>
          <p:cNvSpPr/>
          <p:nvPr/>
        </p:nvSpPr>
        <p:spPr>
          <a:xfrm>
            <a:off x="4873097" y="3179712"/>
            <a:ext cx="688555" cy="493603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9" name="Прямоугольник: скругленные углы 48">
            <a:extLst>
              <a:ext uri="{FF2B5EF4-FFF2-40B4-BE49-F238E27FC236}">
                <a16:creationId xmlns:a16="http://schemas.microsoft.com/office/drawing/2014/main" id="{1063B3DA-79DF-403D-8537-F47FD1C27B36}"/>
              </a:ext>
            </a:extLst>
          </p:cNvPr>
          <p:cNvSpPr/>
          <p:nvPr/>
        </p:nvSpPr>
        <p:spPr>
          <a:xfrm>
            <a:off x="8469524" y="4465317"/>
            <a:ext cx="688555" cy="49360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n>
                <a:solidFill>
                  <a:sysClr val="windowText" lastClr="000000"/>
                </a:solidFill>
              </a:ln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0" name="Прямоугольник: скругленные углы 49">
            <a:extLst>
              <a:ext uri="{FF2B5EF4-FFF2-40B4-BE49-F238E27FC236}">
                <a16:creationId xmlns:a16="http://schemas.microsoft.com/office/drawing/2014/main" id="{F531E58C-3651-4B56-9B55-A1FB99EBB6A4}"/>
              </a:ext>
            </a:extLst>
          </p:cNvPr>
          <p:cNvSpPr/>
          <p:nvPr/>
        </p:nvSpPr>
        <p:spPr>
          <a:xfrm>
            <a:off x="10702395" y="4465317"/>
            <a:ext cx="688555" cy="49360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51" name="Прямая со стрелкой 90">
            <a:extLst>
              <a:ext uri="{FF2B5EF4-FFF2-40B4-BE49-F238E27FC236}">
                <a16:creationId xmlns:a16="http://schemas.microsoft.com/office/drawing/2014/main" id="{A315A491-AB6B-4CB4-B2D0-AC74E2D2E6E1}"/>
              </a:ext>
            </a:extLst>
          </p:cNvPr>
          <p:cNvCxnSpPr>
            <a:cxnSpLocks/>
          </p:cNvCxnSpPr>
          <p:nvPr/>
        </p:nvCxnSpPr>
        <p:spPr>
          <a:xfrm flipV="1">
            <a:off x="8811474" y="3673315"/>
            <a:ext cx="0" cy="792002"/>
          </a:xfrm>
          <a:prstGeom prst="straightConnector1">
            <a:avLst/>
          </a:prstGeom>
          <a:ln w="5715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90">
            <a:extLst>
              <a:ext uri="{FF2B5EF4-FFF2-40B4-BE49-F238E27FC236}">
                <a16:creationId xmlns:a16="http://schemas.microsoft.com/office/drawing/2014/main" id="{AE4D92B2-038B-4F36-816C-1F895320EA91}"/>
              </a:ext>
            </a:extLst>
          </p:cNvPr>
          <p:cNvCxnSpPr>
            <a:cxnSpLocks/>
          </p:cNvCxnSpPr>
          <p:nvPr/>
        </p:nvCxnSpPr>
        <p:spPr>
          <a:xfrm flipV="1">
            <a:off x="11046673" y="3673315"/>
            <a:ext cx="0" cy="792002"/>
          </a:xfrm>
          <a:prstGeom prst="straightConnector1">
            <a:avLst/>
          </a:prstGeom>
          <a:ln w="5715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986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ru-RU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Генерация текстов</a:t>
            </a:r>
            <a:endParaRPr dirty="0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148E8716-D0D0-410A-A852-773BE3134384}"/>
              </a:ext>
            </a:extLst>
          </p:cNvPr>
          <p:cNvSpPr/>
          <p:nvPr/>
        </p:nvSpPr>
        <p:spPr>
          <a:xfrm>
            <a:off x="553719" y="4462440"/>
            <a:ext cx="688555" cy="439760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1" name="Прямая со стрелкой 90">
            <a:extLst>
              <a:ext uri="{FF2B5EF4-FFF2-40B4-BE49-F238E27FC236}">
                <a16:creationId xmlns:a16="http://schemas.microsoft.com/office/drawing/2014/main" id="{54B90E59-ADE1-4987-BA9D-7B589B259D63}"/>
              </a:ext>
            </a:extLst>
          </p:cNvPr>
          <p:cNvCxnSpPr>
            <a:cxnSpLocks/>
            <a:stCxn id="8" idx="0"/>
            <a:endCxn id="12" idx="2"/>
          </p:cNvCxnSpPr>
          <p:nvPr/>
        </p:nvCxnSpPr>
        <p:spPr>
          <a:xfrm flipV="1">
            <a:off x="897995" y="3756830"/>
            <a:ext cx="0" cy="7056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BC77F500-CC76-4E8C-B74D-C65D9FC35AE3}"/>
              </a:ext>
            </a:extLst>
          </p:cNvPr>
          <p:cNvSpPr/>
          <p:nvPr/>
        </p:nvSpPr>
        <p:spPr>
          <a:xfrm>
            <a:off x="553719" y="3317070"/>
            <a:ext cx="688555" cy="439760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3" name="Прямая со стрелкой 90">
            <a:extLst>
              <a:ext uri="{FF2B5EF4-FFF2-40B4-BE49-F238E27FC236}">
                <a16:creationId xmlns:a16="http://schemas.microsoft.com/office/drawing/2014/main" id="{B1728DE4-83C4-4BD6-8E2B-2A19C780ED60}"/>
              </a:ext>
            </a:extLst>
          </p:cNvPr>
          <p:cNvCxnSpPr>
            <a:cxnSpLocks/>
            <a:stCxn id="12" idx="3"/>
            <a:endCxn id="18" idx="1"/>
          </p:cNvCxnSpPr>
          <p:nvPr/>
        </p:nvCxnSpPr>
        <p:spPr>
          <a:xfrm>
            <a:off x="1242274" y="3536950"/>
            <a:ext cx="4492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90">
            <a:extLst>
              <a:ext uri="{FF2B5EF4-FFF2-40B4-BE49-F238E27FC236}">
                <a16:creationId xmlns:a16="http://schemas.microsoft.com/office/drawing/2014/main" id="{4C039991-5C70-4AA9-8526-C2CACF9D7F36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2380087" y="3536950"/>
            <a:ext cx="4492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2BFD1F4B-2245-4DC4-8E66-FF603C99A666}"/>
              </a:ext>
            </a:extLst>
          </p:cNvPr>
          <p:cNvSpPr/>
          <p:nvPr/>
        </p:nvSpPr>
        <p:spPr>
          <a:xfrm>
            <a:off x="1691533" y="3317070"/>
            <a:ext cx="688555" cy="439760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8C78C657-A4E7-443D-9670-7CD9BF440A41}"/>
              </a:ext>
            </a:extLst>
          </p:cNvPr>
          <p:cNvSpPr/>
          <p:nvPr/>
        </p:nvSpPr>
        <p:spPr>
          <a:xfrm>
            <a:off x="2829346" y="2171700"/>
            <a:ext cx="688555" cy="439760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357A5E8-6B14-4852-9761-9DBD469572AD}"/>
              </a:ext>
            </a:extLst>
          </p:cNvPr>
          <p:cNvSpPr/>
          <p:nvPr/>
        </p:nvSpPr>
        <p:spPr>
          <a:xfrm>
            <a:off x="2829346" y="3317070"/>
            <a:ext cx="688555" cy="439760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A5DA6FF8-4A59-4E23-93B2-8ABC77EDA02F}"/>
              </a:ext>
            </a:extLst>
          </p:cNvPr>
          <p:cNvCxnSpPr>
            <a:cxnSpLocks/>
            <a:stCxn id="20" idx="0"/>
            <a:endCxn id="19" idx="2"/>
          </p:cNvCxnSpPr>
          <p:nvPr/>
        </p:nvCxnSpPr>
        <p:spPr>
          <a:xfrm flipV="1">
            <a:off x="3173625" y="2611460"/>
            <a:ext cx="0" cy="7056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396A5677-5C3A-455F-8C3B-BA64738BE5C0}"/>
              </a:ext>
            </a:extLst>
          </p:cNvPr>
          <p:cNvSpPr/>
          <p:nvPr/>
        </p:nvSpPr>
        <p:spPr>
          <a:xfrm>
            <a:off x="1686346" y="2171700"/>
            <a:ext cx="688555" cy="439760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8B4E30F6-F5C8-440E-AEF8-975A46478121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2030625" y="2611460"/>
            <a:ext cx="0" cy="7056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F3696DDF-5B79-4084-96A5-D27670649032}"/>
              </a:ext>
            </a:extLst>
          </p:cNvPr>
          <p:cNvSpPr/>
          <p:nvPr/>
        </p:nvSpPr>
        <p:spPr>
          <a:xfrm>
            <a:off x="543346" y="2171700"/>
            <a:ext cx="688555" cy="439760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F4CFF177-377A-4A0E-B8D3-DD13287AD780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887625" y="2611460"/>
            <a:ext cx="0" cy="7056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0A4B53F-C35E-47B1-8EB4-FDC1DBCA6C66}"/>
              </a:ext>
            </a:extLst>
          </p:cNvPr>
          <p:cNvSpPr txBox="1"/>
          <p:nvPr/>
        </p:nvSpPr>
        <p:spPr>
          <a:xfrm>
            <a:off x="4372823" y="2603500"/>
            <a:ext cx="1689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Вход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0C57F3-1BCE-4B3A-8BE7-78ADCC20FF8E}"/>
              </a:ext>
            </a:extLst>
          </p:cNvPr>
          <p:cNvSpPr txBox="1"/>
          <p:nvPr/>
        </p:nvSpPr>
        <p:spPr>
          <a:xfrm>
            <a:off x="241300" y="1281336"/>
            <a:ext cx="356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One-to-Many</a:t>
            </a:r>
            <a:endParaRPr lang="ru-RU" sz="2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93C040E1-BA87-457A-9C05-E111EDB8F7C2}"/>
              </a:ext>
            </a:extLst>
          </p:cNvPr>
          <p:cNvCxnSpPr>
            <a:cxnSpLocks/>
          </p:cNvCxnSpPr>
          <p:nvPr/>
        </p:nvCxnSpPr>
        <p:spPr>
          <a:xfrm>
            <a:off x="4127500" y="1099128"/>
            <a:ext cx="0" cy="5962072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CD2AB44-E558-4FD0-9D32-429367190A2F}"/>
              </a:ext>
            </a:extLst>
          </p:cNvPr>
          <p:cNvSpPr txBox="1"/>
          <p:nvPr/>
        </p:nvSpPr>
        <p:spPr>
          <a:xfrm>
            <a:off x="5846023" y="5015939"/>
            <a:ext cx="1689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3D3BF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&lt;START&gt;</a:t>
            </a:r>
            <a:endParaRPr lang="ru-RU" sz="2800" dirty="0">
              <a:solidFill>
                <a:srgbClr val="3D3BFF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70092B1C-F658-4AC4-BD77-231A740EA98A}"/>
              </a:ext>
            </a:extLst>
          </p:cNvPr>
          <p:cNvSpPr/>
          <p:nvPr/>
        </p:nvSpPr>
        <p:spPr>
          <a:xfrm>
            <a:off x="6320897" y="4465317"/>
            <a:ext cx="688555" cy="49360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31" name="Прямая со стрелкой 90">
            <a:extLst>
              <a:ext uri="{FF2B5EF4-FFF2-40B4-BE49-F238E27FC236}">
                <a16:creationId xmlns:a16="http://schemas.microsoft.com/office/drawing/2014/main" id="{6B803BE1-404B-43F3-82C7-48688DEB79E0}"/>
              </a:ext>
            </a:extLst>
          </p:cNvPr>
          <p:cNvCxnSpPr>
            <a:cxnSpLocks/>
            <a:stCxn id="30" idx="0"/>
            <a:endCxn id="32" idx="2"/>
          </p:cNvCxnSpPr>
          <p:nvPr/>
        </p:nvCxnSpPr>
        <p:spPr>
          <a:xfrm flipV="1">
            <a:off x="6665173" y="3673315"/>
            <a:ext cx="0" cy="79200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EC3CED9E-CE13-47D1-96F4-76D7F16C2967}"/>
              </a:ext>
            </a:extLst>
          </p:cNvPr>
          <p:cNvSpPr/>
          <p:nvPr/>
        </p:nvSpPr>
        <p:spPr>
          <a:xfrm>
            <a:off x="6320897" y="3179712"/>
            <a:ext cx="688555" cy="493603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33" name="Прямая со стрелкой 90">
            <a:extLst>
              <a:ext uri="{FF2B5EF4-FFF2-40B4-BE49-F238E27FC236}">
                <a16:creationId xmlns:a16="http://schemas.microsoft.com/office/drawing/2014/main" id="{6D99043B-A2F7-4CA1-8382-F8E6B5BD0CC3}"/>
              </a:ext>
            </a:extLst>
          </p:cNvPr>
          <p:cNvCxnSpPr>
            <a:cxnSpLocks/>
            <a:stCxn id="32" idx="3"/>
            <a:endCxn id="35" idx="1"/>
          </p:cNvCxnSpPr>
          <p:nvPr/>
        </p:nvCxnSpPr>
        <p:spPr>
          <a:xfrm>
            <a:off x="7009452" y="3426513"/>
            <a:ext cx="1465259" cy="0"/>
          </a:xfrm>
          <a:prstGeom prst="straightConnector1">
            <a:avLst/>
          </a:prstGeom>
          <a:ln w="5715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90">
            <a:extLst>
              <a:ext uri="{FF2B5EF4-FFF2-40B4-BE49-F238E27FC236}">
                <a16:creationId xmlns:a16="http://schemas.microsoft.com/office/drawing/2014/main" id="{96251846-1E39-44AE-9C8E-3E2F41D3A1B5}"/>
              </a:ext>
            </a:extLst>
          </p:cNvPr>
          <p:cNvCxnSpPr>
            <a:cxnSpLocks/>
            <a:stCxn id="35" idx="3"/>
            <a:endCxn id="38" idx="1"/>
          </p:cNvCxnSpPr>
          <p:nvPr/>
        </p:nvCxnSpPr>
        <p:spPr>
          <a:xfrm>
            <a:off x="9163266" y="3426513"/>
            <a:ext cx="1541458" cy="0"/>
          </a:xfrm>
          <a:prstGeom prst="straightConnector1">
            <a:avLst/>
          </a:prstGeom>
          <a:ln w="5715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3762B14C-4815-4663-B445-1D56E3CA60DC}"/>
              </a:ext>
            </a:extLst>
          </p:cNvPr>
          <p:cNvSpPr/>
          <p:nvPr/>
        </p:nvSpPr>
        <p:spPr>
          <a:xfrm>
            <a:off x="8474711" y="3179712"/>
            <a:ext cx="688555" cy="49360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7" name="Прямоугольник: скругленные углы 36">
            <a:extLst>
              <a:ext uri="{FF2B5EF4-FFF2-40B4-BE49-F238E27FC236}">
                <a16:creationId xmlns:a16="http://schemas.microsoft.com/office/drawing/2014/main" id="{C3E2D7E9-DDDF-4B6B-A707-E069C219C502}"/>
              </a:ext>
            </a:extLst>
          </p:cNvPr>
          <p:cNvSpPr/>
          <p:nvPr/>
        </p:nvSpPr>
        <p:spPr>
          <a:xfrm>
            <a:off x="10704724" y="1894107"/>
            <a:ext cx="688555" cy="493602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8" name="Прямоугольник: скругленные углы 37">
            <a:extLst>
              <a:ext uri="{FF2B5EF4-FFF2-40B4-BE49-F238E27FC236}">
                <a16:creationId xmlns:a16="http://schemas.microsoft.com/office/drawing/2014/main" id="{05770DF6-EC98-4BD1-A94D-18D203792D93}"/>
              </a:ext>
            </a:extLst>
          </p:cNvPr>
          <p:cNvSpPr/>
          <p:nvPr/>
        </p:nvSpPr>
        <p:spPr>
          <a:xfrm>
            <a:off x="10704724" y="3179712"/>
            <a:ext cx="688555" cy="493602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17BF6FDE-EC7D-460E-BEDF-7CC5A54D3F71}"/>
              </a:ext>
            </a:extLst>
          </p:cNvPr>
          <p:cNvCxnSpPr>
            <a:cxnSpLocks/>
            <a:stCxn id="38" idx="0"/>
            <a:endCxn id="37" idx="2"/>
          </p:cNvCxnSpPr>
          <p:nvPr/>
        </p:nvCxnSpPr>
        <p:spPr>
          <a:xfrm flipV="1">
            <a:off x="11049003" y="2387709"/>
            <a:ext cx="0" cy="792002"/>
          </a:xfrm>
          <a:prstGeom prst="straightConnector1">
            <a:avLst/>
          </a:prstGeom>
          <a:ln w="5715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Прямоугольник: скругленные углы 39">
            <a:extLst>
              <a:ext uri="{FF2B5EF4-FFF2-40B4-BE49-F238E27FC236}">
                <a16:creationId xmlns:a16="http://schemas.microsoft.com/office/drawing/2014/main" id="{1D7D86A3-2754-4E54-B356-82598C92961B}"/>
              </a:ext>
            </a:extLst>
          </p:cNvPr>
          <p:cNvSpPr/>
          <p:nvPr/>
        </p:nvSpPr>
        <p:spPr>
          <a:xfrm>
            <a:off x="8469524" y="1894107"/>
            <a:ext cx="688555" cy="49360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1453B180-1FC9-42E1-9092-7BBCF082D203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8813803" y="2387710"/>
            <a:ext cx="0" cy="792002"/>
          </a:xfrm>
          <a:prstGeom prst="straightConnector1">
            <a:avLst/>
          </a:prstGeom>
          <a:ln w="5715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Прямоугольник: скругленные углы 41">
            <a:extLst>
              <a:ext uri="{FF2B5EF4-FFF2-40B4-BE49-F238E27FC236}">
                <a16:creationId xmlns:a16="http://schemas.microsoft.com/office/drawing/2014/main" id="{0957B8D7-5E30-493A-AFF3-275DAEA5F858}"/>
              </a:ext>
            </a:extLst>
          </p:cNvPr>
          <p:cNvSpPr/>
          <p:nvPr/>
        </p:nvSpPr>
        <p:spPr>
          <a:xfrm>
            <a:off x="6310524" y="1894107"/>
            <a:ext cx="688555" cy="493603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2BAEB8A7-15B6-4CC1-AA52-199E0DED2261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6654803" y="2387710"/>
            <a:ext cx="0" cy="79200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90">
            <a:extLst>
              <a:ext uri="{FF2B5EF4-FFF2-40B4-BE49-F238E27FC236}">
                <a16:creationId xmlns:a16="http://schemas.microsoft.com/office/drawing/2014/main" id="{F28D2492-A942-4EAA-87AA-9F5517FF06D7}"/>
              </a:ext>
            </a:extLst>
          </p:cNvPr>
          <p:cNvCxnSpPr>
            <a:cxnSpLocks/>
          </p:cNvCxnSpPr>
          <p:nvPr/>
        </p:nvCxnSpPr>
        <p:spPr>
          <a:xfrm>
            <a:off x="5561652" y="3426513"/>
            <a:ext cx="779459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Прямоугольник: скругленные углы 47">
            <a:extLst>
              <a:ext uri="{FF2B5EF4-FFF2-40B4-BE49-F238E27FC236}">
                <a16:creationId xmlns:a16="http://schemas.microsoft.com/office/drawing/2014/main" id="{4F5D7B83-3BE9-4D5A-AD89-DA583DCDC8DD}"/>
              </a:ext>
            </a:extLst>
          </p:cNvPr>
          <p:cNvSpPr/>
          <p:nvPr/>
        </p:nvSpPr>
        <p:spPr>
          <a:xfrm>
            <a:off x="4873097" y="3179712"/>
            <a:ext cx="688555" cy="493603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9" name="Прямоугольник: скругленные углы 48">
            <a:extLst>
              <a:ext uri="{FF2B5EF4-FFF2-40B4-BE49-F238E27FC236}">
                <a16:creationId xmlns:a16="http://schemas.microsoft.com/office/drawing/2014/main" id="{1063B3DA-79DF-403D-8537-F47FD1C27B36}"/>
              </a:ext>
            </a:extLst>
          </p:cNvPr>
          <p:cNvSpPr/>
          <p:nvPr/>
        </p:nvSpPr>
        <p:spPr>
          <a:xfrm>
            <a:off x="8469524" y="4465317"/>
            <a:ext cx="688555" cy="49360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n>
                <a:solidFill>
                  <a:sysClr val="windowText" lastClr="000000"/>
                </a:solidFill>
              </a:ln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0" name="Прямоугольник: скругленные углы 49">
            <a:extLst>
              <a:ext uri="{FF2B5EF4-FFF2-40B4-BE49-F238E27FC236}">
                <a16:creationId xmlns:a16="http://schemas.microsoft.com/office/drawing/2014/main" id="{F531E58C-3651-4B56-9B55-A1FB99EBB6A4}"/>
              </a:ext>
            </a:extLst>
          </p:cNvPr>
          <p:cNvSpPr/>
          <p:nvPr/>
        </p:nvSpPr>
        <p:spPr>
          <a:xfrm>
            <a:off x="10702395" y="4465317"/>
            <a:ext cx="688555" cy="49360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51" name="Прямая со стрелкой 90">
            <a:extLst>
              <a:ext uri="{FF2B5EF4-FFF2-40B4-BE49-F238E27FC236}">
                <a16:creationId xmlns:a16="http://schemas.microsoft.com/office/drawing/2014/main" id="{A315A491-AB6B-4CB4-B2D0-AC74E2D2E6E1}"/>
              </a:ext>
            </a:extLst>
          </p:cNvPr>
          <p:cNvCxnSpPr>
            <a:cxnSpLocks/>
          </p:cNvCxnSpPr>
          <p:nvPr/>
        </p:nvCxnSpPr>
        <p:spPr>
          <a:xfrm flipV="1">
            <a:off x="8811474" y="3673315"/>
            <a:ext cx="0" cy="792002"/>
          </a:xfrm>
          <a:prstGeom prst="straightConnector1">
            <a:avLst/>
          </a:prstGeom>
          <a:ln w="5715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90">
            <a:extLst>
              <a:ext uri="{FF2B5EF4-FFF2-40B4-BE49-F238E27FC236}">
                <a16:creationId xmlns:a16="http://schemas.microsoft.com/office/drawing/2014/main" id="{AE4D92B2-038B-4F36-816C-1F895320EA91}"/>
              </a:ext>
            </a:extLst>
          </p:cNvPr>
          <p:cNvCxnSpPr>
            <a:cxnSpLocks/>
          </p:cNvCxnSpPr>
          <p:nvPr/>
        </p:nvCxnSpPr>
        <p:spPr>
          <a:xfrm flipV="1">
            <a:off x="11046673" y="3673315"/>
            <a:ext cx="0" cy="792002"/>
          </a:xfrm>
          <a:prstGeom prst="straightConnector1">
            <a:avLst/>
          </a:prstGeom>
          <a:ln w="5715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Прямоугольник 25">
                <a:extLst>
                  <a:ext uri="{FF2B5EF4-FFF2-40B4-BE49-F238E27FC236}">
                    <a16:creationId xmlns:a16="http://schemas.microsoft.com/office/drawing/2014/main" id="{53DB4475-485D-4538-84D9-5629924893D6}"/>
                  </a:ext>
                </a:extLst>
              </p:cNvPr>
              <p:cNvSpPr/>
              <p:nvPr/>
            </p:nvSpPr>
            <p:spPr>
              <a:xfrm>
                <a:off x="6330929" y="1854016"/>
                <a:ext cx="67723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𝒀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53" name="Прямоугольник 25">
                <a:extLst>
                  <a:ext uri="{FF2B5EF4-FFF2-40B4-BE49-F238E27FC236}">
                    <a16:creationId xmlns:a16="http://schemas.microsoft.com/office/drawing/2014/main" id="{53DB4475-485D-4538-84D9-5629924893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929" y="1854016"/>
                <a:ext cx="67723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4759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ru-RU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Генерация текстов</a:t>
            </a:r>
            <a:endParaRPr dirty="0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148E8716-D0D0-410A-A852-773BE3134384}"/>
              </a:ext>
            </a:extLst>
          </p:cNvPr>
          <p:cNvSpPr/>
          <p:nvPr/>
        </p:nvSpPr>
        <p:spPr>
          <a:xfrm>
            <a:off x="553719" y="4462440"/>
            <a:ext cx="688555" cy="439760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1" name="Прямая со стрелкой 90">
            <a:extLst>
              <a:ext uri="{FF2B5EF4-FFF2-40B4-BE49-F238E27FC236}">
                <a16:creationId xmlns:a16="http://schemas.microsoft.com/office/drawing/2014/main" id="{54B90E59-ADE1-4987-BA9D-7B589B259D63}"/>
              </a:ext>
            </a:extLst>
          </p:cNvPr>
          <p:cNvCxnSpPr>
            <a:cxnSpLocks/>
            <a:stCxn id="8" idx="0"/>
            <a:endCxn id="12" idx="2"/>
          </p:cNvCxnSpPr>
          <p:nvPr/>
        </p:nvCxnSpPr>
        <p:spPr>
          <a:xfrm flipV="1">
            <a:off x="897995" y="3756830"/>
            <a:ext cx="0" cy="7056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BC77F500-CC76-4E8C-B74D-C65D9FC35AE3}"/>
              </a:ext>
            </a:extLst>
          </p:cNvPr>
          <p:cNvSpPr/>
          <p:nvPr/>
        </p:nvSpPr>
        <p:spPr>
          <a:xfrm>
            <a:off x="553719" y="3317070"/>
            <a:ext cx="688555" cy="439760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3" name="Прямая со стрелкой 90">
            <a:extLst>
              <a:ext uri="{FF2B5EF4-FFF2-40B4-BE49-F238E27FC236}">
                <a16:creationId xmlns:a16="http://schemas.microsoft.com/office/drawing/2014/main" id="{B1728DE4-83C4-4BD6-8E2B-2A19C780ED60}"/>
              </a:ext>
            </a:extLst>
          </p:cNvPr>
          <p:cNvCxnSpPr>
            <a:cxnSpLocks/>
            <a:stCxn id="12" idx="3"/>
            <a:endCxn id="18" idx="1"/>
          </p:cNvCxnSpPr>
          <p:nvPr/>
        </p:nvCxnSpPr>
        <p:spPr>
          <a:xfrm>
            <a:off x="1242274" y="3536950"/>
            <a:ext cx="4492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90">
            <a:extLst>
              <a:ext uri="{FF2B5EF4-FFF2-40B4-BE49-F238E27FC236}">
                <a16:creationId xmlns:a16="http://schemas.microsoft.com/office/drawing/2014/main" id="{4C039991-5C70-4AA9-8526-C2CACF9D7F36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2380087" y="3536950"/>
            <a:ext cx="4492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2BFD1F4B-2245-4DC4-8E66-FF603C99A666}"/>
              </a:ext>
            </a:extLst>
          </p:cNvPr>
          <p:cNvSpPr/>
          <p:nvPr/>
        </p:nvSpPr>
        <p:spPr>
          <a:xfrm>
            <a:off x="1691533" y="3317070"/>
            <a:ext cx="688555" cy="439760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8C78C657-A4E7-443D-9670-7CD9BF440A41}"/>
              </a:ext>
            </a:extLst>
          </p:cNvPr>
          <p:cNvSpPr/>
          <p:nvPr/>
        </p:nvSpPr>
        <p:spPr>
          <a:xfrm>
            <a:off x="2829346" y="2171700"/>
            <a:ext cx="688555" cy="439760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357A5E8-6B14-4852-9761-9DBD469572AD}"/>
              </a:ext>
            </a:extLst>
          </p:cNvPr>
          <p:cNvSpPr/>
          <p:nvPr/>
        </p:nvSpPr>
        <p:spPr>
          <a:xfrm>
            <a:off x="2829346" y="3317070"/>
            <a:ext cx="688555" cy="439760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A5DA6FF8-4A59-4E23-93B2-8ABC77EDA02F}"/>
              </a:ext>
            </a:extLst>
          </p:cNvPr>
          <p:cNvCxnSpPr>
            <a:cxnSpLocks/>
            <a:stCxn id="20" idx="0"/>
            <a:endCxn id="19" idx="2"/>
          </p:cNvCxnSpPr>
          <p:nvPr/>
        </p:nvCxnSpPr>
        <p:spPr>
          <a:xfrm flipV="1">
            <a:off x="3173625" y="2611460"/>
            <a:ext cx="0" cy="7056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396A5677-5C3A-455F-8C3B-BA64738BE5C0}"/>
              </a:ext>
            </a:extLst>
          </p:cNvPr>
          <p:cNvSpPr/>
          <p:nvPr/>
        </p:nvSpPr>
        <p:spPr>
          <a:xfrm>
            <a:off x="1686346" y="2171700"/>
            <a:ext cx="688555" cy="439760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8B4E30F6-F5C8-440E-AEF8-975A46478121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2030625" y="2611460"/>
            <a:ext cx="0" cy="7056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F3696DDF-5B79-4084-96A5-D27670649032}"/>
              </a:ext>
            </a:extLst>
          </p:cNvPr>
          <p:cNvSpPr/>
          <p:nvPr/>
        </p:nvSpPr>
        <p:spPr>
          <a:xfrm>
            <a:off x="543346" y="2171700"/>
            <a:ext cx="688555" cy="439760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F4CFF177-377A-4A0E-B8D3-DD13287AD780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887625" y="2611460"/>
            <a:ext cx="0" cy="7056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0A4B53F-C35E-47B1-8EB4-FDC1DBCA6C66}"/>
              </a:ext>
            </a:extLst>
          </p:cNvPr>
          <p:cNvSpPr txBox="1"/>
          <p:nvPr/>
        </p:nvSpPr>
        <p:spPr>
          <a:xfrm>
            <a:off x="4372823" y="2603500"/>
            <a:ext cx="1689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Вход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0C57F3-1BCE-4B3A-8BE7-78ADCC20FF8E}"/>
              </a:ext>
            </a:extLst>
          </p:cNvPr>
          <p:cNvSpPr txBox="1"/>
          <p:nvPr/>
        </p:nvSpPr>
        <p:spPr>
          <a:xfrm>
            <a:off x="241300" y="1281336"/>
            <a:ext cx="356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One-to-Many</a:t>
            </a:r>
            <a:endParaRPr lang="ru-RU" sz="2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93C040E1-BA87-457A-9C05-E111EDB8F7C2}"/>
              </a:ext>
            </a:extLst>
          </p:cNvPr>
          <p:cNvCxnSpPr>
            <a:cxnSpLocks/>
          </p:cNvCxnSpPr>
          <p:nvPr/>
        </p:nvCxnSpPr>
        <p:spPr>
          <a:xfrm>
            <a:off x="4127500" y="1099128"/>
            <a:ext cx="0" cy="5962072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CD2AB44-E558-4FD0-9D32-429367190A2F}"/>
              </a:ext>
            </a:extLst>
          </p:cNvPr>
          <p:cNvSpPr txBox="1"/>
          <p:nvPr/>
        </p:nvSpPr>
        <p:spPr>
          <a:xfrm>
            <a:off x="5846023" y="5015939"/>
            <a:ext cx="1689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3D3BF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&lt;START&gt;</a:t>
            </a:r>
            <a:endParaRPr lang="ru-RU" sz="2800" dirty="0">
              <a:solidFill>
                <a:srgbClr val="3D3BFF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70092B1C-F658-4AC4-BD77-231A740EA98A}"/>
              </a:ext>
            </a:extLst>
          </p:cNvPr>
          <p:cNvSpPr/>
          <p:nvPr/>
        </p:nvSpPr>
        <p:spPr>
          <a:xfrm>
            <a:off x="6320897" y="4465317"/>
            <a:ext cx="688555" cy="49360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31" name="Прямая со стрелкой 90">
            <a:extLst>
              <a:ext uri="{FF2B5EF4-FFF2-40B4-BE49-F238E27FC236}">
                <a16:creationId xmlns:a16="http://schemas.microsoft.com/office/drawing/2014/main" id="{6B803BE1-404B-43F3-82C7-48688DEB79E0}"/>
              </a:ext>
            </a:extLst>
          </p:cNvPr>
          <p:cNvCxnSpPr>
            <a:cxnSpLocks/>
            <a:stCxn id="30" idx="0"/>
            <a:endCxn id="32" idx="2"/>
          </p:cNvCxnSpPr>
          <p:nvPr/>
        </p:nvCxnSpPr>
        <p:spPr>
          <a:xfrm flipV="1">
            <a:off x="6665173" y="3673315"/>
            <a:ext cx="0" cy="79200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EC3CED9E-CE13-47D1-96F4-76D7F16C2967}"/>
              </a:ext>
            </a:extLst>
          </p:cNvPr>
          <p:cNvSpPr/>
          <p:nvPr/>
        </p:nvSpPr>
        <p:spPr>
          <a:xfrm>
            <a:off x="6320897" y="3179712"/>
            <a:ext cx="688555" cy="493603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33" name="Прямая со стрелкой 90">
            <a:extLst>
              <a:ext uri="{FF2B5EF4-FFF2-40B4-BE49-F238E27FC236}">
                <a16:creationId xmlns:a16="http://schemas.microsoft.com/office/drawing/2014/main" id="{6D99043B-A2F7-4CA1-8382-F8E6B5BD0CC3}"/>
              </a:ext>
            </a:extLst>
          </p:cNvPr>
          <p:cNvCxnSpPr>
            <a:cxnSpLocks/>
            <a:stCxn id="32" idx="3"/>
            <a:endCxn id="35" idx="1"/>
          </p:cNvCxnSpPr>
          <p:nvPr/>
        </p:nvCxnSpPr>
        <p:spPr>
          <a:xfrm>
            <a:off x="7009452" y="3426513"/>
            <a:ext cx="1465259" cy="0"/>
          </a:xfrm>
          <a:prstGeom prst="straightConnector1">
            <a:avLst/>
          </a:prstGeom>
          <a:ln w="5715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90">
            <a:extLst>
              <a:ext uri="{FF2B5EF4-FFF2-40B4-BE49-F238E27FC236}">
                <a16:creationId xmlns:a16="http://schemas.microsoft.com/office/drawing/2014/main" id="{96251846-1E39-44AE-9C8E-3E2F41D3A1B5}"/>
              </a:ext>
            </a:extLst>
          </p:cNvPr>
          <p:cNvCxnSpPr>
            <a:cxnSpLocks/>
            <a:stCxn id="35" idx="3"/>
            <a:endCxn id="38" idx="1"/>
          </p:cNvCxnSpPr>
          <p:nvPr/>
        </p:nvCxnSpPr>
        <p:spPr>
          <a:xfrm>
            <a:off x="9163266" y="3426513"/>
            <a:ext cx="1541458" cy="0"/>
          </a:xfrm>
          <a:prstGeom prst="straightConnector1">
            <a:avLst/>
          </a:prstGeom>
          <a:ln w="5715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3762B14C-4815-4663-B445-1D56E3CA60DC}"/>
              </a:ext>
            </a:extLst>
          </p:cNvPr>
          <p:cNvSpPr/>
          <p:nvPr/>
        </p:nvSpPr>
        <p:spPr>
          <a:xfrm>
            <a:off x="8474711" y="3179712"/>
            <a:ext cx="688555" cy="49360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7" name="Прямоугольник: скругленные углы 36">
            <a:extLst>
              <a:ext uri="{FF2B5EF4-FFF2-40B4-BE49-F238E27FC236}">
                <a16:creationId xmlns:a16="http://schemas.microsoft.com/office/drawing/2014/main" id="{C3E2D7E9-DDDF-4B6B-A707-E069C219C502}"/>
              </a:ext>
            </a:extLst>
          </p:cNvPr>
          <p:cNvSpPr/>
          <p:nvPr/>
        </p:nvSpPr>
        <p:spPr>
          <a:xfrm>
            <a:off x="10704724" y="1894107"/>
            <a:ext cx="688555" cy="493602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8" name="Прямоугольник: скругленные углы 37">
            <a:extLst>
              <a:ext uri="{FF2B5EF4-FFF2-40B4-BE49-F238E27FC236}">
                <a16:creationId xmlns:a16="http://schemas.microsoft.com/office/drawing/2014/main" id="{05770DF6-EC98-4BD1-A94D-18D203792D93}"/>
              </a:ext>
            </a:extLst>
          </p:cNvPr>
          <p:cNvSpPr/>
          <p:nvPr/>
        </p:nvSpPr>
        <p:spPr>
          <a:xfrm>
            <a:off x="10704724" y="3179712"/>
            <a:ext cx="688555" cy="493602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17BF6FDE-EC7D-460E-BEDF-7CC5A54D3F71}"/>
              </a:ext>
            </a:extLst>
          </p:cNvPr>
          <p:cNvCxnSpPr>
            <a:cxnSpLocks/>
            <a:stCxn id="38" idx="0"/>
            <a:endCxn id="37" idx="2"/>
          </p:cNvCxnSpPr>
          <p:nvPr/>
        </p:nvCxnSpPr>
        <p:spPr>
          <a:xfrm flipV="1">
            <a:off x="11049003" y="2387709"/>
            <a:ext cx="0" cy="792002"/>
          </a:xfrm>
          <a:prstGeom prst="straightConnector1">
            <a:avLst/>
          </a:prstGeom>
          <a:ln w="5715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Прямоугольник: скругленные углы 39">
            <a:extLst>
              <a:ext uri="{FF2B5EF4-FFF2-40B4-BE49-F238E27FC236}">
                <a16:creationId xmlns:a16="http://schemas.microsoft.com/office/drawing/2014/main" id="{1D7D86A3-2754-4E54-B356-82598C92961B}"/>
              </a:ext>
            </a:extLst>
          </p:cNvPr>
          <p:cNvSpPr/>
          <p:nvPr/>
        </p:nvSpPr>
        <p:spPr>
          <a:xfrm>
            <a:off x="8469524" y="1894107"/>
            <a:ext cx="688555" cy="49360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1453B180-1FC9-42E1-9092-7BBCF082D203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8813803" y="2387710"/>
            <a:ext cx="0" cy="792002"/>
          </a:xfrm>
          <a:prstGeom prst="straightConnector1">
            <a:avLst/>
          </a:prstGeom>
          <a:ln w="5715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Прямоугольник: скругленные углы 41">
            <a:extLst>
              <a:ext uri="{FF2B5EF4-FFF2-40B4-BE49-F238E27FC236}">
                <a16:creationId xmlns:a16="http://schemas.microsoft.com/office/drawing/2014/main" id="{0957B8D7-5E30-493A-AFF3-275DAEA5F858}"/>
              </a:ext>
            </a:extLst>
          </p:cNvPr>
          <p:cNvSpPr/>
          <p:nvPr/>
        </p:nvSpPr>
        <p:spPr>
          <a:xfrm>
            <a:off x="6310524" y="1894107"/>
            <a:ext cx="688555" cy="493603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2BAEB8A7-15B6-4CC1-AA52-199E0DED2261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6654803" y="2387710"/>
            <a:ext cx="0" cy="79200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: изогнутый 43">
            <a:extLst>
              <a:ext uri="{FF2B5EF4-FFF2-40B4-BE49-F238E27FC236}">
                <a16:creationId xmlns:a16="http://schemas.microsoft.com/office/drawing/2014/main" id="{01E52976-8E4B-4D1D-9AFB-3D9724724623}"/>
              </a:ext>
            </a:extLst>
          </p:cNvPr>
          <p:cNvCxnSpPr>
            <a:cxnSpLocks/>
            <a:stCxn id="42" idx="0"/>
            <a:endCxn id="49" idx="2"/>
          </p:cNvCxnSpPr>
          <p:nvPr/>
        </p:nvCxnSpPr>
        <p:spPr>
          <a:xfrm rot="16200000" flipH="1">
            <a:off x="6201896" y="2347013"/>
            <a:ext cx="3064812" cy="2159000"/>
          </a:xfrm>
          <a:prstGeom prst="curvedConnector5">
            <a:avLst>
              <a:gd name="adj1" fmla="val -27442"/>
              <a:gd name="adj2" fmla="val 45295"/>
              <a:gd name="adj3" fmla="val 131628"/>
            </a:avLst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90">
            <a:extLst>
              <a:ext uri="{FF2B5EF4-FFF2-40B4-BE49-F238E27FC236}">
                <a16:creationId xmlns:a16="http://schemas.microsoft.com/office/drawing/2014/main" id="{F28D2492-A942-4EAA-87AA-9F5517FF06D7}"/>
              </a:ext>
            </a:extLst>
          </p:cNvPr>
          <p:cNvCxnSpPr>
            <a:cxnSpLocks/>
          </p:cNvCxnSpPr>
          <p:nvPr/>
        </p:nvCxnSpPr>
        <p:spPr>
          <a:xfrm>
            <a:off x="5561652" y="3426513"/>
            <a:ext cx="779459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Прямоугольник: скругленные углы 47">
            <a:extLst>
              <a:ext uri="{FF2B5EF4-FFF2-40B4-BE49-F238E27FC236}">
                <a16:creationId xmlns:a16="http://schemas.microsoft.com/office/drawing/2014/main" id="{4F5D7B83-3BE9-4D5A-AD89-DA583DCDC8DD}"/>
              </a:ext>
            </a:extLst>
          </p:cNvPr>
          <p:cNvSpPr/>
          <p:nvPr/>
        </p:nvSpPr>
        <p:spPr>
          <a:xfrm>
            <a:off x="4873097" y="3179712"/>
            <a:ext cx="688555" cy="493603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9" name="Прямоугольник: скругленные углы 48">
            <a:extLst>
              <a:ext uri="{FF2B5EF4-FFF2-40B4-BE49-F238E27FC236}">
                <a16:creationId xmlns:a16="http://schemas.microsoft.com/office/drawing/2014/main" id="{1063B3DA-79DF-403D-8537-F47FD1C27B36}"/>
              </a:ext>
            </a:extLst>
          </p:cNvPr>
          <p:cNvSpPr/>
          <p:nvPr/>
        </p:nvSpPr>
        <p:spPr>
          <a:xfrm>
            <a:off x="8469524" y="4465317"/>
            <a:ext cx="688555" cy="49360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0" name="Прямоугольник: скругленные углы 49">
            <a:extLst>
              <a:ext uri="{FF2B5EF4-FFF2-40B4-BE49-F238E27FC236}">
                <a16:creationId xmlns:a16="http://schemas.microsoft.com/office/drawing/2014/main" id="{F531E58C-3651-4B56-9B55-A1FB99EBB6A4}"/>
              </a:ext>
            </a:extLst>
          </p:cNvPr>
          <p:cNvSpPr/>
          <p:nvPr/>
        </p:nvSpPr>
        <p:spPr>
          <a:xfrm>
            <a:off x="10702395" y="4465317"/>
            <a:ext cx="688555" cy="49360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51" name="Прямая со стрелкой 90">
            <a:extLst>
              <a:ext uri="{FF2B5EF4-FFF2-40B4-BE49-F238E27FC236}">
                <a16:creationId xmlns:a16="http://schemas.microsoft.com/office/drawing/2014/main" id="{A315A491-AB6B-4CB4-B2D0-AC74E2D2E6E1}"/>
              </a:ext>
            </a:extLst>
          </p:cNvPr>
          <p:cNvCxnSpPr>
            <a:cxnSpLocks/>
          </p:cNvCxnSpPr>
          <p:nvPr/>
        </p:nvCxnSpPr>
        <p:spPr>
          <a:xfrm flipV="1">
            <a:off x="8811474" y="3673315"/>
            <a:ext cx="0" cy="792002"/>
          </a:xfrm>
          <a:prstGeom prst="straightConnector1">
            <a:avLst/>
          </a:prstGeom>
          <a:ln w="5715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90">
            <a:extLst>
              <a:ext uri="{FF2B5EF4-FFF2-40B4-BE49-F238E27FC236}">
                <a16:creationId xmlns:a16="http://schemas.microsoft.com/office/drawing/2014/main" id="{AE4D92B2-038B-4F36-816C-1F895320EA91}"/>
              </a:ext>
            </a:extLst>
          </p:cNvPr>
          <p:cNvCxnSpPr>
            <a:cxnSpLocks/>
          </p:cNvCxnSpPr>
          <p:nvPr/>
        </p:nvCxnSpPr>
        <p:spPr>
          <a:xfrm flipV="1">
            <a:off x="11046673" y="3673315"/>
            <a:ext cx="0" cy="792002"/>
          </a:xfrm>
          <a:prstGeom prst="straightConnector1">
            <a:avLst/>
          </a:prstGeom>
          <a:ln w="5715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Прямоугольник 25">
                <a:extLst>
                  <a:ext uri="{FF2B5EF4-FFF2-40B4-BE49-F238E27FC236}">
                    <a16:creationId xmlns:a16="http://schemas.microsoft.com/office/drawing/2014/main" id="{53DB4475-485D-4538-84D9-5629924893D6}"/>
                  </a:ext>
                </a:extLst>
              </p:cNvPr>
              <p:cNvSpPr/>
              <p:nvPr/>
            </p:nvSpPr>
            <p:spPr>
              <a:xfrm>
                <a:off x="6330929" y="1854016"/>
                <a:ext cx="67723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𝒀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53" name="Прямоугольник 25">
                <a:extLst>
                  <a:ext uri="{FF2B5EF4-FFF2-40B4-BE49-F238E27FC236}">
                    <a16:creationId xmlns:a16="http://schemas.microsoft.com/office/drawing/2014/main" id="{53DB4475-485D-4538-84D9-5629924893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929" y="1854016"/>
                <a:ext cx="67723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Прямоугольник 25">
                <a:extLst>
                  <a:ext uri="{FF2B5EF4-FFF2-40B4-BE49-F238E27FC236}">
                    <a16:creationId xmlns:a16="http://schemas.microsoft.com/office/drawing/2014/main" id="{CF4AFCCD-9B49-4C34-AE02-174961440261}"/>
                  </a:ext>
                </a:extLst>
              </p:cNvPr>
              <p:cNvSpPr/>
              <p:nvPr/>
            </p:nvSpPr>
            <p:spPr>
              <a:xfrm>
                <a:off x="8489929" y="4421460"/>
                <a:ext cx="67723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𝒀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55" name="Прямоугольник 25">
                <a:extLst>
                  <a:ext uri="{FF2B5EF4-FFF2-40B4-BE49-F238E27FC236}">
                    <a16:creationId xmlns:a16="http://schemas.microsoft.com/office/drawing/2014/main" id="{CF4AFCCD-9B49-4C34-AE02-1749614402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929" y="4421460"/>
                <a:ext cx="67723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837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ru-RU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Генерация текстов</a:t>
            </a:r>
            <a:endParaRPr dirty="0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148E8716-D0D0-410A-A852-773BE3134384}"/>
              </a:ext>
            </a:extLst>
          </p:cNvPr>
          <p:cNvSpPr/>
          <p:nvPr/>
        </p:nvSpPr>
        <p:spPr>
          <a:xfrm>
            <a:off x="553719" y="4462440"/>
            <a:ext cx="688555" cy="439760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1" name="Прямая со стрелкой 90">
            <a:extLst>
              <a:ext uri="{FF2B5EF4-FFF2-40B4-BE49-F238E27FC236}">
                <a16:creationId xmlns:a16="http://schemas.microsoft.com/office/drawing/2014/main" id="{54B90E59-ADE1-4987-BA9D-7B589B259D63}"/>
              </a:ext>
            </a:extLst>
          </p:cNvPr>
          <p:cNvCxnSpPr>
            <a:cxnSpLocks/>
            <a:stCxn id="8" idx="0"/>
            <a:endCxn id="12" idx="2"/>
          </p:cNvCxnSpPr>
          <p:nvPr/>
        </p:nvCxnSpPr>
        <p:spPr>
          <a:xfrm flipV="1">
            <a:off x="897995" y="3756830"/>
            <a:ext cx="0" cy="7056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BC77F500-CC76-4E8C-B74D-C65D9FC35AE3}"/>
              </a:ext>
            </a:extLst>
          </p:cNvPr>
          <p:cNvSpPr/>
          <p:nvPr/>
        </p:nvSpPr>
        <p:spPr>
          <a:xfrm>
            <a:off x="553719" y="3317070"/>
            <a:ext cx="688555" cy="439760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3" name="Прямая со стрелкой 90">
            <a:extLst>
              <a:ext uri="{FF2B5EF4-FFF2-40B4-BE49-F238E27FC236}">
                <a16:creationId xmlns:a16="http://schemas.microsoft.com/office/drawing/2014/main" id="{B1728DE4-83C4-4BD6-8E2B-2A19C780ED60}"/>
              </a:ext>
            </a:extLst>
          </p:cNvPr>
          <p:cNvCxnSpPr>
            <a:cxnSpLocks/>
            <a:stCxn id="12" idx="3"/>
            <a:endCxn id="18" idx="1"/>
          </p:cNvCxnSpPr>
          <p:nvPr/>
        </p:nvCxnSpPr>
        <p:spPr>
          <a:xfrm>
            <a:off x="1242274" y="3536950"/>
            <a:ext cx="4492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90">
            <a:extLst>
              <a:ext uri="{FF2B5EF4-FFF2-40B4-BE49-F238E27FC236}">
                <a16:creationId xmlns:a16="http://schemas.microsoft.com/office/drawing/2014/main" id="{4C039991-5C70-4AA9-8526-C2CACF9D7F36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2380087" y="3536950"/>
            <a:ext cx="4492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2BFD1F4B-2245-4DC4-8E66-FF603C99A666}"/>
              </a:ext>
            </a:extLst>
          </p:cNvPr>
          <p:cNvSpPr/>
          <p:nvPr/>
        </p:nvSpPr>
        <p:spPr>
          <a:xfrm>
            <a:off x="1691533" y="3317070"/>
            <a:ext cx="688555" cy="439760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8C78C657-A4E7-443D-9670-7CD9BF440A41}"/>
              </a:ext>
            </a:extLst>
          </p:cNvPr>
          <p:cNvSpPr/>
          <p:nvPr/>
        </p:nvSpPr>
        <p:spPr>
          <a:xfrm>
            <a:off x="2829346" y="2171700"/>
            <a:ext cx="688555" cy="439760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357A5E8-6B14-4852-9761-9DBD469572AD}"/>
              </a:ext>
            </a:extLst>
          </p:cNvPr>
          <p:cNvSpPr/>
          <p:nvPr/>
        </p:nvSpPr>
        <p:spPr>
          <a:xfrm>
            <a:off x="2829346" y="3317070"/>
            <a:ext cx="688555" cy="439760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A5DA6FF8-4A59-4E23-93B2-8ABC77EDA02F}"/>
              </a:ext>
            </a:extLst>
          </p:cNvPr>
          <p:cNvCxnSpPr>
            <a:cxnSpLocks/>
            <a:stCxn id="20" idx="0"/>
            <a:endCxn id="19" idx="2"/>
          </p:cNvCxnSpPr>
          <p:nvPr/>
        </p:nvCxnSpPr>
        <p:spPr>
          <a:xfrm flipV="1">
            <a:off x="3173625" y="2611460"/>
            <a:ext cx="0" cy="7056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396A5677-5C3A-455F-8C3B-BA64738BE5C0}"/>
              </a:ext>
            </a:extLst>
          </p:cNvPr>
          <p:cNvSpPr/>
          <p:nvPr/>
        </p:nvSpPr>
        <p:spPr>
          <a:xfrm>
            <a:off x="1686346" y="2171700"/>
            <a:ext cx="688555" cy="439760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8B4E30F6-F5C8-440E-AEF8-975A46478121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2030625" y="2611460"/>
            <a:ext cx="0" cy="7056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F3696DDF-5B79-4084-96A5-D27670649032}"/>
              </a:ext>
            </a:extLst>
          </p:cNvPr>
          <p:cNvSpPr/>
          <p:nvPr/>
        </p:nvSpPr>
        <p:spPr>
          <a:xfrm>
            <a:off x="543346" y="2171700"/>
            <a:ext cx="688555" cy="439760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F4CFF177-377A-4A0E-B8D3-DD13287AD780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887625" y="2611460"/>
            <a:ext cx="0" cy="7056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0A4B53F-C35E-47B1-8EB4-FDC1DBCA6C66}"/>
              </a:ext>
            </a:extLst>
          </p:cNvPr>
          <p:cNvSpPr txBox="1"/>
          <p:nvPr/>
        </p:nvSpPr>
        <p:spPr>
          <a:xfrm>
            <a:off x="4372823" y="2603500"/>
            <a:ext cx="1689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Вход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0C57F3-1BCE-4B3A-8BE7-78ADCC20FF8E}"/>
              </a:ext>
            </a:extLst>
          </p:cNvPr>
          <p:cNvSpPr txBox="1"/>
          <p:nvPr/>
        </p:nvSpPr>
        <p:spPr>
          <a:xfrm>
            <a:off x="241300" y="1281336"/>
            <a:ext cx="356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One-to-Many</a:t>
            </a:r>
            <a:endParaRPr lang="ru-RU" sz="2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93C040E1-BA87-457A-9C05-E111EDB8F7C2}"/>
              </a:ext>
            </a:extLst>
          </p:cNvPr>
          <p:cNvCxnSpPr>
            <a:cxnSpLocks/>
          </p:cNvCxnSpPr>
          <p:nvPr/>
        </p:nvCxnSpPr>
        <p:spPr>
          <a:xfrm>
            <a:off x="4127500" y="1099128"/>
            <a:ext cx="0" cy="5962072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CD2AB44-E558-4FD0-9D32-429367190A2F}"/>
              </a:ext>
            </a:extLst>
          </p:cNvPr>
          <p:cNvSpPr txBox="1"/>
          <p:nvPr/>
        </p:nvSpPr>
        <p:spPr>
          <a:xfrm>
            <a:off x="5846023" y="5015939"/>
            <a:ext cx="1689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3D3BF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&lt;START&gt;</a:t>
            </a:r>
            <a:endParaRPr lang="ru-RU" sz="2800" dirty="0">
              <a:solidFill>
                <a:srgbClr val="3D3BFF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70092B1C-F658-4AC4-BD77-231A740EA98A}"/>
              </a:ext>
            </a:extLst>
          </p:cNvPr>
          <p:cNvSpPr/>
          <p:nvPr/>
        </p:nvSpPr>
        <p:spPr>
          <a:xfrm>
            <a:off x="6320897" y="4465317"/>
            <a:ext cx="688555" cy="49360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31" name="Прямая со стрелкой 90">
            <a:extLst>
              <a:ext uri="{FF2B5EF4-FFF2-40B4-BE49-F238E27FC236}">
                <a16:creationId xmlns:a16="http://schemas.microsoft.com/office/drawing/2014/main" id="{6B803BE1-404B-43F3-82C7-48688DEB79E0}"/>
              </a:ext>
            </a:extLst>
          </p:cNvPr>
          <p:cNvCxnSpPr>
            <a:cxnSpLocks/>
            <a:stCxn id="30" idx="0"/>
            <a:endCxn id="32" idx="2"/>
          </p:cNvCxnSpPr>
          <p:nvPr/>
        </p:nvCxnSpPr>
        <p:spPr>
          <a:xfrm flipV="1">
            <a:off x="6665173" y="3673315"/>
            <a:ext cx="0" cy="79200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EC3CED9E-CE13-47D1-96F4-76D7F16C2967}"/>
              </a:ext>
            </a:extLst>
          </p:cNvPr>
          <p:cNvSpPr/>
          <p:nvPr/>
        </p:nvSpPr>
        <p:spPr>
          <a:xfrm>
            <a:off x="6320897" y="3179712"/>
            <a:ext cx="688555" cy="493603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33" name="Прямая со стрелкой 90">
            <a:extLst>
              <a:ext uri="{FF2B5EF4-FFF2-40B4-BE49-F238E27FC236}">
                <a16:creationId xmlns:a16="http://schemas.microsoft.com/office/drawing/2014/main" id="{6D99043B-A2F7-4CA1-8382-F8E6B5BD0CC3}"/>
              </a:ext>
            </a:extLst>
          </p:cNvPr>
          <p:cNvCxnSpPr>
            <a:cxnSpLocks/>
            <a:stCxn id="32" idx="3"/>
            <a:endCxn id="35" idx="1"/>
          </p:cNvCxnSpPr>
          <p:nvPr/>
        </p:nvCxnSpPr>
        <p:spPr>
          <a:xfrm>
            <a:off x="7009452" y="3426513"/>
            <a:ext cx="1465259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90">
            <a:extLst>
              <a:ext uri="{FF2B5EF4-FFF2-40B4-BE49-F238E27FC236}">
                <a16:creationId xmlns:a16="http://schemas.microsoft.com/office/drawing/2014/main" id="{96251846-1E39-44AE-9C8E-3E2F41D3A1B5}"/>
              </a:ext>
            </a:extLst>
          </p:cNvPr>
          <p:cNvCxnSpPr>
            <a:cxnSpLocks/>
            <a:stCxn id="35" idx="3"/>
            <a:endCxn id="38" idx="1"/>
          </p:cNvCxnSpPr>
          <p:nvPr/>
        </p:nvCxnSpPr>
        <p:spPr>
          <a:xfrm>
            <a:off x="9163266" y="3426513"/>
            <a:ext cx="1541458" cy="0"/>
          </a:xfrm>
          <a:prstGeom prst="straightConnector1">
            <a:avLst/>
          </a:prstGeom>
          <a:ln w="5715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3762B14C-4815-4663-B445-1D56E3CA60DC}"/>
              </a:ext>
            </a:extLst>
          </p:cNvPr>
          <p:cNvSpPr/>
          <p:nvPr/>
        </p:nvSpPr>
        <p:spPr>
          <a:xfrm>
            <a:off x="8474711" y="3179712"/>
            <a:ext cx="688555" cy="493603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7" name="Прямоугольник: скругленные углы 36">
            <a:extLst>
              <a:ext uri="{FF2B5EF4-FFF2-40B4-BE49-F238E27FC236}">
                <a16:creationId xmlns:a16="http://schemas.microsoft.com/office/drawing/2014/main" id="{C3E2D7E9-DDDF-4B6B-A707-E069C219C502}"/>
              </a:ext>
            </a:extLst>
          </p:cNvPr>
          <p:cNvSpPr/>
          <p:nvPr/>
        </p:nvSpPr>
        <p:spPr>
          <a:xfrm>
            <a:off x="10704724" y="1894107"/>
            <a:ext cx="688555" cy="493602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8" name="Прямоугольник: скругленные углы 37">
            <a:extLst>
              <a:ext uri="{FF2B5EF4-FFF2-40B4-BE49-F238E27FC236}">
                <a16:creationId xmlns:a16="http://schemas.microsoft.com/office/drawing/2014/main" id="{05770DF6-EC98-4BD1-A94D-18D203792D93}"/>
              </a:ext>
            </a:extLst>
          </p:cNvPr>
          <p:cNvSpPr/>
          <p:nvPr/>
        </p:nvSpPr>
        <p:spPr>
          <a:xfrm>
            <a:off x="10704724" y="3179712"/>
            <a:ext cx="688555" cy="493602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17BF6FDE-EC7D-460E-BEDF-7CC5A54D3F71}"/>
              </a:ext>
            </a:extLst>
          </p:cNvPr>
          <p:cNvCxnSpPr>
            <a:cxnSpLocks/>
            <a:stCxn id="38" idx="0"/>
            <a:endCxn id="37" idx="2"/>
          </p:cNvCxnSpPr>
          <p:nvPr/>
        </p:nvCxnSpPr>
        <p:spPr>
          <a:xfrm flipV="1">
            <a:off x="11049003" y="2387709"/>
            <a:ext cx="0" cy="792002"/>
          </a:xfrm>
          <a:prstGeom prst="straightConnector1">
            <a:avLst/>
          </a:prstGeom>
          <a:ln w="5715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Прямоугольник: скругленные углы 39">
            <a:extLst>
              <a:ext uri="{FF2B5EF4-FFF2-40B4-BE49-F238E27FC236}">
                <a16:creationId xmlns:a16="http://schemas.microsoft.com/office/drawing/2014/main" id="{1D7D86A3-2754-4E54-B356-82598C92961B}"/>
              </a:ext>
            </a:extLst>
          </p:cNvPr>
          <p:cNvSpPr/>
          <p:nvPr/>
        </p:nvSpPr>
        <p:spPr>
          <a:xfrm>
            <a:off x="8469524" y="1894107"/>
            <a:ext cx="688555" cy="493603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1453B180-1FC9-42E1-9092-7BBCF082D203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8813803" y="2387710"/>
            <a:ext cx="0" cy="79200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Прямоугольник: скругленные углы 41">
            <a:extLst>
              <a:ext uri="{FF2B5EF4-FFF2-40B4-BE49-F238E27FC236}">
                <a16:creationId xmlns:a16="http://schemas.microsoft.com/office/drawing/2014/main" id="{0957B8D7-5E30-493A-AFF3-275DAEA5F858}"/>
              </a:ext>
            </a:extLst>
          </p:cNvPr>
          <p:cNvSpPr/>
          <p:nvPr/>
        </p:nvSpPr>
        <p:spPr>
          <a:xfrm>
            <a:off x="6310524" y="1894107"/>
            <a:ext cx="688555" cy="493603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2BAEB8A7-15B6-4CC1-AA52-199E0DED2261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6654803" y="2387710"/>
            <a:ext cx="0" cy="79200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: изогнутый 43">
            <a:extLst>
              <a:ext uri="{FF2B5EF4-FFF2-40B4-BE49-F238E27FC236}">
                <a16:creationId xmlns:a16="http://schemas.microsoft.com/office/drawing/2014/main" id="{01E52976-8E4B-4D1D-9AFB-3D9724724623}"/>
              </a:ext>
            </a:extLst>
          </p:cNvPr>
          <p:cNvCxnSpPr>
            <a:cxnSpLocks/>
            <a:stCxn id="42" idx="0"/>
            <a:endCxn id="49" idx="2"/>
          </p:cNvCxnSpPr>
          <p:nvPr/>
        </p:nvCxnSpPr>
        <p:spPr>
          <a:xfrm rot="16200000" flipH="1">
            <a:off x="6201896" y="2347013"/>
            <a:ext cx="3064812" cy="2159000"/>
          </a:xfrm>
          <a:prstGeom prst="curvedConnector5">
            <a:avLst>
              <a:gd name="adj1" fmla="val -27442"/>
              <a:gd name="adj2" fmla="val 45295"/>
              <a:gd name="adj3" fmla="val 131628"/>
            </a:avLst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90">
            <a:extLst>
              <a:ext uri="{FF2B5EF4-FFF2-40B4-BE49-F238E27FC236}">
                <a16:creationId xmlns:a16="http://schemas.microsoft.com/office/drawing/2014/main" id="{F28D2492-A942-4EAA-87AA-9F5517FF06D7}"/>
              </a:ext>
            </a:extLst>
          </p:cNvPr>
          <p:cNvCxnSpPr>
            <a:cxnSpLocks/>
          </p:cNvCxnSpPr>
          <p:nvPr/>
        </p:nvCxnSpPr>
        <p:spPr>
          <a:xfrm>
            <a:off x="5561652" y="3426513"/>
            <a:ext cx="779459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Прямоугольник: скругленные углы 47">
            <a:extLst>
              <a:ext uri="{FF2B5EF4-FFF2-40B4-BE49-F238E27FC236}">
                <a16:creationId xmlns:a16="http://schemas.microsoft.com/office/drawing/2014/main" id="{4F5D7B83-3BE9-4D5A-AD89-DA583DCDC8DD}"/>
              </a:ext>
            </a:extLst>
          </p:cNvPr>
          <p:cNvSpPr/>
          <p:nvPr/>
        </p:nvSpPr>
        <p:spPr>
          <a:xfrm>
            <a:off x="4873097" y="3179712"/>
            <a:ext cx="688555" cy="493603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9" name="Прямоугольник: скругленные углы 48">
            <a:extLst>
              <a:ext uri="{FF2B5EF4-FFF2-40B4-BE49-F238E27FC236}">
                <a16:creationId xmlns:a16="http://schemas.microsoft.com/office/drawing/2014/main" id="{1063B3DA-79DF-403D-8537-F47FD1C27B36}"/>
              </a:ext>
            </a:extLst>
          </p:cNvPr>
          <p:cNvSpPr/>
          <p:nvPr/>
        </p:nvSpPr>
        <p:spPr>
          <a:xfrm>
            <a:off x="8469524" y="4465317"/>
            <a:ext cx="688555" cy="49360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0" name="Прямоугольник: скругленные углы 49">
            <a:extLst>
              <a:ext uri="{FF2B5EF4-FFF2-40B4-BE49-F238E27FC236}">
                <a16:creationId xmlns:a16="http://schemas.microsoft.com/office/drawing/2014/main" id="{F531E58C-3651-4B56-9B55-A1FB99EBB6A4}"/>
              </a:ext>
            </a:extLst>
          </p:cNvPr>
          <p:cNvSpPr/>
          <p:nvPr/>
        </p:nvSpPr>
        <p:spPr>
          <a:xfrm>
            <a:off x="10702395" y="4465317"/>
            <a:ext cx="688555" cy="49360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51" name="Прямая со стрелкой 90">
            <a:extLst>
              <a:ext uri="{FF2B5EF4-FFF2-40B4-BE49-F238E27FC236}">
                <a16:creationId xmlns:a16="http://schemas.microsoft.com/office/drawing/2014/main" id="{A315A491-AB6B-4CB4-B2D0-AC74E2D2E6E1}"/>
              </a:ext>
            </a:extLst>
          </p:cNvPr>
          <p:cNvCxnSpPr>
            <a:cxnSpLocks/>
          </p:cNvCxnSpPr>
          <p:nvPr/>
        </p:nvCxnSpPr>
        <p:spPr>
          <a:xfrm flipV="1">
            <a:off x="8811474" y="3673315"/>
            <a:ext cx="0" cy="79200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90">
            <a:extLst>
              <a:ext uri="{FF2B5EF4-FFF2-40B4-BE49-F238E27FC236}">
                <a16:creationId xmlns:a16="http://schemas.microsoft.com/office/drawing/2014/main" id="{AE4D92B2-038B-4F36-816C-1F895320EA91}"/>
              </a:ext>
            </a:extLst>
          </p:cNvPr>
          <p:cNvCxnSpPr>
            <a:cxnSpLocks/>
          </p:cNvCxnSpPr>
          <p:nvPr/>
        </p:nvCxnSpPr>
        <p:spPr>
          <a:xfrm flipV="1">
            <a:off x="11046673" y="3673315"/>
            <a:ext cx="0" cy="792002"/>
          </a:xfrm>
          <a:prstGeom prst="straightConnector1">
            <a:avLst/>
          </a:prstGeom>
          <a:ln w="5715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Прямоугольник 25">
                <a:extLst>
                  <a:ext uri="{FF2B5EF4-FFF2-40B4-BE49-F238E27FC236}">
                    <a16:creationId xmlns:a16="http://schemas.microsoft.com/office/drawing/2014/main" id="{53DB4475-485D-4538-84D9-5629924893D6}"/>
                  </a:ext>
                </a:extLst>
              </p:cNvPr>
              <p:cNvSpPr/>
              <p:nvPr/>
            </p:nvSpPr>
            <p:spPr>
              <a:xfrm>
                <a:off x="6330929" y="1854016"/>
                <a:ext cx="67723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𝒀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53" name="Прямоугольник 25">
                <a:extLst>
                  <a:ext uri="{FF2B5EF4-FFF2-40B4-BE49-F238E27FC236}">
                    <a16:creationId xmlns:a16="http://schemas.microsoft.com/office/drawing/2014/main" id="{53DB4475-485D-4538-84D9-5629924893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929" y="1854016"/>
                <a:ext cx="67723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Прямоугольник 25">
                <a:extLst>
                  <a:ext uri="{FF2B5EF4-FFF2-40B4-BE49-F238E27FC236}">
                    <a16:creationId xmlns:a16="http://schemas.microsoft.com/office/drawing/2014/main" id="{7253B888-3848-4A79-B422-D06EC0F68B5C}"/>
                  </a:ext>
                </a:extLst>
              </p:cNvPr>
              <p:cNvSpPr/>
              <p:nvPr/>
            </p:nvSpPr>
            <p:spPr>
              <a:xfrm>
                <a:off x="8489929" y="1866716"/>
                <a:ext cx="69166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𝒀</m:t>
                          </m:r>
                        </m:e>
                        <m:sub>
                          <m:r>
                            <a:rPr lang="ru-RU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54" name="Прямоугольник 25">
                <a:extLst>
                  <a:ext uri="{FF2B5EF4-FFF2-40B4-BE49-F238E27FC236}">
                    <a16:creationId xmlns:a16="http://schemas.microsoft.com/office/drawing/2014/main" id="{7253B888-3848-4A79-B422-D06EC0F68B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929" y="1866716"/>
                <a:ext cx="69166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Прямоугольник 25">
                <a:extLst>
                  <a:ext uri="{FF2B5EF4-FFF2-40B4-BE49-F238E27FC236}">
                    <a16:creationId xmlns:a16="http://schemas.microsoft.com/office/drawing/2014/main" id="{CF4AFCCD-9B49-4C34-AE02-174961440261}"/>
                  </a:ext>
                </a:extLst>
              </p:cNvPr>
              <p:cNvSpPr/>
              <p:nvPr/>
            </p:nvSpPr>
            <p:spPr>
              <a:xfrm>
                <a:off x="8489929" y="4421460"/>
                <a:ext cx="67723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𝒀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55" name="Прямоугольник 25">
                <a:extLst>
                  <a:ext uri="{FF2B5EF4-FFF2-40B4-BE49-F238E27FC236}">
                    <a16:creationId xmlns:a16="http://schemas.microsoft.com/office/drawing/2014/main" id="{CF4AFCCD-9B49-4C34-AE02-1749614402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929" y="4421460"/>
                <a:ext cx="67723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5518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ru-RU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Генерация текстов</a:t>
            </a:r>
            <a:endParaRPr dirty="0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148E8716-D0D0-410A-A852-773BE3134384}"/>
              </a:ext>
            </a:extLst>
          </p:cNvPr>
          <p:cNvSpPr/>
          <p:nvPr/>
        </p:nvSpPr>
        <p:spPr>
          <a:xfrm>
            <a:off x="553719" y="4462440"/>
            <a:ext cx="688555" cy="439760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1" name="Прямая со стрелкой 90">
            <a:extLst>
              <a:ext uri="{FF2B5EF4-FFF2-40B4-BE49-F238E27FC236}">
                <a16:creationId xmlns:a16="http://schemas.microsoft.com/office/drawing/2014/main" id="{54B90E59-ADE1-4987-BA9D-7B589B259D63}"/>
              </a:ext>
            </a:extLst>
          </p:cNvPr>
          <p:cNvCxnSpPr>
            <a:cxnSpLocks/>
            <a:stCxn id="8" idx="0"/>
            <a:endCxn id="12" idx="2"/>
          </p:cNvCxnSpPr>
          <p:nvPr/>
        </p:nvCxnSpPr>
        <p:spPr>
          <a:xfrm flipV="1">
            <a:off x="897995" y="3756830"/>
            <a:ext cx="0" cy="7056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BC77F500-CC76-4E8C-B74D-C65D9FC35AE3}"/>
              </a:ext>
            </a:extLst>
          </p:cNvPr>
          <p:cNvSpPr/>
          <p:nvPr/>
        </p:nvSpPr>
        <p:spPr>
          <a:xfrm>
            <a:off x="553719" y="3317070"/>
            <a:ext cx="688555" cy="439760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3" name="Прямая со стрелкой 90">
            <a:extLst>
              <a:ext uri="{FF2B5EF4-FFF2-40B4-BE49-F238E27FC236}">
                <a16:creationId xmlns:a16="http://schemas.microsoft.com/office/drawing/2014/main" id="{B1728DE4-83C4-4BD6-8E2B-2A19C780ED60}"/>
              </a:ext>
            </a:extLst>
          </p:cNvPr>
          <p:cNvCxnSpPr>
            <a:cxnSpLocks/>
            <a:stCxn id="12" idx="3"/>
            <a:endCxn id="18" idx="1"/>
          </p:cNvCxnSpPr>
          <p:nvPr/>
        </p:nvCxnSpPr>
        <p:spPr>
          <a:xfrm>
            <a:off x="1242274" y="3536950"/>
            <a:ext cx="4492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90">
            <a:extLst>
              <a:ext uri="{FF2B5EF4-FFF2-40B4-BE49-F238E27FC236}">
                <a16:creationId xmlns:a16="http://schemas.microsoft.com/office/drawing/2014/main" id="{4C039991-5C70-4AA9-8526-C2CACF9D7F36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2380087" y="3536950"/>
            <a:ext cx="4492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2BFD1F4B-2245-4DC4-8E66-FF603C99A666}"/>
              </a:ext>
            </a:extLst>
          </p:cNvPr>
          <p:cNvSpPr/>
          <p:nvPr/>
        </p:nvSpPr>
        <p:spPr>
          <a:xfrm>
            <a:off x="1691533" y="3317070"/>
            <a:ext cx="688555" cy="439760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8C78C657-A4E7-443D-9670-7CD9BF440A41}"/>
              </a:ext>
            </a:extLst>
          </p:cNvPr>
          <p:cNvSpPr/>
          <p:nvPr/>
        </p:nvSpPr>
        <p:spPr>
          <a:xfrm>
            <a:off x="2829346" y="2171700"/>
            <a:ext cx="688555" cy="439760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357A5E8-6B14-4852-9761-9DBD469572AD}"/>
              </a:ext>
            </a:extLst>
          </p:cNvPr>
          <p:cNvSpPr/>
          <p:nvPr/>
        </p:nvSpPr>
        <p:spPr>
          <a:xfrm>
            <a:off x="2829346" y="3317070"/>
            <a:ext cx="688555" cy="439760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A5DA6FF8-4A59-4E23-93B2-8ABC77EDA02F}"/>
              </a:ext>
            </a:extLst>
          </p:cNvPr>
          <p:cNvCxnSpPr>
            <a:cxnSpLocks/>
            <a:stCxn id="20" idx="0"/>
            <a:endCxn id="19" idx="2"/>
          </p:cNvCxnSpPr>
          <p:nvPr/>
        </p:nvCxnSpPr>
        <p:spPr>
          <a:xfrm flipV="1">
            <a:off x="3173625" y="2611460"/>
            <a:ext cx="0" cy="7056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396A5677-5C3A-455F-8C3B-BA64738BE5C0}"/>
              </a:ext>
            </a:extLst>
          </p:cNvPr>
          <p:cNvSpPr/>
          <p:nvPr/>
        </p:nvSpPr>
        <p:spPr>
          <a:xfrm>
            <a:off x="1686346" y="2171700"/>
            <a:ext cx="688555" cy="439760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8B4E30F6-F5C8-440E-AEF8-975A46478121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2030625" y="2611460"/>
            <a:ext cx="0" cy="7056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F3696DDF-5B79-4084-96A5-D27670649032}"/>
              </a:ext>
            </a:extLst>
          </p:cNvPr>
          <p:cNvSpPr/>
          <p:nvPr/>
        </p:nvSpPr>
        <p:spPr>
          <a:xfrm>
            <a:off x="543346" y="2171700"/>
            <a:ext cx="688555" cy="439760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F4CFF177-377A-4A0E-B8D3-DD13287AD780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887625" y="2611460"/>
            <a:ext cx="0" cy="7056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0A4B53F-C35E-47B1-8EB4-FDC1DBCA6C66}"/>
              </a:ext>
            </a:extLst>
          </p:cNvPr>
          <p:cNvSpPr txBox="1"/>
          <p:nvPr/>
        </p:nvSpPr>
        <p:spPr>
          <a:xfrm>
            <a:off x="4372823" y="2603500"/>
            <a:ext cx="1689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Вход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0C57F3-1BCE-4B3A-8BE7-78ADCC20FF8E}"/>
              </a:ext>
            </a:extLst>
          </p:cNvPr>
          <p:cNvSpPr txBox="1"/>
          <p:nvPr/>
        </p:nvSpPr>
        <p:spPr>
          <a:xfrm>
            <a:off x="241300" y="1281336"/>
            <a:ext cx="356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One-to-Many</a:t>
            </a:r>
            <a:endParaRPr lang="ru-RU" sz="2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93C040E1-BA87-457A-9C05-E111EDB8F7C2}"/>
              </a:ext>
            </a:extLst>
          </p:cNvPr>
          <p:cNvCxnSpPr>
            <a:cxnSpLocks/>
          </p:cNvCxnSpPr>
          <p:nvPr/>
        </p:nvCxnSpPr>
        <p:spPr>
          <a:xfrm>
            <a:off x="4127500" y="1099128"/>
            <a:ext cx="0" cy="5962072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CD2AB44-E558-4FD0-9D32-429367190A2F}"/>
              </a:ext>
            </a:extLst>
          </p:cNvPr>
          <p:cNvSpPr txBox="1"/>
          <p:nvPr/>
        </p:nvSpPr>
        <p:spPr>
          <a:xfrm>
            <a:off x="5846023" y="5015939"/>
            <a:ext cx="1689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3D3BF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&lt;START&gt;</a:t>
            </a:r>
            <a:endParaRPr lang="ru-RU" sz="2800" dirty="0">
              <a:solidFill>
                <a:srgbClr val="3D3BFF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70092B1C-F658-4AC4-BD77-231A740EA98A}"/>
              </a:ext>
            </a:extLst>
          </p:cNvPr>
          <p:cNvSpPr/>
          <p:nvPr/>
        </p:nvSpPr>
        <p:spPr>
          <a:xfrm>
            <a:off x="6320897" y="4465317"/>
            <a:ext cx="688555" cy="49360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31" name="Прямая со стрелкой 90">
            <a:extLst>
              <a:ext uri="{FF2B5EF4-FFF2-40B4-BE49-F238E27FC236}">
                <a16:creationId xmlns:a16="http://schemas.microsoft.com/office/drawing/2014/main" id="{6B803BE1-404B-43F3-82C7-48688DEB79E0}"/>
              </a:ext>
            </a:extLst>
          </p:cNvPr>
          <p:cNvCxnSpPr>
            <a:cxnSpLocks/>
            <a:stCxn id="30" idx="0"/>
            <a:endCxn id="32" idx="2"/>
          </p:cNvCxnSpPr>
          <p:nvPr/>
        </p:nvCxnSpPr>
        <p:spPr>
          <a:xfrm flipV="1">
            <a:off x="6665173" y="3673315"/>
            <a:ext cx="0" cy="79200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EC3CED9E-CE13-47D1-96F4-76D7F16C2967}"/>
              </a:ext>
            </a:extLst>
          </p:cNvPr>
          <p:cNvSpPr/>
          <p:nvPr/>
        </p:nvSpPr>
        <p:spPr>
          <a:xfrm>
            <a:off x="6320897" y="3179712"/>
            <a:ext cx="688555" cy="493603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33" name="Прямая со стрелкой 90">
            <a:extLst>
              <a:ext uri="{FF2B5EF4-FFF2-40B4-BE49-F238E27FC236}">
                <a16:creationId xmlns:a16="http://schemas.microsoft.com/office/drawing/2014/main" id="{6D99043B-A2F7-4CA1-8382-F8E6B5BD0CC3}"/>
              </a:ext>
            </a:extLst>
          </p:cNvPr>
          <p:cNvCxnSpPr>
            <a:cxnSpLocks/>
            <a:stCxn id="32" idx="3"/>
            <a:endCxn id="35" idx="1"/>
          </p:cNvCxnSpPr>
          <p:nvPr/>
        </p:nvCxnSpPr>
        <p:spPr>
          <a:xfrm>
            <a:off x="7009452" y="3426513"/>
            <a:ext cx="1465259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90">
            <a:extLst>
              <a:ext uri="{FF2B5EF4-FFF2-40B4-BE49-F238E27FC236}">
                <a16:creationId xmlns:a16="http://schemas.microsoft.com/office/drawing/2014/main" id="{96251846-1E39-44AE-9C8E-3E2F41D3A1B5}"/>
              </a:ext>
            </a:extLst>
          </p:cNvPr>
          <p:cNvCxnSpPr>
            <a:cxnSpLocks/>
            <a:stCxn id="35" idx="3"/>
            <a:endCxn id="38" idx="1"/>
          </p:cNvCxnSpPr>
          <p:nvPr/>
        </p:nvCxnSpPr>
        <p:spPr>
          <a:xfrm>
            <a:off x="9163266" y="3426513"/>
            <a:ext cx="1541458" cy="0"/>
          </a:xfrm>
          <a:prstGeom prst="straightConnector1">
            <a:avLst/>
          </a:prstGeom>
          <a:ln w="5715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3762B14C-4815-4663-B445-1D56E3CA60DC}"/>
              </a:ext>
            </a:extLst>
          </p:cNvPr>
          <p:cNvSpPr/>
          <p:nvPr/>
        </p:nvSpPr>
        <p:spPr>
          <a:xfrm>
            <a:off x="8474711" y="3179712"/>
            <a:ext cx="688555" cy="493603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7" name="Прямоугольник: скругленные углы 36">
            <a:extLst>
              <a:ext uri="{FF2B5EF4-FFF2-40B4-BE49-F238E27FC236}">
                <a16:creationId xmlns:a16="http://schemas.microsoft.com/office/drawing/2014/main" id="{C3E2D7E9-DDDF-4B6B-A707-E069C219C502}"/>
              </a:ext>
            </a:extLst>
          </p:cNvPr>
          <p:cNvSpPr/>
          <p:nvPr/>
        </p:nvSpPr>
        <p:spPr>
          <a:xfrm>
            <a:off x="10704724" y="1894107"/>
            <a:ext cx="688555" cy="493602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8" name="Прямоугольник: скругленные углы 37">
            <a:extLst>
              <a:ext uri="{FF2B5EF4-FFF2-40B4-BE49-F238E27FC236}">
                <a16:creationId xmlns:a16="http://schemas.microsoft.com/office/drawing/2014/main" id="{05770DF6-EC98-4BD1-A94D-18D203792D93}"/>
              </a:ext>
            </a:extLst>
          </p:cNvPr>
          <p:cNvSpPr/>
          <p:nvPr/>
        </p:nvSpPr>
        <p:spPr>
          <a:xfrm>
            <a:off x="10704724" y="3179712"/>
            <a:ext cx="688555" cy="493602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17BF6FDE-EC7D-460E-BEDF-7CC5A54D3F71}"/>
              </a:ext>
            </a:extLst>
          </p:cNvPr>
          <p:cNvCxnSpPr>
            <a:cxnSpLocks/>
            <a:stCxn id="38" idx="0"/>
            <a:endCxn id="37" idx="2"/>
          </p:cNvCxnSpPr>
          <p:nvPr/>
        </p:nvCxnSpPr>
        <p:spPr>
          <a:xfrm flipV="1">
            <a:off x="11049003" y="2387709"/>
            <a:ext cx="0" cy="792002"/>
          </a:xfrm>
          <a:prstGeom prst="straightConnector1">
            <a:avLst/>
          </a:prstGeom>
          <a:ln w="5715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Прямоугольник: скругленные углы 39">
            <a:extLst>
              <a:ext uri="{FF2B5EF4-FFF2-40B4-BE49-F238E27FC236}">
                <a16:creationId xmlns:a16="http://schemas.microsoft.com/office/drawing/2014/main" id="{1D7D86A3-2754-4E54-B356-82598C92961B}"/>
              </a:ext>
            </a:extLst>
          </p:cNvPr>
          <p:cNvSpPr/>
          <p:nvPr/>
        </p:nvSpPr>
        <p:spPr>
          <a:xfrm>
            <a:off x="8469524" y="1894107"/>
            <a:ext cx="688555" cy="493603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1453B180-1FC9-42E1-9092-7BBCF082D203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8813803" y="2387710"/>
            <a:ext cx="0" cy="79200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Прямоугольник: скругленные углы 41">
            <a:extLst>
              <a:ext uri="{FF2B5EF4-FFF2-40B4-BE49-F238E27FC236}">
                <a16:creationId xmlns:a16="http://schemas.microsoft.com/office/drawing/2014/main" id="{0957B8D7-5E30-493A-AFF3-275DAEA5F858}"/>
              </a:ext>
            </a:extLst>
          </p:cNvPr>
          <p:cNvSpPr/>
          <p:nvPr/>
        </p:nvSpPr>
        <p:spPr>
          <a:xfrm>
            <a:off x="6310524" y="1894107"/>
            <a:ext cx="688555" cy="493603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2BAEB8A7-15B6-4CC1-AA52-199E0DED2261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6654803" y="2387710"/>
            <a:ext cx="0" cy="79200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: изогнутый 43">
            <a:extLst>
              <a:ext uri="{FF2B5EF4-FFF2-40B4-BE49-F238E27FC236}">
                <a16:creationId xmlns:a16="http://schemas.microsoft.com/office/drawing/2014/main" id="{01E52976-8E4B-4D1D-9AFB-3D9724724623}"/>
              </a:ext>
            </a:extLst>
          </p:cNvPr>
          <p:cNvCxnSpPr>
            <a:cxnSpLocks/>
            <a:stCxn id="42" idx="0"/>
            <a:endCxn id="49" idx="2"/>
          </p:cNvCxnSpPr>
          <p:nvPr/>
        </p:nvCxnSpPr>
        <p:spPr>
          <a:xfrm rot="16200000" flipH="1">
            <a:off x="6201896" y="2347013"/>
            <a:ext cx="3064812" cy="2159000"/>
          </a:xfrm>
          <a:prstGeom prst="curvedConnector5">
            <a:avLst>
              <a:gd name="adj1" fmla="val -27442"/>
              <a:gd name="adj2" fmla="val 45295"/>
              <a:gd name="adj3" fmla="val 131628"/>
            </a:avLst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оединитель: изогнутый 44">
            <a:extLst>
              <a:ext uri="{FF2B5EF4-FFF2-40B4-BE49-F238E27FC236}">
                <a16:creationId xmlns:a16="http://schemas.microsoft.com/office/drawing/2014/main" id="{3B68A8C4-A0B1-4732-AD20-66D9989270E5}"/>
              </a:ext>
            </a:extLst>
          </p:cNvPr>
          <p:cNvCxnSpPr>
            <a:cxnSpLocks/>
            <a:stCxn id="40" idx="0"/>
            <a:endCxn id="50" idx="2"/>
          </p:cNvCxnSpPr>
          <p:nvPr/>
        </p:nvCxnSpPr>
        <p:spPr>
          <a:xfrm rot="16200000" flipH="1">
            <a:off x="8397831" y="2310078"/>
            <a:ext cx="3064812" cy="2232871"/>
          </a:xfrm>
          <a:prstGeom prst="curvedConnector5">
            <a:avLst>
              <a:gd name="adj1" fmla="val -29302"/>
              <a:gd name="adj2" fmla="val 44312"/>
              <a:gd name="adj3" fmla="val 131628"/>
            </a:avLst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90">
            <a:extLst>
              <a:ext uri="{FF2B5EF4-FFF2-40B4-BE49-F238E27FC236}">
                <a16:creationId xmlns:a16="http://schemas.microsoft.com/office/drawing/2014/main" id="{F28D2492-A942-4EAA-87AA-9F5517FF06D7}"/>
              </a:ext>
            </a:extLst>
          </p:cNvPr>
          <p:cNvCxnSpPr>
            <a:cxnSpLocks/>
          </p:cNvCxnSpPr>
          <p:nvPr/>
        </p:nvCxnSpPr>
        <p:spPr>
          <a:xfrm>
            <a:off x="5561652" y="3426513"/>
            <a:ext cx="779459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Прямоугольник: скругленные углы 47">
            <a:extLst>
              <a:ext uri="{FF2B5EF4-FFF2-40B4-BE49-F238E27FC236}">
                <a16:creationId xmlns:a16="http://schemas.microsoft.com/office/drawing/2014/main" id="{4F5D7B83-3BE9-4D5A-AD89-DA583DCDC8DD}"/>
              </a:ext>
            </a:extLst>
          </p:cNvPr>
          <p:cNvSpPr/>
          <p:nvPr/>
        </p:nvSpPr>
        <p:spPr>
          <a:xfrm>
            <a:off x="4873097" y="3179712"/>
            <a:ext cx="688555" cy="493603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9" name="Прямоугольник: скругленные углы 48">
            <a:extLst>
              <a:ext uri="{FF2B5EF4-FFF2-40B4-BE49-F238E27FC236}">
                <a16:creationId xmlns:a16="http://schemas.microsoft.com/office/drawing/2014/main" id="{1063B3DA-79DF-403D-8537-F47FD1C27B36}"/>
              </a:ext>
            </a:extLst>
          </p:cNvPr>
          <p:cNvSpPr/>
          <p:nvPr/>
        </p:nvSpPr>
        <p:spPr>
          <a:xfrm>
            <a:off x="8469524" y="4465317"/>
            <a:ext cx="688555" cy="49360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0" name="Прямоугольник: скругленные углы 49">
            <a:extLst>
              <a:ext uri="{FF2B5EF4-FFF2-40B4-BE49-F238E27FC236}">
                <a16:creationId xmlns:a16="http://schemas.microsoft.com/office/drawing/2014/main" id="{F531E58C-3651-4B56-9B55-A1FB99EBB6A4}"/>
              </a:ext>
            </a:extLst>
          </p:cNvPr>
          <p:cNvSpPr/>
          <p:nvPr/>
        </p:nvSpPr>
        <p:spPr>
          <a:xfrm>
            <a:off x="10702395" y="4465317"/>
            <a:ext cx="688555" cy="49360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51" name="Прямая со стрелкой 90">
            <a:extLst>
              <a:ext uri="{FF2B5EF4-FFF2-40B4-BE49-F238E27FC236}">
                <a16:creationId xmlns:a16="http://schemas.microsoft.com/office/drawing/2014/main" id="{A315A491-AB6B-4CB4-B2D0-AC74E2D2E6E1}"/>
              </a:ext>
            </a:extLst>
          </p:cNvPr>
          <p:cNvCxnSpPr>
            <a:cxnSpLocks/>
          </p:cNvCxnSpPr>
          <p:nvPr/>
        </p:nvCxnSpPr>
        <p:spPr>
          <a:xfrm flipV="1">
            <a:off x="8811474" y="3673315"/>
            <a:ext cx="0" cy="79200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90">
            <a:extLst>
              <a:ext uri="{FF2B5EF4-FFF2-40B4-BE49-F238E27FC236}">
                <a16:creationId xmlns:a16="http://schemas.microsoft.com/office/drawing/2014/main" id="{AE4D92B2-038B-4F36-816C-1F895320EA91}"/>
              </a:ext>
            </a:extLst>
          </p:cNvPr>
          <p:cNvCxnSpPr>
            <a:cxnSpLocks/>
          </p:cNvCxnSpPr>
          <p:nvPr/>
        </p:nvCxnSpPr>
        <p:spPr>
          <a:xfrm flipV="1">
            <a:off x="11046673" y="3673315"/>
            <a:ext cx="0" cy="792002"/>
          </a:xfrm>
          <a:prstGeom prst="straightConnector1">
            <a:avLst/>
          </a:prstGeom>
          <a:ln w="5715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Прямоугольник 25">
                <a:extLst>
                  <a:ext uri="{FF2B5EF4-FFF2-40B4-BE49-F238E27FC236}">
                    <a16:creationId xmlns:a16="http://schemas.microsoft.com/office/drawing/2014/main" id="{53DB4475-485D-4538-84D9-5629924893D6}"/>
                  </a:ext>
                </a:extLst>
              </p:cNvPr>
              <p:cNvSpPr/>
              <p:nvPr/>
            </p:nvSpPr>
            <p:spPr>
              <a:xfrm>
                <a:off x="6330929" y="1854016"/>
                <a:ext cx="67723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𝒀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53" name="Прямоугольник 25">
                <a:extLst>
                  <a:ext uri="{FF2B5EF4-FFF2-40B4-BE49-F238E27FC236}">
                    <a16:creationId xmlns:a16="http://schemas.microsoft.com/office/drawing/2014/main" id="{53DB4475-485D-4538-84D9-5629924893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929" y="1854016"/>
                <a:ext cx="67723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Прямоугольник 25">
                <a:extLst>
                  <a:ext uri="{FF2B5EF4-FFF2-40B4-BE49-F238E27FC236}">
                    <a16:creationId xmlns:a16="http://schemas.microsoft.com/office/drawing/2014/main" id="{7253B888-3848-4A79-B422-D06EC0F68B5C}"/>
                  </a:ext>
                </a:extLst>
              </p:cNvPr>
              <p:cNvSpPr/>
              <p:nvPr/>
            </p:nvSpPr>
            <p:spPr>
              <a:xfrm>
                <a:off x="8489929" y="1866716"/>
                <a:ext cx="69166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𝒀</m:t>
                          </m:r>
                        </m:e>
                        <m:sub>
                          <m:r>
                            <a:rPr lang="ru-RU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54" name="Прямоугольник 25">
                <a:extLst>
                  <a:ext uri="{FF2B5EF4-FFF2-40B4-BE49-F238E27FC236}">
                    <a16:creationId xmlns:a16="http://schemas.microsoft.com/office/drawing/2014/main" id="{7253B888-3848-4A79-B422-D06EC0F68B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929" y="1866716"/>
                <a:ext cx="69166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Прямоугольник 25">
                <a:extLst>
                  <a:ext uri="{FF2B5EF4-FFF2-40B4-BE49-F238E27FC236}">
                    <a16:creationId xmlns:a16="http://schemas.microsoft.com/office/drawing/2014/main" id="{CF4AFCCD-9B49-4C34-AE02-174961440261}"/>
                  </a:ext>
                </a:extLst>
              </p:cNvPr>
              <p:cNvSpPr/>
              <p:nvPr/>
            </p:nvSpPr>
            <p:spPr>
              <a:xfrm>
                <a:off x="8489929" y="4421460"/>
                <a:ext cx="67723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𝒀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55" name="Прямоугольник 25">
                <a:extLst>
                  <a:ext uri="{FF2B5EF4-FFF2-40B4-BE49-F238E27FC236}">
                    <a16:creationId xmlns:a16="http://schemas.microsoft.com/office/drawing/2014/main" id="{CF4AFCCD-9B49-4C34-AE02-1749614402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929" y="4421460"/>
                <a:ext cx="67723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Прямоугольник 25">
                <a:extLst>
                  <a:ext uri="{FF2B5EF4-FFF2-40B4-BE49-F238E27FC236}">
                    <a16:creationId xmlns:a16="http://schemas.microsoft.com/office/drawing/2014/main" id="{CBE6AB1F-8DB0-4553-9E4E-B15EFBAC4439}"/>
                  </a:ext>
                </a:extLst>
              </p:cNvPr>
              <p:cNvSpPr/>
              <p:nvPr/>
            </p:nvSpPr>
            <p:spPr>
              <a:xfrm>
                <a:off x="10737829" y="4423015"/>
                <a:ext cx="69166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𝒀</m:t>
                          </m:r>
                        </m:e>
                        <m:sub>
                          <m:r>
                            <a:rPr lang="ru-RU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56" name="Прямоугольник 25">
                <a:extLst>
                  <a:ext uri="{FF2B5EF4-FFF2-40B4-BE49-F238E27FC236}">
                    <a16:creationId xmlns:a16="http://schemas.microsoft.com/office/drawing/2014/main" id="{CBE6AB1F-8DB0-4553-9E4E-B15EFBAC44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7829" y="4423015"/>
                <a:ext cx="69166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9309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ru-RU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Генерация текстов</a:t>
            </a:r>
            <a:endParaRPr dirty="0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148E8716-D0D0-410A-A852-773BE3134384}"/>
              </a:ext>
            </a:extLst>
          </p:cNvPr>
          <p:cNvSpPr/>
          <p:nvPr/>
        </p:nvSpPr>
        <p:spPr>
          <a:xfrm>
            <a:off x="553719" y="4462440"/>
            <a:ext cx="688555" cy="439760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1" name="Прямая со стрелкой 90">
            <a:extLst>
              <a:ext uri="{FF2B5EF4-FFF2-40B4-BE49-F238E27FC236}">
                <a16:creationId xmlns:a16="http://schemas.microsoft.com/office/drawing/2014/main" id="{54B90E59-ADE1-4987-BA9D-7B589B259D63}"/>
              </a:ext>
            </a:extLst>
          </p:cNvPr>
          <p:cNvCxnSpPr>
            <a:cxnSpLocks/>
            <a:stCxn id="8" idx="0"/>
            <a:endCxn id="12" idx="2"/>
          </p:cNvCxnSpPr>
          <p:nvPr/>
        </p:nvCxnSpPr>
        <p:spPr>
          <a:xfrm flipV="1">
            <a:off x="897995" y="3756830"/>
            <a:ext cx="0" cy="7056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BC77F500-CC76-4E8C-B74D-C65D9FC35AE3}"/>
              </a:ext>
            </a:extLst>
          </p:cNvPr>
          <p:cNvSpPr/>
          <p:nvPr/>
        </p:nvSpPr>
        <p:spPr>
          <a:xfrm>
            <a:off x="553719" y="3317070"/>
            <a:ext cx="688555" cy="439760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3" name="Прямая со стрелкой 90">
            <a:extLst>
              <a:ext uri="{FF2B5EF4-FFF2-40B4-BE49-F238E27FC236}">
                <a16:creationId xmlns:a16="http://schemas.microsoft.com/office/drawing/2014/main" id="{B1728DE4-83C4-4BD6-8E2B-2A19C780ED60}"/>
              </a:ext>
            </a:extLst>
          </p:cNvPr>
          <p:cNvCxnSpPr>
            <a:cxnSpLocks/>
            <a:stCxn id="12" idx="3"/>
            <a:endCxn id="18" idx="1"/>
          </p:cNvCxnSpPr>
          <p:nvPr/>
        </p:nvCxnSpPr>
        <p:spPr>
          <a:xfrm>
            <a:off x="1242274" y="3536950"/>
            <a:ext cx="4492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90">
            <a:extLst>
              <a:ext uri="{FF2B5EF4-FFF2-40B4-BE49-F238E27FC236}">
                <a16:creationId xmlns:a16="http://schemas.microsoft.com/office/drawing/2014/main" id="{4C039991-5C70-4AA9-8526-C2CACF9D7F36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2380087" y="3536950"/>
            <a:ext cx="4492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2BFD1F4B-2245-4DC4-8E66-FF603C99A666}"/>
              </a:ext>
            </a:extLst>
          </p:cNvPr>
          <p:cNvSpPr/>
          <p:nvPr/>
        </p:nvSpPr>
        <p:spPr>
          <a:xfrm>
            <a:off x="1691533" y="3317070"/>
            <a:ext cx="688555" cy="439760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8C78C657-A4E7-443D-9670-7CD9BF440A41}"/>
              </a:ext>
            </a:extLst>
          </p:cNvPr>
          <p:cNvSpPr/>
          <p:nvPr/>
        </p:nvSpPr>
        <p:spPr>
          <a:xfrm>
            <a:off x="2829346" y="2171700"/>
            <a:ext cx="688555" cy="439760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357A5E8-6B14-4852-9761-9DBD469572AD}"/>
              </a:ext>
            </a:extLst>
          </p:cNvPr>
          <p:cNvSpPr/>
          <p:nvPr/>
        </p:nvSpPr>
        <p:spPr>
          <a:xfrm>
            <a:off x="2829346" y="3317070"/>
            <a:ext cx="688555" cy="439760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A5DA6FF8-4A59-4E23-93B2-8ABC77EDA02F}"/>
              </a:ext>
            </a:extLst>
          </p:cNvPr>
          <p:cNvCxnSpPr>
            <a:cxnSpLocks/>
            <a:stCxn id="20" idx="0"/>
            <a:endCxn id="19" idx="2"/>
          </p:cNvCxnSpPr>
          <p:nvPr/>
        </p:nvCxnSpPr>
        <p:spPr>
          <a:xfrm flipV="1">
            <a:off x="3173625" y="2611460"/>
            <a:ext cx="0" cy="7056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396A5677-5C3A-455F-8C3B-BA64738BE5C0}"/>
              </a:ext>
            </a:extLst>
          </p:cNvPr>
          <p:cNvSpPr/>
          <p:nvPr/>
        </p:nvSpPr>
        <p:spPr>
          <a:xfrm>
            <a:off x="1686346" y="2171700"/>
            <a:ext cx="688555" cy="439760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8B4E30F6-F5C8-440E-AEF8-975A46478121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2030625" y="2611460"/>
            <a:ext cx="0" cy="7056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F3696DDF-5B79-4084-96A5-D27670649032}"/>
              </a:ext>
            </a:extLst>
          </p:cNvPr>
          <p:cNvSpPr/>
          <p:nvPr/>
        </p:nvSpPr>
        <p:spPr>
          <a:xfrm>
            <a:off x="543346" y="2171700"/>
            <a:ext cx="688555" cy="439760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F4CFF177-377A-4A0E-B8D3-DD13287AD780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887625" y="2611460"/>
            <a:ext cx="0" cy="7056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0A4B53F-C35E-47B1-8EB4-FDC1DBCA6C66}"/>
              </a:ext>
            </a:extLst>
          </p:cNvPr>
          <p:cNvSpPr txBox="1"/>
          <p:nvPr/>
        </p:nvSpPr>
        <p:spPr>
          <a:xfrm>
            <a:off x="4372823" y="2603500"/>
            <a:ext cx="1689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Вход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0C57F3-1BCE-4B3A-8BE7-78ADCC20FF8E}"/>
              </a:ext>
            </a:extLst>
          </p:cNvPr>
          <p:cNvSpPr txBox="1"/>
          <p:nvPr/>
        </p:nvSpPr>
        <p:spPr>
          <a:xfrm>
            <a:off x="241300" y="1281336"/>
            <a:ext cx="356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One-to-Many</a:t>
            </a:r>
            <a:endParaRPr lang="ru-RU" sz="2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93C040E1-BA87-457A-9C05-E111EDB8F7C2}"/>
              </a:ext>
            </a:extLst>
          </p:cNvPr>
          <p:cNvCxnSpPr>
            <a:cxnSpLocks/>
          </p:cNvCxnSpPr>
          <p:nvPr/>
        </p:nvCxnSpPr>
        <p:spPr>
          <a:xfrm>
            <a:off x="4127500" y="1099128"/>
            <a:ext cx="0" cy="5962072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CD2AB44-E558-4FD0-9D32-429367190A2F}"/>
              </a:ext>
            </a:extLst>
          </p:cNvPr>
          <p:cNvSpPr txBox="1"/>
          <p:nvPr/>
        </p:nvSpPr>
        <p:spPr>
          <a:xfrm>
            <a:off x="5846023" y="5015939"/>
            <a:ext cx="1689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3D3BF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&lt;START&gt;</a:t>
            </a:r>
            <a:endParaRPr lang="ru-RU" sz="2800" dirty="0">
              <a:solidFill>
                <a:srgbClr val="3D3BFF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70092B1C-F658-4AC4-BD77-231A740EA98A}"/>
              </a:ext>
            </a:extLst>
          </p:cNvPr>
          <p:cNvSpPr/>
          <p:nvPr/>
        </p:nvSpPr>
        <p:spPr>
          <a:xfrm>
            <a:off x="6320897" y="4465317"/>
            <a:ext cx="688555" cy="49360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31" name="Прямая со стрелкой 90">
            <a:extLst>
              <a:ext uri="{FF2B5EF4-FFF2-40B4-BE49-F238E27FC236}">
                <a16:creationId xmlns:a16="http://schemas.microsoft.com/office/drawing/2014/main" id="{6B803BE1-404B-43F3-82C7-48688DEB79E0}"/>
              </a:ext>
            </a:extLst>
          </p:cNvPr>
          <p:cNvCxnSpPr>
            <a:cxnSpLocks/>
            <a:stCxn id="30" idx="0"/>
            <a:endCxn id="32" idx="2"/>
          </p:cNvCxnSpPr>
          <p:nvPr/>
        </p:nvCxnSpPr>
        <p:spPr>
          <a:xfrm flipV="1">
            <a:off x="6665173" y="3673315"/>
            <a:ext cx="0" cy="79200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EC3CED9E-CE13-47D1-96F4-76D7F16C2967}"/>
              </a:ext>
            </a:extLst>
          </p:cNvPr>
          <p:cNvSpPr/>
          <p:nvPr/>
        </p:nvSpPr>
        <p:spPr>
          <a:xfrm>
            <a:off x="6320897" y="3179712"/>
            <a:ext cx="688555" cy="493603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33" name="Прямая со стрелкой 90">
            <a:extLst>
              <a:ext uri="{FF2B5EF4-FFF2-40B4-BE49-F238E27FC236}">
                <a16:creationId xmlns:a16="http://schemas.microsoft.com/office/drawing/2014/main" id="{6D99043B-A2F7-4CA1-8382-F8E6B5BD0CC3}"/>
              </a:ext>
            </a:extLst>
          </p:cNvPr>
          <p:cNvCxnSpPr>
            <a:cxnSpLocks/>
            <a:stCxn id="32" idx="3"/>
            <a:endCxn id="35" idx="1"/>
          </p:cNvCxnSpPr>
          <p:nvPr/>
        </p:nvCxnSpPr>
        <p:spPr>
          <a:xfrm>
            <a:off x="7009452" y="3426513"/>
            <a:ext cx="1465259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90">
            <a:extLst>
              <a:ext uri="{FF2B5EF4-FFF2-40B4-BE49-F238E27FC236}">
                <a16:creationId xmlns:a16="http://schemas.microsoft.com/office/drawing/2014/main" id="{96251846-1E39-44AE-9C8E-3E2F41D3A1B5}"/>
              </a:ext>
            </a:extLst>
          </p:cNvPr>
          <p:cNvCxnSpPr>
            <a:cxnSpLocks/>
            <a:stCxn id="35" idx="3"/>
            <a:endCxn id="38" idx="1"/>
          </p:cNvCxnSpPr>
          <p:nvPr/>
        </p:nvCxnSpPr>
        <p:spPr>
          <a:xfrm>
            <a:off x="9163266" y="3426513"/>
            <a:ext cx="1541458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3762B14C-4815-4663-B445-1D56E3CA60DC}"/>
              </a:ext>
            </a:extLst>
          </p:cNvPr>
          <p:cNvSpPr/>
          <p:nvPr/>
        </p:nvSpPr>
        <p:spPr>
          <a:xfrm>
            <a:off x="8474711" y="3179712"/>
            <a:ext cx="688555" cy="493603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D1BDFCAA-377A-4721-8C27-29D0DC03DF34}"/>
              </a:ext>
            </a:extLst>
          </p:cNvPr>
          <p:cNvGrpSpPr/>
          <p:nvPr/>
        </p:nvGrpSpPr>
        <p:grpSpPr>
          <a:xfrm>
            <a:off x="10704724" y="1894107"/>
            <a:ext cx="688555" cy="1779207"/>
            <a:chOff x="8430046" y="2171700"/>
            <a:chExt cx="688555" cy="15851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C3E2D7E9-DDDF-4B6B-A707-E069C219C502}"/>
                </a:ext>
              </a:extLst>
            </p:cNvPr>
            <p:cNvSpPr/>
            <p:nvPr/>
          </p:nvSpPr>
          <p:spPr>
            <a:xfrm>
              <a:off x="8430046" y="2171700"/>
              <a:ext cx="688555" cy="439760"/>
            </a:xfrm>
            <a:prstGeom prst="round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05770DF6-EC98-4BD1-A94D-18D203792D93}"/>
                </a:ext>
              </a:extLst>
            </p:cNvPr>
            <p:cNvSpPr/>
            <p:nvPr/>
          </p:nvSpPr>
          <p:spPr>
            <a:xfrm>
              <a:off x="8430046" y="3317070"/>
              <a:ext cx="688555" cy="439760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39" name="Прямая со стрелкой 38">
              <a:extLst>
                <a:ext uri="{FF2B5EF4-FFF2-40B4-BE49-F238E27FC236}">
                  <a16:creationId xmlns:a16="http://schemas.microsoft.com/office/drawing/2014/main" id="{17BF6FDE-EC7D-460E-BEDF-7CC5A54D3F71}"/>
                </a:ext>
              </a:extLst>
            </p:cNvPr>
            <p:cNvCxnSpPr>
              <a:cxnSpLocks/>
              <a:stCxn id="38" idx="0"/>
              <a:endCxn id="37" idx="2"/>
            </p:cNvCxnSpPr>
            <p:nvPr/>
          </p:nvCxnSpPr>
          <p:spPr>
            <a:xfrm flipV="1">
              <a:off x="8774325" y="2611460"/>
              <a:ext cx="0" cy="70561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Прямоугольник: скругленные углы 39">
            <a:extLst>
              <a:ext uri="{FF2B5EF4-FFF2-40B4-BE49-F238E27FC236}">
                <a16:creationId xmlns:a16="http://schemas.microsoft.com/office/drawing/2014/main" id="{1D7D86A3-2754-4E54-B356-82598C92961B}"/>
              </a:ext>
            </a:extLst>
          </p:cNvPr>
          <p:cNvSpPr/>
          <p:nvPr/>
        </p:nvSpPr>
        <p:spPr>
          <a:xfrm>
            <a:off x="8469524" y="1894107"/>
            <a:ext cx="688555" cy="493603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1453B180-1FC9-42E1-9092-7BBCF082D203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8813803" y="2387710"/>
            <a:ext cx="0" cy="79200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Прямоугольник: скругленные углы 41">
            <a:extLst>
              <a:ext uri="{FF2B5EF4-FFF2-40B4-BE49-F238E27FC236}">
                <a16:creationId xmlns:a16="http://schemas.microsoft.com/office/drawing/2014/main" id="{0957B8D7-5E30-493A-AFF3-275DAEA5F858}"/>
              </a:ext>
            </a:extLst>
          </p:cNvPr>
          <p:cNvSpPr/>
          <p:nvPr/>
        </p:nvSpPr>
        <p:spPr>
          <a:xfrm>
            <a:off x="6310524" y="1894107"/>
            <a:ext cx="688555" cy="493603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2BAEB8A7-15B6-4CC1-AA52-199E0DED2261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6654803" y="2387710"/>
            <a:ext cx="0" cy="79200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: изогнутый 43">
            <a:extLst>
              <a:ext uri="{FF2B5EF4-FFF2-40B4-BE49-F238E27FC236}">
                <a16:creationId xmlns:a16="http://schemas.microsoft.com/office/drawing/2014/main" id="{01E52976-8E4B-4D1D-9AFB-3D9724724623}"/>
              </a:ext>
            </a:extLst>
          </p:cNvPr>
          <p:cNvCxnSpPr>
            <a:cxnSpLocks/>
            <a:stCxn id="42" idx="0"/>
            <a:endCxn id="49" idx="2"/>
          </p:cNvCxnSpPr>
          <p:nvPr/>
        </p:nvCxnSpPr>
        <p:spPr>
          <a:xfrm rot="16200000" flipH="1">
            <a:off x="6201896" y="2347013"/>
            <a:ext cx="3064812" cy="2159000"/>
          </a:xfrm>
          <a:prstGeom prst="curvedConnector5">
            <a:avLst>
              <a:gd name="adj1" fmla="val -27442"/>
              <a:gd name="adj2" fmla="val 45295"/>
              <a:gd name="adj3" fmla="val 131628"/>
            </a:avLst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оединитель: изогнутый 44">
            <a:extLst>
              <a:ext uri="{FF2B5EF4-FFF2-40B4-BE49-F238E27FC236}">
                <a16:creationId xmlns:a16="http://schemas.microsoft.com/office/drawing/2014/main" id="{3B68A8C4-A0B1-4732-AD20-66D9989270E5}"/>
              </a:ext>
            </a:extLst>
          </p:cNvPr>
          <p:cNvCxnSpPr>
            <a:cxnSpLocks/>
            <a:stCxn id="40" idx="0"/>
            <a:endCxn id="50" idx="2"/>
          </p:cNvCxnSpPr>
          <p:nvPr/>
        </p:nvCxnSpPr>
        <p:spPr>
          <a:xfrm rot="16200000" flipH="1">
            <a:off x="8397831" y="2310078"/>
            <a:ext cx="3064812" cy="2232871"/>
          </a:xfrm>
          <a:prstGeom prst="curvedConnector5">
            <a:avLst>
              <a:gd name="adj1" fmla="val -29302"/>
              <a:gd name="adj2" fmla="val 44312"/>
              <a:gd name="adj3" fmla="val 131628"/>
            </a:avLst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90">
            <a:extLst>
              <a:ext uri="{FF2B5EF4-FFF2-40B4-BE49-F238E27FC236}">
                <a16:creationId xmlns:a16="http://schemas.microsoft.com/office/drawing/2014/main" id="{F28D2492-A942-4EAA-87AA-9F5517FF06D7}"/>
              </a:ext>
            </a:extLst>
          </p:cNvPr>
          <p:cNvCxnSpPr>
            <a:cxnSpLocks/>
          </p:cNvCxnSpPr>
          <p:nvPr/>
        </p:nvCxnSpPr>
        <p:spPr>
          <a:xfrm>
            <a:off x="5561652" y="3426513"/>
            <a:ext cx="779459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Прямоугольник: скругленные углы 47">
            <a:extLst>
              <a:ext uri="{FF2B5EF4-FFF2-40B4-BE49-F238E27FC236}">
                <a16:creationId xmlns:a16="http://schemas.microsoft.com/office/drawing/2014/main" id="{4F5D7B83-3BE9-4D5A-AD89-DA583DCDC8DD}"/>
              </a:ext>
            </a:extLst>
          </p:cNvPr>
          <p:cNvSpPr/>
          <p:nvPr/>
        </p:nvSpPr>
        <p:spPr>
          <a:xfrm>
            <a:off x="4873097" y="3179712"/>
            <a:ext cx="688555" cy="493603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9" name="Прямоугольник: скругленные углы 48">
            <a:extLst>
              <a:ext uri="{FF2B5EF4-FFF2-40B4-BE49-F238E27FC236}">
                <a16:creationId xmlns:a16="http://schemas.microsoft.com/office/drawing/2014/main" id="{1063B3DA-79DF-403D-8537-F47FD1C27B36}"/>
              </a:ext>
            </a:extLst>
          </p:cNvPr>
          <p:cNvSpPr/>
          <p:nvPr/>
        </p:nvSpPr>
        <p:spPr>
          <a:xfrm>
            <a:off x="8469524" y="4465317"/>
            <a:ext cx="688555" cy="49360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0" name="Прямоугольник: скругленные углы 49">
            <a:extLst>
              <a:ext uri="{FF2B5EF4-FFF2-40B4-BE49-F238E27FC236}">
                <a16:creationId xmlns:a16="http://schemas.microsoft.com/office/drawing/2014/main" id="{F531E58C-3651-4B56-9B55-A1FB99EBB6A4}"/>
              </a:ext>
            </a:extLst>
          </p:cNvPr>
          <p:cNvSpPr/>
          <p:nvPr/>
        </p:nvSpPr>
        <p:spPr>
          <a:xfrm>
            <a:off x="10702395" y="4465317"/>
            <a:ext cx="688555" cy="49360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51" name="Прямая со стрелкой 90">
            <a:extLst>
              <a:ext uri="{FF2B5EF4-FFF2-40B4-BE49-F238E27FC236}">
                <a16:creationId xmlns:a16="http://schemas.microsoft.com/office/drawing/2014/main" id="{A315A491-AB6B-4CB4-B2D0-AC74E2D2E6E1}"/>
              </a:ext>
            </a:extLst>
          </p:cNvPr>
          <p:cNvCxnSpPr>
            <a:cxnSpLocks/>
          </p:cNvCxnSpPr>
          <p:nvPr/>
        </p:nvCxnSpPr>
        <p:spPr>
          <a:xfrm flipV="1">
            <a:off x="8811474" y="3673315"/>
            <a:ext cx="0" cy="79200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90">
            <a:extLst>
              <a:ext uri="{FF2B5EF4-FFF2-40B4-BE49-F238E27FC236}">
                <a16:creationId xmlns:a16="http://schemas.microsoft.com/office/drawing/2014/main" id="{AE4D92B2-038B-4F36-816C-1F895320EA91}"/>
              </a:ext>
            </a:extLst>
          </p:cNvPr>
          <p:cNvCxnSpPr>
            <a:cxnSpLocks/>
          </p:cNvCxnSpPr>
          <p:nvPr/>
        </p:nvCxnSpPr>
        <p:spPr>
          <a:xfrm flipV="1">
            <a:off x="11046673" y="3673315"/>
            <a:ext cx="0" cy="79200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Прямоугольник 25">
                <a:extLst>
                  <a:ext uri="{FF2B5EF4-FFF2-40B4-BE49-F238E27FC236}">
                    <a16:creationId xmlns:a16="http://schemas.microsoft.com/office/drawing/2014/main" id="{53DB4475-485D-4538-84D9-5629924893D6}"/>
                  </a:ext>
                </a:extLst>
              </p:cNvPr>
              <p:cNvSpPr/>
              <p:nvPr/>
            </p:nvSpPr>
            <p:spPr>
              <a:xfrm>
                <a:off x="6330929" y="1854016"/>
                <a:ext cx="67723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𝒀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53" name="Прямоугольник 25">
                <a:extLst>
                  <a:ext uri="{FF2B5EF4-FFF2-40B4-BE49-F238E27FC236}">
                    <a16:creationId xmlns:a16="http://schemas.microsoft.com/office/drawing/2014/main" id="{53DB4475-485D-4538-84D9-5629924893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929" y="1854016"/>
                <a:ext cx="67723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Прямоугольник 25">
                <a:extLst>
                  <a:ext uri="{FF2B5EF4-FFF2-40B4-BE49-F238E27FC236}">
                    <a16:creationId xmlns:a16="http://schemas.microsoft.com/office/drawing/2014/main" id="{7253B888-3848-4A79-B422-D06EC0F68B5C}"/>
                  </a:ext>
                </a:extLst>
              </p:cNvPr>
              <p:cNvSpPr/>
              <p:nvPr/>
            </p:nvSpPr>
            <p:spPr>
              <a:xfrm>
                <a:off x="8489929" y="1866716"/>
                <a:ext cx="69166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𝒀</m:t>
                          </m:r>
                        </m:e>
                        <m:sub>
                          <m:r>
                            <a:rPr lang="ru-RU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54" name="Прямоугольник 25">
                <a:extLst>
                  <a:ext uri="{FF2B5EF4-FFF2-40B4-BE49-F238E27FC236}">
                    <a16:creationId xmlns:a16="http://schemas.microsoft.com/office/drawing/2014/main" id="{7253B888-3848-4A79-B422-D06EC0F68B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929" y="1866716"/>
                <a:ext cx="69166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Прямоугольник 25">
                <a:extLst>
                  <a:ext uri="{FF2B5EF4-FFF2-40B4-BE49-F238E27FC236}">
                    <a16:creationId xmlns:a16="http://schemas.microsoft.com/office/drawing/2014/main" id="{CF4AFCCD-9B49-4C34-AE02-174961440261}"/>
                  </a:ext>
                </a:extLst>
              </p:cNvPr>
              <p:cNvSpPr/>
              <p:nvPr/>
            </p:nvSpPr>
            <p:spPr>
              <a:xfrm>
                <a:off x="8489929" y="4421460"/>
                <a:ext cx="67723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𝒀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55" name="Прямоугольник 25">
                <a:extLst>
                  <a:ext uri="{FF2B5EF4-FFF2-40B4-BE49-F238E27FC236}">
                    <a16:creationId xmlns:a16="http://schemas.microsoft.com/office/drawing/2014/main" id="{CF4AFCCD-9B49-4C34-AE02-1749614402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929" y="4421460"/>
                <a:ext cx="67723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Прямоугольник 25">
                <a:extLst>
                  <a:ext uri="{FF2B5EF4-FFF2-40B4-BE49-F238E27FC236}">
                    <a16:creationId xmlns:a16="http://schemas.microsoft.com/office/drawing/2014/main" id="{CBE6AB1F-8DB0-4553-9E4E-B15EFBAC4439}"/>
                  </a:ext>
                </a:extLst>
              </p:cNvPr>
              <p:cNvSpPr/>
              <p:nvPr/>
            </p:nvSpPr>
            <p:spPr>
              <a:xfrm>
                <a:off x="10737829" y="4423015"/>
                <a:ext cx="69166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𝒀</m:t>
                          </m:r>
                        </m:e>
                        <m:sub>
                          <m:r>
                            <a:rPr lang="ru-RU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56" name="Прямоугольник 25">
                <a:extLst>
                  <a:ext uri="{FF2B5EF4-FFF2-40B4-BE49-F238E27FC236}">
                    <a16:creationId xmlns:a16="http://schemas.microsoft.com/office/drawing/2014/main" id="{CBE6AB1F-8DB0-4553-9E4E-B15EFBAC44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7829" y="4423015"/>
                <a:ext cx="69166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6237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ru-RU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Генерация текстов</a:t>
            </a:r>
            <a:endParaRPr dirty="0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148E8716-D0D0-410A-A852-773BE3134384}"/>
              </a:ext>
            </a:extLst>
          </p:cNvPr>
          <p:cNvSpPr/>
          <p:nvPr/>
        </p:nvSpPr>
        <p:spPr>
          <a:xfrm>
            <a:off x="553719" y="4462440"/>
            <a:ext cx="688555" cy="439760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1" name="Прямая со стрелкой 90">
            <a:extLst>
              <a:ext uri="{FF2B5EF4-FFF2-40B4-BE49-F238E27FC236}">
                <a16:creationId xmlns:a16="http://schemas.microsoft.com/office/drawing/2014/main" id="{54B90E59-ADE1-4987-BA9D-7B589B259D63}"/>
              </a:ext>
            </a:extLst>
          </p:cNvPr>
          <p:cNvCxnSpPr>
            <a:cxnSpLocks/>
            <a:stCxn id="8" idx="0"/>
            <a:endCxn id="12" idx="2"/>
          </p:cNvCxnSpPr>
          <p:nvPr/>
        </p:nvCxnSpPr>
        <p:spPr>
          <a:xfrm flipV="1">
            <a:off x="897995" y="3756830"/>
            <a:ext cx="0" cy="7056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BC77F500-CC76-4E8C-B74D-C65D9FC35AE3}"/>
              </a:ext>
            </a:extLst>
          </p:cNvPr>
          <p:cNvSpPr/>
          <p:nvPr/>
        </p:nvSpPr>
        <p:spPr>
          <a:xfrm>
            <a:off x="553719" y="3317070"/>
            <a:ext cx="688555" cy="439760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3" name="Прямая со стрелкой 90">
            <a:extLst>
              <a:ext uri="{FF2B5EF4-FFF2-40B4-BE49-F238E27FC236}">
                <a16:creationId xmlns:a16="http://schemas.microsoft.com/office/drawing/2014/main" id="{B1728DE4-83C4-4BD6-8E2B-2A19C780ED60}"/>
              </a:ext>
            </a:extLst>
          </p:cNvPr>
          <p:cNvCxnSpPr>
            <a:cxnSpLocks/>
            <a:stCxn id="12" idx="3"/>
            <a:endCxn id="18" idx="1"/>
          </p:cNvCxnSpPr>
          <p:nvPr/>
        </p:nvCxnSpPr>
        <p:spPr>
          <a:xfrm>
            <a:off x="1242274" y="3536950"/>
            <a:ext cx="4492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90">
            <a:extLst>
              <a:ext uri="{FF2B5EF4-FFF2-40B4-BE49-F238E27FC236}">
                <a16:creationId xmlns:a16="http://schemas.microsoft.com/office/drawing/2014/main" id="{4C039991-5C70-4AA9-8526-C2CACF9D7F36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2380087" y="3536950"/>
            <a:ext cx="4492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2BFD1F4B-2245-4DC4-8E66-FF603C99A666}"/>
              </a:ext>
            </a:extLst>
          </p:cNvPr>
          <p:cNvSpPr/>
          <p:nvPr/>
        </p:nvSpPr>
        <p:spPr>
          <a:xfrm>
            <a:off x="1691533" y="3317070"/>
            <a:ext cx="688555" cy="439760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8C78C657-A4E7-443D-9670-7CD9BF440A41}"/>
              </a:ext>
            </a:extLst>
          </p:cNvPr>
          <p:cNvSpPr/>
          <p:nvPr/>
        </p:nvSpPr>
        <p:spPr>
          <a:xfrm>
            <a:off x="2829346" y="2171700"/>
            <a:ext cx="688555" cy="439760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357A5E8-6B14-4852-9761-9DBD469572AD}"/>
              </a:ext>
            </a:extLst>
          </p:cNvPr>
          <p:cNvSpPr/>
          <p:nvPr/>
        </p:nvSpPr>
        <p:spPr>
          <a:xfrm>
            <a:off x="2829346" y="3317070"/>
            <a:ext cx="688555" cy="439760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A5DA6FF8-4A59-4E23-93B2-8ABC77EDA02F}"/>
              </a:ext>
            </a:extLst>
          </p:cNvPr>
          <p:cNvCxnSpPr>
            <a:cxnSpLocks/>
            <a:stCxn id="20" idx="0"/>
            <a:endCxn id="19" idx="2"/>
          </p:cNvCxnSpPr>
          <p:nvPr/>
        </p:nvCxnSpPr>
        <p:spPr>
          <a:xfrm flipV="1">
            <a:off x="3173625" y="2611460"/>
            <a:ext cx="0" cy="7056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396A5677-5C3A-455F-8C3B-BA64738BE5C0}"/>
              </a:ext>
            </a:extLst>
          </p:cNvPr>
          <p:cNvSpPr/>
          <p:nvPr/>
        </p:nvSpPr>
        <p:spPr>
          <a:xfrm>
            <a:off x="1686346" y="2171700"/>
            <a:ext cx="688555" cy="439760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8B4E30F6-F5C8-440E-AEF8-975A46478121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2030625" y="2611460"/>
            <a:ext cx="0" cy="7056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F3696DDF-5B79-4084-96A5-D27670649032}"/>
              </a:ext>
            </a:extLst>
          </p:cNvPr>
          <p:cNvSpPr/>
          <p:nvPr/>
        </p:nvSpPr>
        <p:spPr>
          <a:xfrm>
            <a:off x="543346" y="2171700"/>
            <a:ext cx="688555" cy="439760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F4CFF177-377A-4A0E-B8D3-DD13287AD780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887625" y="2611460"/>
            <a:ext cx="0" cy="7056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0A4B53F-C35E-47B1-8EB4-FDC1DBCA6C66}"/>
              </a:ext>
            </a:extLst>
          </p:cNvPr>
          <p:cNvSpPr txBox="1"/>
          <p:nvPr/>
        </p:nvSpPr>
        <p:spPr>
          <a:xfrm>
            <a:off x="4372823" y="2603500"/>
            <a:ext cx="1689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Вход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0C57F3-1BCE-4B3A-8BE7-78ADCC20FF8E}"/>
              </a:ext>
            </a:extLst>
          </p:cNvPr>
          <p:cNvSpPr txBox="1"/>
          <p:nvPr/>
        </p:nvSpPr>
        <p:spPr>
          <a:xfrm>
            <a:off x="241300" y="1281336"/>
            <a:ext cx="356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One-to-Many</a:t>
            </a:r>
            <a:endParaRPr lang="ru-RU" sz="2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93C040E1-BA87-457A-9C05-E111EDB8F7C2}"/>
              </a:ext>
            </a:extLst>
          </p:cNvPr>
          <p:cNvCxnSpPr>
            <a:cxnSpLocks/>
          </p:cNvCxnSpPr>
          <p:nvPr/>
        </p:nvCxnSpPr>
        <p:spPr>
          <a:xfrm>
            <a:off x="4127500" y="1099128"/>
            <a:ext cx="0" cy="5962072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CD2AB44-E558-4FD0-9D32-429367190A2F}"/>
              </a:ext>
            </a:extLst>
          </p:cNvPr>
          <p:cNvSpPr txBox="1"/>
          <p:nvPr/>
        </p:nvSpPr>
        <p:spPr>
          <a:xfrm>
            <a:off x="5846023" y="5015939"/>
            <a:ext cx="1689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3D3BF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&lt;START&gt;</a:t>
            </a:r>
            <a:endParaRPr lang="ru-RU" sz="2800" dirty="0">
              <a:solidFill>
                <a:srgbClr val="3D3BFF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70092B1C-F658-4AC4-BD77-231A740EA98A}"/>
              </a:ext>
            </a:extLst>
          </p:cNvPr>
          <p:cNvSpPr/>
          <p:nvPr/>
        </p:nvSpPr>
        <p:spPr>
          <a:xfrm>
            <a:off x="6320897" y="4465317"/>
            <a:ext cx="688555" cy="49360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31" name="Прямая со стрелкой 90">
            <a:extLst>
              <a:ext uri="{FF2B5EF4-FFF2-40B4-BE49-F238E27FC236}">
                <a16:creationId xmlns:a16="http://schemas.microsoft.com/office/drawing/2014/main" id="{6B803BE1-404B-43F3-82C7-48688DEB79E0}"/>
              </a:ext>
            </a:extLst>
          </p:cNvPr>
          <p:cNvCxnSpPr>
            <a:cxnSpLocks/>
            <a:stCxn id="30" idx="0"/>
            <a:endCxn id="32" idx="2"/>
          </p:cNvCxnSpPr>
          <p:nvPr/>
        </p:nvCxnSpPr>
        <p:spPr>
          <a:xfrm flipV="1">
            <a:off x="6665173" y="3673315"/>
            <a:ext cx="0" cy="79200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EC3CED9E-CE13-47D1-96F4-76D7F16C2967}"/>
              </a:ext>
            </a:extLst>
          </p:cNvPr>
          <p:cNvSpPr/>
          <p:nvPr/>
        </p:nvSpPr>
        <p:spPr>
          <a:xfrm>
            <a:off x="6320897" y="3179712"/>
            <a:ext cx="688555" cy="493603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33" name="Прямая со стрелкой 90">
            <a:extLst>
              <a:ext uri="{FF2B5EF4-FFF2-40B4-BE49-F238E27FC236}">
                <a16:creationId xmlns:a16="http://schemas.microsoft.com/office/drawing/2014/main" id="{6D99043B-A2F7-4CA1-8382-F8E6B5BD0CC3}"/>
              </a:ext>
            </a:extLst>
          </p:cNvPr>
          <p:cNvCxnSpPr>
            <a:cxnSpLocks/>
            <a:stCxn id="32" idx="3"/>
            <a:endCxn id="35" idx="1"/>
          </p:cNvCxnSpPr>
          <p:nvPr/>
        </p:nvCxnSpPr>
        <p:spPr>
          <a:xfrm>
            <a:off x="7009452" y="3426513"/>
            <a:ext cx="1465259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90">
            <a:extLst>
              <a:ext uri="{FF2B5EF4-FFF2-40B4-BE49-F238E27FC236}">
                <a16:creationId xmlns:a16="http://schemas.microsoft.com/office/drawing/2014/main" id="{96251846-1E39-44AE-9C8E-3E2F41D3A1B5}"/>
              </a:ext>
            </a:extLst>
          </p:cNvPr>
          <p:cNvCxnSpPr>
            <a:cxnSpLocks/>
            <a:stCxn id="35" idx="3"/>
            <a:endCxn id="38" idx="1"/>
          </p:cNvCxnSpPr>
          <p:nvPr/>
        </p:nvCxnSpPr>
        <p:spPr>
          <a:xfrm>
            <a:off x="9163266" y="3426513"/>
            <a:ext cx="1541458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3762B14C-4815-4663-B445-1D56E3CA60DC}"/>
              </a:ext>
            </a:extLst>
          </p:cNvPr>
          <p:cNvSpPr/>
          <p:nvPr/>
        </p:nvSpPr>
        <p:spPr>
          <a:xfrm>
            <a:off x="8474711" y="3179712"/>
            <a:ext cx="688555" cy="493603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D1BDFCAA-377A-4721-8C27-29D0DC03DF34}"/>
              </a:ext>
            </a:extLst>
          </p:cNvPr>
          <p:cNvGrpSpPr/>
          <p:nvPr/>
        </p:nvGrpSpPr>
        <p:grpSpPr>
          <a:xfrm>
            <a:off x="10704724" y="1894107"/>
            <a:ext cx="688555" cy="1779207"/>
            <a:chOff x="8430046" y="2171700"/>
            <a:chExt cx="688555" cy="15851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C3E2D7E9-DDDF-4B6B-A707-E069C219C502}"/>
                </a:ext>
              </a:extLst>
            </p:cNvPr>
            <p:cNvSpPr/>
            <p:nvPr/>
          </p:nvSpPr>
          <p:spPr>
            <a:xfrm>
              <a:off x="8430046" y="2171700"/>
              <a:ext cx="688555" cy="439760"/>
            </a:xfrm>
            <a:prstGeom prst="round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05770DF6-EC98-4BD1-A94D-18D203792D93}"/>
                </a:ext>
              </a:extLst>
            </p:cNvPr>
            <p:cNvSpPr/>
            <p:nvPr/>
          </p:nvSpPr>
          <p:spPr>
            <a:xfrm>
              <a:off x="8430046" y="3317070"/>
              <a:ext cx="688555" cy="439760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39" name="Прямая со стрелкой 38">
              <a:extLst>
                <a:ext uri="{FF2B5EF4-FFF2-40B4-BE49-F238E27FC236}">
                  <a16:creationId xmlns:a16="http://schemas.microsoft.com/office/drawing/2014/main" id="{17BF6FDE-EC7D-460E-BEDF-7CC5A54D3F71}"/>
                </a:ext>
              </a:extLst>
            </p:cNvPr>
            <p:cNvCxnSpPr>
              <a:cxnSpLocks/>
              <a:stCxn id="38" idx="0"/>
              <a:endCxn id="37" idx="2"/>
            </p:cNvCxnSpPr>
            <p:nvPr/>
          </p:nvCxnSpPr>
          <p:spPr>
            <a:xfrm flipV="1">
              <a:off x="8774325" y="2611460"/>
              <a:ext cx="0" cy="70561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Прямоугольник: скругленные углы 39">
            <a:extLst>
              <a:ext uri="{FF2B5EF4-FFF2-40B4-BE49-F238E27FC236}">
                <a16:creationId xmlns:a16="http://schemas.microsoft.com/office/drawing/2014/main" id="{1D7D86A3-2754-4E54-B356-82598C92961B}"/>
              </a:ext>
            </a:extLst>
          </p:cNvPr>
          <p:cNvSpPr/>
          <p:nvPr/>
        </p:nvSpPr>
        <p:spPr>
          <a:xfrm>
            <a:off x="8469524" y="1894107"/>
            <a:ext cx="688555" cy="493603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1453B180-1FC9-42E1-9092-7BBCF082D203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8813803" y="2387710"/>
            <a:ext cx="0" cy="79200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Прямоугольник: скругленные углы 41">
            <a:extLst>
              <a:ext uri="{FF2B5EF4-FFF2-40B4-BE49-F238E27FC236}">
                <a16:creationId xmlns:a16="http://schemas.microsoft.com/office/drawing/2014/main" id="{0957B8D7-5E30-493A-AFF3-275DAEA5F858}"/>
              </a:ext>
            </a:extLst>
          </p:cNvPr>
          <p:cNvSpPr/>
          <p:nvPr/>
        </p:nvSpPr>
        <p:spPr>
          <a:xfrm>
            <a:off x="6310524" y="1894107"/>
            <a:ext cx="688555" cy="493603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2BAEB8A7-15B6-4CC1-AA52-199E0DED2261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6654803" y="2387710"/>
            <a:ext cx="0" cy="79200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: изогнутый 43">
            <a:extLst>
              <a:ext uri="{FF2B5EF4-FFF2-40B4-BE49-F238E27FC236}">
                <a16:creationId xmlns:a16="http://schemas.microsoft.com/office/drawing/2014/main" id="{01E52976-8E4B-4D1D-9AFB-3D9724724623}"/>
              </a:ext>
            </a:extLst>
          </p:cNvPr>
          <p:cNvCxnSpPr>
            <a:cxnSpLocks/>
            <a:stCxn id="42" idx="0"/>
            <a:endCxn id="49" idx="2"/>
          </p:cNvCxnSpPr>
          <p:nvPr/>
        </p:nvCxnSpPr>
        <p:spPr>
          <a:xfrm rot="16200000" flipH="1">
            <a:off x="6201896" y="2347013"/>
            <a:ext cx="3064812" cy="2159000"/>
          </a:xfrm>
          <a:prstGeom prst="curvedConnector5">
            <a:avLst>
              <a:gd name="adj1" fmla="val -27442"/>
              <a:gd name="adj2" fmla="val 45295"/>
              <a:gd name="adj3" fmla="val 131628"/>
            </a:avLst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оединитель: изогнутый 44">
            <a:extLst>
              <a:ext uri="{FF2B5EF4-FFF2-40B4-BE49-F238E27FC236}">
                <a16:creationId xmlns:a16="http://schemas.microsoft.com/office/drawing/2014/main" id="{3B68A8C4-A0B1-4732-AD20-66D9989270E5}"/>
              </a:ext>
            </a:extLst>
          </p:cNvPr>
          <p:cNvCxnSpPr>
            <a:cxnSpLocks/>
            <a:stCxn id="40" idx="0"/>
            <a:endCxn id="50" idx="2"/>
          </p:cNvCxnSpPr>
          <p:nvPr/>
        </p:nvCxnSpPr>
        <p:spPr>
          <a:xfrm rot="16200000" flipH="1">
            <a:off x="8397831" y="2310078"/>
            <a:ext cx="3064812" cy="2232871"/>
          </a:xfrm>
          <a:prstGeom prst="curvedConnector5">
            <a:avLst>
              <a:gd name="adj1" fmla="val -29302"/>
              <a:gd name="adj2" fmla="val 44312"/>
              <a:gd name="adj3" fmla="val 131628"/>
            </a:avLst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90">
            <a:extLst>
              <a:ext uri="{FF2B5EF4-FFF2-40B4-BE49-F238E27FC236}">
                <a16:creationId xmlns:a16="http://schemas.microsoft.com/office/drawing/2014/main" id="{F28D2492-A942-4EAA-87AA-9F5517FF06D7}"/>
              </a:ext>
            </a:extLst>
          </p:cNvPr>
          <p:cNvCxnSpPr>
            <a:cxnSpLocks/>
          </p:cNvCxnSpPr>
          <p:nvPr/>
        </p:nvCxnSpPr>
        <p:spPr>
          <a:xfrm>
            <a:off x="5561652" y="3426513"/>
            <a:ext cx="779459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28BEEE4-B96C-4331-A5C5-A0834B90D01E}"/>
              </a:ext>
            </a:extLst>
          </p:cNvPr>
          <p:cNvSpPr txBox="1"/>
          <p:nvPr/>
        </p:nvSpPr>
        <p:spPr>
          <a:xfrm>
            <a:off x="10202123" y="1295400"/>
            <a:ext cx="1689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3D3BF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&lt;END&gt;</a:t>
            </a:r>
            <a:endParaRPr lang="ru-RU" sz="2800" dirty="0">
              <a:solidFill>
                <a:srgbClr val="3D3BFF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8" name="Прямоугольник: скругленные углы 47">
            <a:extLst>
              <a:ext uri="{FF2B5EF4-FFF2-40B4-BE49-F238E27FC236}">
                <a16:creationId xmlns:a16="http://schemas.microsoft.com/office/drawing/2014/main" id="{4F5D7B83-3BE9-4D5A-AD89-DA583DCDC8DD}"/>
              </a:ext>
            </a:extLst>
          </p:cNvPr>
          <p:cNvSpPr/>
          <p:nvPr/>
        </p:nvSpPr>
        <p:spPr>
          <a:xfrm>
            <a:off x="4873097" y="3179712"/>
            <a:ext cx="688555" cy="493603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9" name="Прямоугольник: скругленные углы 48">
            <a:extLst>
              <a:ext uri="{FF2B5EF4-FFF2-40B4-BE49-F238E27FC236}">
                <a16:creationId xmlns:a16="http://schemas.microsoft.com/office/drawing/2014/main" id="{1063B3DA-79DF-403D-8537-F47FD1C27B36}"/>
              </a:ext>
            </a:extLst>
          </p:cNvPr>
          <p:cNvSpPr/>
          <p:nvPr/>
        </p:nvSpPr>
        <p:spPr>
          <a:xfrm>
            <a:off x="8469524" y="4465317"/>
            <a:ext cx="688555" cy="49360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0" name="Прямоугольник: скругленные углы 49">
            <a:extLst>
              <a:ext uri="{FF2B5EF4-FFF2-40B4-BE49-F238E27FC236}">
                <a16:creationId xmlns:a16="http://schemas.microsoft.com/office/drawing/2014/main" id="{F531E58C-3651-4B56-9B55-A1FB99EBB6A4}"/>
              </a:ext>
            </a:extLst>
          </p:cNvPr>
          <p:cNvSpPr/>
          <p:nvPr/>
        </p:nvSpPr>
        <p:spPr>
          <a:xfrm>
            <a:off x="10702395" y="4465317"/>
            <a:ext cx="688555" cy="49360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51" name="Прямая со стрелкой 90">
            <a:extLst>
              <a:ext uri="{FF2B5EF4-FFF2-40B4-BE49-F238E27FC236}">
                <a16:creationId xmlns:a16="http://schemas.microsoft.com/office/drawing/2014/main" id="{A315A491-AB6B-4CB4-B2D0-AC74E2D2E6E1}"/>
              </a:ext>
            </a:extLst>
          </p:cNvPr>
          <p:cNvCxnSpPr>
            <a:cxnSpLocks/>
          </p:cNvCxnSpPr>
          <p:nvPr/>
        </p:nvCxnSpPr>
        <p:spPr>
          <a:xfrm flipV="1">
            <a:off x="8811474" y="3673315"/>
            <a:ext cx="0" cy="79200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90">
            <a:extLst>
              <a:ext uri="{FF2B5EF4-FFF2-40B4-BE49-F238E27FC236}">
                <a16:creationId xmlns:a16="http://schemas.microsoft.com/office/drawing/2014/main" id="{AE4D92B2-038B-4F36-816C-1F895320EA91}"/>
              </a:ext>
            </a:extLst>
          </p:cNvPr>
          <p:cNvCxnSpPr>
            <a:cxnSpLocks/>
          </p:cNvCxnSpPr>
          <p:nvPr/>
        </p:nvCxnSpPr>
        <p:spPr>
          <a:xfrm flipV="1">
            <a:off x="11046673" y="3673315"/>
            <a:ext cx="0" cy="79200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Прямоугольник 25">
                <a:extLst>
                  <a:ext uri="{FF2B5EF4-FFF2-40B4-BE49-F238E27FC236}">
                    <a16:creationId xmlns:a16="http://schemas.microsoft.com/office/drawing/2014/main" id="{53DB4475-485D-4538-84D9-5629924893D6}"/>
                  </a:ext>
                </a:extLst>
              </p:cNvPr>
              <p:cNvSpPr/>
              <p:nvPr/>
            </p:nvSpPr>
            <p:spPr>
              <a:xfrm>
                <a:off x="6330929" y="1854016"/>
                <a:ext cx="67723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𝒀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53" name="Прямоугольник 25">
                <a:extLst>
                  <a:ext uri="{FF2B5EF4-FFF2-40B4-BE49-F238E27FC236}">
                    <a16:creationId xmlns:a16="http://schemas.microsoft.com/office/drawing/2014/main" id="{53DB4475-485D-4538-84D9-5629924893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929" y="1854016"/>
                <a:ext cx="67723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Прямоугольник 25">
                <a:extLst>
                  <a:ext uri="{FF2B5EF4-FFF2-40B4-BE49-F238E27FC236}">
                    <a16:creationId xmlns:a16="http://schemas.microsoft.com/office/drawing/2014/main" id="{7253B888-3848-4A79-B422-D06EC0F68B5C}"/>
                  </a:ext>
                </a:extLst>
              </p:cNvPr>
              <p:cNvSpPr/>
              <p:nvPr/>
            </p:nvSpPr>
            <p:spPr>
              <a:xfrm>
                <a:off x="8489929" y="1866716"/>
                <a:ext cx="69166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𝒀</m:t>
                          </m:r>
                        </m:e>
                        <m:sub>
                          <m:r>
                            <a:rPr lang="ru-RU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54" name="Прямоугольник 25">
                <a:extLst>
                  <a:ext uri="{FF2B5EF4-FFF2-40B4-BE49-F238E27FC236}">
                    <a16:creationId xmlns:a16="http://schemas.microsoft.com/office/drawing/2014/main" id="{7253B888-3848-4A79-B422-D06EC0F68B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929" y="1866716"/>
                <a:ext cx="69166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Прямоугольник 25">
                <a:extLst>
                  <a:ext uri="{FF2B5EF4-FFF2-40B4-BE49-F238E27FC236}">
                    <a16:creationId xmlns:a16="http://schemas.microsoft.com/office/drawing/2014/main" id="{CF4AFCCD-9B49-4C34-AE02-174961440261}"/>
                  </a:ext>
                </a:extLst>
              </p:cNvPr>
              <p:cNvSpPr/>
              <p:nvPr/>
            </p:nvSpPr>
            <p:spPr>
              <a:xfrm>
                <a:off x="8489929" y="4421460"/>
                <a:ext cx="67723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𝒀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55" name="Прямоугольник 25">
                <a:extLst>
                  <a:ext uri="{FF2B5EF4-FFF2-40B4-BE49-F238E27FC236}">
                    <a16:creationId xmlns:a16="http://schemas.microsoft.com/office/drawing/2014/main" id="{CF4AFCCD-9B49-4C34-AE02-1749614402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929" y="4421460"/>
                <a:ext cx="67723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Прямоугольник 25">
                <a:extLst>
                  <a:ext uri="{FF2B5EF4-FFF2-40B4-BE49-F238E27FC236}">
                    <a16:creationId xmlns:a16="http://schemas.microsoft.com/office/drawing/2014/main" id="{CBE6AB1F-8DB0-4553-9E4E-B15EFBAC4439}"/>
                  </a:ext>
                </a:extLst>
              </p:cNvPr>
              <p:cNvSpPr/>
              <p:nvPr/>
            </p:nvSpPr>
            <p:spPr>
              <a:xfrm>
                <a:off x="10737829" y="4423015"/>
                <a:ext cx="69166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𝒀</m:t>
                          </m:r>
                        </m:e>
                        <m:sub>
                          <m:r>
                            <a:rPr lang="ru-RU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56" name="Прямоугольник 25">
                <a:extLst>
                  <a:ext uri="{FF2B5EF4-FFF2-40B4-BE49-F238E27FC236}">
                    <a16:creationId xmlns:a16="http://schemas.microsoft.com/office/drawing/2014/main" id="{CBE6AB1F-8DB0-4553-9E4E-B15EFBAC44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7829" y="4423015"/>
                <a:ext cx="69166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151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ru-RU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Изображение </a:t>
            </a:r>
            <a:r>
              <a:rPr lang="ru-RU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</a:t>
            </a:r>
            <a:r>
              <a:rPr lang="en-US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 </a:t>
            </a:r>
            <a:r>
              <a:rPr lang="ru-RU" sz="3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Т</a:t>
            </a:r>
            <a:r>
              <a:rPr lang="ru-RU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екст (</a:t>
            </a:r>
            <a:r>
              <a:rPr lang="en-US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Image Captioning)</a:t>
            </a:r>
            <a:endParaRPr dirty="0"/>
          </a:p>
        </p:txBody>
      </p:sp>
      <p:sp>
        <p:nvSpPr>
          <p:cNvPr id="57" name="Стрелка вправо 22">
            <a:extLst>
              <a:ext uri="{FF2B5EF4-FFF2-40B4-BE49-F238E27FC236}">
                <a16:creationId xmlns:a16="http://schemas.microsoft.com/office/drawing/2014/main" id="{EC9DE083-3DFA-44B9-99A0-316639B16C9F}"/>
              </a:ext>
            </a:extLst>
          </p:cNvPr>
          <p:cNvSpPr/>
          <p:nvPr/>
        </p:nvSpPr>
        <p:spPr>
          <a:xfrm rot="5400000">
            <a:off x="5918669" y="4688898"/>
            <a:ext cx="592230" cy="603684"/>
          </a:xfrm>
          <a:prstGeom prst="rightArrow">
            <a:avLst/>
          </a:prstGeom>
          <a:solidFill>
            <a:srgbClr val="3D3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8" name="Стрелка вправо 22">
            <a:extLst>
              <a:ext uri="{FF2B5EF4-FFF2-40B4-BE49-F238E27FC236}">
                <a16:creationId xmlns:a16="http://schemas.microsoft.com/office/drawing/2014/main" id="{DD40B27C-4299-4236-ADC7-03AEDCC3D418}"/>
              </a:ext>
            </a:extLst>
          </p:cNvPr>
          <p:cNvSpPr/>
          <p:nvPr/>
        </p:nvSpPr>
        <p:spPr>
          <a:xfrm rot="5400000">
            <a:off x="9847769" y="4688900"/>
            <a:ext cx="592231" cy="603684"/>
          </a:xfrm>
          <a:prstGeom prst="rightArrow">
            <a:avLst/>
          </a:prstGeom>
          <a:solidFill>
            <a:srgbClr val="3D3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1C5A42E2-395D-450E-9A89-A342A577CB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32"/>
          <a:stretch/>
        </p:blipFill>
        <p:spPr>
          <a:xfrm>
            <a:off x="8328438" y="1426479"/>
            <a:ext cx="3467807" cy="3071371"/>
          </a:xfrm>
          <a:prstGeom prst="rect">
            <a:avLst/>
          </a:prstGeom>
          <a:ln w="19050">
            <a:noFill/>
          </a:ln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D36D1BFC-497E-4D11-BF5C-1915C606B4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32"/>
          <a:stretch/>
        </p:blipFill>
        <p:spPr>
          <a:xfrm>
            <a:off x="4480882" y="1426479"/>
            <a:ext cx="3467807" cy="3071371"/>
          </a:xfrm>
          <a:prstGeom prst="rect">
            <a:avLst/>
          </a:prstGeom>
          <a:ln w="19050">
            <a:noFill/>
          </a:ln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073CA21E-2F60-4AFC-A00C-82E92119F6CE}"/>
              </a:ext>
            </a:extLst>
          </p:cNvPr>
          <p:cNvSpPr txBox="1"/>
          <p:nvPr/>
        </p:nvSpPr>
        <p:spPr>
          <a:xfrm>
            <a:off x="4480881" y="5333613"/>
            <a:ext cx="3467807" cy="8679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Man in black shirt is playing guitar</a:t>
            </a:r>
            <a:endParaRPr lang="ru-RU" sz="2800" dirty="0">
              <a:solidFill>
                <a:schemeClr val="tx1">
                  <a:lumMod val="75000"/>
                </a:schemeClr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C16966E-392E-413E-A407-BD92BAB7D12B}"/>
              </a:ext>
            </a:extLst>
          </p:cNvPr>
          <p:cNvSpPr txBox="1"/>
          <p:nvPr/>
        </p:nvSpPr>
        <p:spPr>
          <a:xfrm>
            <a:off x="8328438" y="5333613"/>
            <a:ext cx="3467807" cy="12557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chemeClr val="tx1">
                    <a:lumMod val="75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Two young girls are playing with lego toy</a:t>
            </a:r>
            <a:endParaRPr lang="ru-RU" sz="2800" dirty="0">
              <a:solidFill>
                <a:schemeClr val="tx1">
                  <a:lumMod val="75000"/>
                </a:schemeClr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63" name="Прямоугольник: скругленные углы 62">
            <a:extLst>
              <a:ext uri="{FF2B5EF4-FFF2-40B4-BE49-F238E27FC236}">
                <a16:creationId xmlns:a16="http://schemas.microsoft.com/office/drawing/2014/main" id="{8DCAE7EB-1163-4EA4-B9CD-566743B26A19}"/>
              </a:ext>
            </a:extLst>
          </p:cNvPr>
          <p:cNvSpPr/>
          <p:nvPr/>
        </p:nvSpPr>
        <p:spPr>
          <a:xfrm>
            <a:off x="553719" y="4462440"/>
            <a:ext cx="688555" cy="439760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64" name="Прямая со стрелкой 90">
            <a:extLst>
              <a:ext uri="{FF2B5EF4-FFF2-40B4-BE49-F238E27FC236}">
                <a16:creationId xmlns:a16="http://schemas.microsoft.com/office/drawing/2014/main" id="{BE2F89E0-D6B8-449D-898C-E7EC7730875A}"/>
              </a:ext>
            </a:extLst>
          </p:cNvPr>
          <p:cNvCxnSpPr>
            <a:cxnSpLocks/>
            <a:stCxn id="63" idx="0"/>
            <a:endCxn id="65" idx="2"/>
          </p:cNvCxnSpPr>
          <p:nvPr/>
        </p:nvCxnSpPr>
        <p:spPr>
          <a:xfrm flipV="1">
            <a:off x="897995" y="3756830"/>
            <a:ext cx="0" cy="7056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Прямоугольник: скругленные углы 64">
            <a:extLst>
              <a:ext uri="{FF2B5EF4-FFF2-40B4-BE49-F238E27FC236}">
                <a16:creationId xmlns:a16="http://schemas.microsoft.com/office/drawing/2014/main" id="{2D161023-C79A-4945-9CAA-7EA58766072A}"/>
              </a:ext>
            </a:extLst>
          </p:cNvPr>
          <p:cNvSpPr/>
          <p:nvPr/>
        </p:nvSpPr>
        <p:spPr>
          <a:xfrm>
            <a:off x="553719" y="3317070"/>
            <a:ext cx="688555" cy="439760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66" name="Прямая со стрелкой 90">
            <a:extLst>
              <a:ext uri="{FF2B5EF4-FFF2-40B4-BE49-F238E27FC236}">
                <a16:creationId xmlns:a16="http://schemas.microsoft.com/office/drawing/2014/main" id="{E6CCB969-EEE4-45E0-A227-A263AEFF5E0F}"/>
              </a:ext>
            </a:extLst>
          </p:cNvPr>
          <p:cNvCxnSpPr>
            <a:cxnSpLocks/>
            <a:stCxn id="65" idx="3"/>
            <a:endCxn id="68" idx="1"/>
          </p:cNvCxnSpPr>
          <p:nvPr/>
        </p:nvCxnSpPr>
        <p:spPr>
          <a:xfrm>
            <a:off x="1242274" y="3536950"/>
            <a:ext cx="4492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90">
            <a:extLst>
              <a:ext uri="{FF2B5EF4-FFF2-40B4-BE49-F238E27FC236}">
                <a16:creationId xmlns:a16="http://schemas.microsoft.com/office/drawing/2014/main" id="{B1E2E882-658D-4DC7-923C-F8FE6F4BC757}"/>
              </a:ext>
            </a:extLst>
          </p:cNvPr>
          <p:cNvCxnSpPr>
            <a:cxnSpLocks/>
            <a:stCxn id="68" idx="3"/>
            <a:endCxn id="70" idx="1"/>
          </p:cNvCxnSpPr>
          <p:nvPr/>
        </p:nvCxnSpPr>
        <p:spPr>
          <a:xfrm>
            <a:off x="2380087" y="3536950"/>
            <a:ext cx="4492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рямоугольник: скругленные углы 67">
            <a:extLst>
              <a:ext uri="{FF2B5EF4-FFF2-40B4-BE49-F238E27FC236}">
                <a16:creationId xmlns:a16="http://schemas.microsoft.com/office/drawing/2014/main" id="{76107164-BA6D-494F-B3D5-7810C175F203}"/>
              </a:ext>
            </a:extLst>
          </p:cNvPr>
          <p:cNvSpPr/>
          <p:nvPr/>
        </p:nvSpPr>
        <p:spPr>
          <a:xfrm>
            <a:off x="1691533" y="3317070"/>
            <a:ext cx="688555" cy="439760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69" name="Прямоугольник: скругленные углы 68">
            <a:extLst>
              <a:ext uri="{FF2B5EF4-FFF2-40B4-BE49-F238E27FC236}">
                <a16:creationId xmlns:a16="http://schemas.microsoft.com/office/drawing/2014/main" id="{8D3E9D73-0EA7-47D4-8B57-BCD9CFBDFE54}"/>
              </a:ext>
            </a:extLst>
          </p:cNvPr>
          <p:cNvSpPr/>
          <p:nvPr/>
        </p:nvSpPr>
        <p:spPr>
          <a:xfrm>
            <a:off x="2829346" y="2171700"/>
            <a:ext cx="688555" cy="439760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70" name="Прямоугольник: скругленные углы 69">
            <a:extLst>
              <a:ext uri="{FF2B5EF4-FFF2-40B4-BE49-F238E27FC236}">
                <a16:creationId xmlns:a16="http://schemas.microsoft.com/office/drawing/2014/main" id="{076F2FDB-0662-44D6-A2BC-EECD5ED77B84}"/>
              </a:ext>
            </a:extLst>
          </p:cNvPr>
          <p:cNvSpPr/>
          <p:nvPr/>
        </p:nvSpPr>
        <p:spPr>
          <a:xfrm>
            <a:off x="2829346" y="3317070"/>
            <a:ext cx="688555" cy="439760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AD954145-28DF-4CB9-B9A0-841975A0330D}"/>
              </a:ext>
            </a:extLst>
          </p:cNvPr>
          <p:cNvCxnSpPr>
            <a:cxnSpLocks/>
            <a:stCxn id="70" idx="0"/>
            <a:endCxn id="69" idx="2"/>
          </p:cNvCxnSpPr>
          <p:nvPr/>
        </p:nvCxnSpPr>
        <p:spPr>
          <a:xfrm flipV="1">
            <a:off x="3173625" y="2611460"/>
            <a:ext cx="0" cy="7056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Прямоугольник: скругленные углы 71">
            <a:extLst>
              <a:ext uri="{FF2B5EF4-FFF2-40B4-BE49-F238E27FC236}">
                <a16:creationId xmlns:a16="http://schemas.microsoft.com/office/drawing/2014/main" id="{082EE68B-153D-48B9-9EBA-6CDD5775DA63}"/>
              </a:ext>
            </a:extLst>
          </p:cNvPr>
          <p:cNvSpPr/>
          <p:nvPr/>
        </p:nvSpPr>
        <p:spPr>
          <a:xfrm>
            <a:off x="1686346" y="2171700"/>
            <a:ext cx="688555" cy="439760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9AA4AAFB-578D-447D-B175-693242B991A7}"/>
              </a:ext>
            </a:extLst>
          </p:cNvPr>
          <p:cNvCxnSpPr>
            <a:cxnSpLocks/>
            <a:endCxn id="72" idx="2"/>
          </p:cNvCxnSpPr>
          <p:nvPr/>
        </p:nvCxnSpPr>
        <p:spPr>
          <a:xfrm flipV="1">
            <a:off x="2030625" y="2611460"/>
            <a:ext cx="0" cy="7056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рямоугольник: скругленные углы 73">
            <a:extLst>
              <a:ext uri="{FF2B5EF4-FFF2-40B4-BE49-F238E27FC236}">
                <a16:creationId xmlns:a16="http://schemas.microsoft.com/office/drawing/2014/main" id="{6BCB39AB-3D57-46DA-B96A-D16FE0624179}"/>
              </a:ext>
            </a:extLst>
          </p:cNvPr>
          <p:cNvSpPr/>
          <p:nvPr/>
        </p:nvSpPr>
        <p:spPr>
          <a:xfrm>
            <a:off x="543346" y="2171700"/>
            <a:ext cx="688555" cy="439760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41FFB5A6-23BB-4EF4-B54C-4061AB40808A}"/>
              </a:ext>
            </a:extLst>
          </p:cNvPr>
          <p:cNvCxnSpPr>
            <a:cxnSpLocks/>
            <a:endCxn id="74" idx="2"/>
          </p:cNvCxnSpPr>
          <p:nvPr/>
        </p:nvCxnSpPr>
        <p:spPr>
          <a:xfrm flipV="1">
            <a:off x="887625" y="2611460"/>
            <a:ext cx="0" cy="7056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6F0DA44F-F89E-4D3C-B37F-86F1C5C7F2E3}"/>
              </a:ext>
            </a:extLst>
          </p:cNvPr>
          <p:cNvSpPr txBox="1"/>
          <p:nvPr/>
        </p:nvSpPr>
        <p:spPr>
          <a:xfrm>
            <a:off x="241300" y="1281336"/>
            <a:ext cx="356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One-to-Many</a:t>
            </a:r>
            <a:endParaRPr lang="ru-RU" sz="2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77" name="Прямая соединительная линия 76">
            <a:extLst>
              <a:ext uri="{FF2B5EF4-FFF2-40B4-BE49-F238E27FC236}">
                <a16:creationId xmlns:a16="http://schemas.microsoft.com/office/drawing/2014/main" id="{54F8A702-E0A5-4A1D-86C3-CAF95764F202}"/>
              </a:ext>
            </a:extLst>
          </p:cNvPr>
          <p:cNvCxnSpPr>
            <a:cxnSpLocks/>
          </p:cNvCxnSpPr>
          <p:nvPr/>
        </p:nvCxnSpPr>
        <p:spPr>
          <a:xfrm>
            <a:off x="3987800" y="1099128"/>
            <a:ext cx="0" cy="5962072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357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"/>
          <p:cNvSpPr txBox="1">
            <a:spLocks noGrp="1"/>
          </p:cNvSpPr>
          <p:nvPr>
            <p:ph type="title" idx="4294967295"/>
          </p:nvPr>
        </p:nvSpPr>
        <p:spPr>
          <a:xfrm>
            <a:off x="633062" y="2946805"/>
            <a:ext cx="10660063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lt1"/>
              </a:buClr>
              <a:buSzPts val="4100"/>
            </a:pPr>
            <a:r>
              <a:rPr lang="en-US" sz="55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One-to-Many.</a:t>
            </a:r>
            <a:br>
              <a:rPr lang="en-US" sz="55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-RU" sz="55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Генерация текстов</a:t>
            </a:r>
            <a:endParaRPr sz="55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3"/>
          <p:cNvSpPr txBox="1">
            <a:spLocks noGrp="1"/>
          </p:cNvSpPr>
          <p:nvPr>
            <p:ph type="body" idx="4294967295"/>
          </p:nvPr>
        </p:nvSpPr>
        <p:spPr>
          <a:xfrm>
            <a:off x="633062" y="2325688"/>
            <a:ext cx="10515600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2133"/>
              </a:spcAft>
              <a:buClr>
                <a:schemeClr val="lt1"/>
              </a:buClr>
              <a:buSzPts val="1400"/>
              <a:buNone/>
            </a:pPr>
            <a:r>
              <a:rPr lang="en-US" sz="1900" dirty="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Neue"/>
              </a:rPr>
              <a:t>NLP </a:t>
            </a:r>
            <a:r>
              <a:rPr lang="ru-RU" sz="1900" dirty="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Neue"/>
              </a:rPr>
              <a:t>на нейронных сетях. Часть 2</a:t>
            </a:r>
            <a:endParaRPr sz="1900" dirty="0">
              <a:solidFill>
                <a:schemeClr val="l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Neue"/>
            </a:endParaRPr>
          </a:p>
        </p:txBody>
      </p:sp>
      <p:pic>
        <p:nvPicPr>
          <p:cNvPr id="174" name="Google Shape;17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062" y="523841"/>
            <a:ext cx="1114425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ru-RU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Изображение </a:t>
            </a:r>
            <a:r>
              <a:rPr lang="ru-RU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</a:t>
            </a:r>
            <a:r>
              <a:rPr lang="en-US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 </a:t>
            </a:r>
            <a:r>
              <a:rPr lang="ru-RU" sz="3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Т</a:t>
            </a:r>
            <a:r>
              <a:rPr lang="ru-RU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екст (</a:t>
            </a:r>
            <a:r>
              <a:rPr lang="en-US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Image Captioning)</a:t>
            </a:r>
            <a:endParaRPr dirty="0"/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E5AC0EC7-ADB6-45D2-ABC5-A4135034075B}"/>
              </a:ext>
            </a:extLst>
          </p:cNvPr>
          <p:cNvGrpSpPr/>
          <p:nvPr/>
        </p:nvGrpSpPr>
        <p:grpSpPr>
          <a:xfrm>
            <a:off x="371896" y="2171700"/>
            <a:ext cx="2974555" cy="2730500"/>
            <a:chOff x="543346" y="2171700"/>
            <a:chExt cx="2974555" cy="2730500"/>
          </a:xfrm>
        </p:grpSpPr>
        <p:sp>
          <p:nvSpPr>
            <p:cNvPr id="26" name="Прямоугольник: скругленные углы 25">
              <a:extLst>
                <a:ext uri="{FF2B5EF4-FFF2-40B4-BE49-F238E27FC236}">
                  <a16:creationId xmlns:a16="http://schemas.microsoft.com/office/drawing/2014/main" id="{F299A64E-493F-433A-826B-AE71253EB8D8}"/>
                </a:ext>
              </a:extLst>
            </p:cNvPr>
            <p:cNvSpPr/>
            <p:nvPr/>
          </p:nvSpPr>
          <p:spPr>
            <a:xfrm>
              <a:off x="553719" y="4462440"/>
              <a:ext cx="688555" cy="439760"/>
            </a:xfrm>
            <a:prstGeom prst="round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27" name="Прямая со стрелкой 90">
              <a:extLst>
                <a:ext uri="{FF2B5EF4-FFF2-40B4-BE49-F238E27FC236}">
                  <a16:creationId xmlns:a16="http://schemas.microsoft.com/office/drawing/2014/main" id="{B5CE3C46-320E-45F2-BDC8-FDCF3B5E8565}"/>
                </a:ext>
              </a:extLst>
            </p:cNvPr>
            <p:cNvCxnSpPr>
              <a:cxnSpLocks/>
              <a:stCxn id="26" idx="0"/>
              <a:endCxn id="28" idx="2"/>
            </p:cNvCxnSpPr>
            <p:nvPr/>
          </p:nvCxnSpPr>
          <p:spPr>
            <a:xfrm flipV="1">
              <a:off x="897995" y="3756830"/>
              <a:ext cx="0" cy="70561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Прямоугольник: скругленные углы 27">
              <a:extLst>
                <a:ext uri="{FF2B5EF4-FFF2-40B4-BE49-F238E27FC236}">
                  <a16:creationId xmlns:a16="http://schemas.microsoft.com/office/drawing/2014/main" id="{0AF29451-C022-438B-B86D-FE0A28597F90}"/>
                </a:ext>
              </a:extLst>
            </p:cNvPr>
            <p:cNvSpPr/>
            <p:nvPr/>
          </p:nvSpPr>
          <p:spPr>
            <a:xfrm>
              <a:off x="553719" y="3317070"/>
              <a:ext cx="688555" cy="439760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29" name="Прямая со стрелкой 90">
              <a:extLst>
                <a:ext uri="{FF2B5EF4-FFF2-40B4-BE49-F238E27FC236}">
                  <a16:creationId xmlns:a16="http://schemas.microsoft.com/office/drawing/2014/main" id="{752A93A3-2E57-458B-81A4-675F98EA037B}"/>
                </a:ext>
              </a:extLst>
            </p:cNvPr>
            <p:cNvCxnSpPr>
              <a:cxnSpLocks/>
              <a:stCxn id="28" idx="3"/>
              <a:endCxn id="31" idx="1"/>
            </p:cNvCxnSpPr>
            <p:nvPr/>
          </p:nvCxnSpPr>
          <p:spPr>
            <a:xfrm>
              <a:off x="1242274" y="3536950"/>
              <a:ext cx="44926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90">
              <a:extLst>
                <a:ext uri="{FF2B5EF4-FFF2-40B4-BE49-F238E27FC236}">
                  <a16:creationId xmlns:a16="http://schemas.microsoft.com/office/drawing/2014/main" id="{A5EFBB6D-3BA3-4E2B-B7D5-EC9234B30638}"/>
                </a:ext>
              </a:extLst>
            </p:cNvPr>
            <p:cNvCxnSpPr>
              <a:cxnSpLocks/>
              <a:stCxn id="31" idx="3"/>
              <a:endCxn id="33" idx="1"/>
            </p:cNvCxnSpPr>
            <p:nvPr/>
          </p:nvCxnSpPr>
          <p:spPr>
            <a:xfrm>
              <a:off x="2380087" y="3536950"/>
              <a:ext cx="44926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Прямоугольник: скругленные углы 30">
              <a:extLst>
                <a:ext uri="{FF2B5EF4-FFF2-40B4-BE49-F238E27FC236}">
                  <a16:creationId xmlns:a16="http://schemas.microsoft.com/office/drawing/2014/main" id="{50F2903C-B2E2-4012-A465-F91522F8563E}"/>
                </a:ext>
              </a:extLst>
            </p:cNvPr>
            <p:cNvSpPr/>
            <p:nvPr/>
          </p:nvSpPr>
          <p:spPr>
            <a:xfrm>
              <a:off x="1691533" y="3317070"/>
              <a:ext cx="688555" cy="439760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32" name="Прямоугольник: скругленные углы 31">
              <a:extLst>
                <a:ext uri="{FF2B5EF4-FFF2-40B4-BE49-F238E27FC236}">
                  <a16:creationId xmlns:a16="http://schemas.microsoft.com/office/drawing/2014/main" id="{78DD8BA4-7882-4916-80BF-A1BA61ECE4F1}"/>
                </a:ext>
              </a:extLst>
            </p:cNvPr>
            <p:cNvSpPr/>
            <p:nvPr/>
          </p:nvSpPr>
          <p:spPr>
            <a:xfrm>
              <a:off x="2829346" y="2171700"/>
              <a:ext cx="688555" cy="439760"/>
            </a:xfrm>
            <a:prstGeom prst="round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33" name="Прямоугольник: скругленные углы 32">
              <a:extLst>
                <a:ext uri="{FF2B5EF4-FFF2-40B4-BE49-F238E27FC236}">
                  <a16:creationId xmlns:a16="http://schemas.microsoft.com/office/drawing/2014/main" id="{2D44F590-04D0-45E1-B64A-9FF0E82CF094}"/>
                </a:ext>
              </a:extLst>
            </p:cNvPr>
            <p:cNvSpPr/>
            <p:nvPr/>
          </p:nvSpPr>
          <p:spPr>
            <a:xfrm>
              <a:off x="2829346" y="3317070"/>
              <a:ext cx="688555" cy="439760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34" name="Прямая со стрелкой 33">
              <a:extLst>
                <a:ext uri="{FF2B5EF4-FFF2-40B4-BE49-F238E27FC236}">
                  <a16:creationId xmlns:a16="http://schemas.microsoft.com/office/drawing/2014/main" id="{8F8C4359-DB97-4CCA-8EC7-332DBC699746}"/>
                </a:ext>
              </a:extLst>
            </p:cNvPr>
            <p:cNvCxnSpPr>
              <a:cxnSpLocks/>
              <a:stCxn id="33" idx="0"/>
              <a:endCxn id="32" idx="2"/>
            </p:cNvCxnSpPr>
            <p:nvPr/>
          </p:nvCxnSpPr>
          <p:spPr>
            <a:xfrm flipV="1">
              <a:off x="3173625" y="2611460"/>
              <a:ext cx="0" cy="70561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Прямоугольник: скругленные углы 34">
              <a:extLst>
                <a:ext uri="{FF2B5EF4-FFF2-40B4-BE49-F238E27FC236}">
                  <a16:creationId xmlns:a16="http://schemas.microsoft.com/office/drawing/2014/main" id="{FC653C5E-7B94-47D1-BFEA-592BFA545E12}"/>
                </a:ext>
              </a:extLst>
            </p:cNvPr>
            <p:cNvSpPr/>
            <p:nvPr/>
          </p:nvSpPr>
          <p:spPr>
            <a:xfrm>
              <a:off x="1686346" y="2171700"/>
              <a:ext cx="688555" cy="439760"/>
            </a:xfrm>
            <a:prstGeom prst="round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36" name="Прямая со стрелкой 35">
              <a:extLst>
                <a:ext uri="{FF2B5EF4-FFF2-40B4-BE49-F238E27FC236}">
                  <a16:creationId xmlns:a16="http://schemas.microsoft.com/office/drawing/2014/main" id="{1776FB54-6E62-4043-8C8D-2328D80FCFEC}"/>
                </a:ext>
              </a:extLst>
            </p:cNvPr>
            <p:cNvCxnSpPr>
              <a:cxnSpLocks/>
              <a:endCxn id="35" idx="2"/>
            </p:cNvCxnSpPr>
            <p:nvPr/>
          </p:nvCxnSpPr>
          <p:spPr>
            <a:xfrm flipV="1">
              <a:off x="2030625" y="2611460"/>
              <a:ext cx="0" cy="70561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4A8A916D-906B-4E63-ACE2-3AE2D1A0715B}"/>
                </a:ext>
              </a:extLst>
            </p:cNvPr>
            <p:cNvSpPr/>
            <p:nvPr/>
          </p:nvSpPr>
          <p:spPr>
            <a:xfrm>
              <a:off x="543346" y="2171700"/>
              <a:ext cx="688555" cy="439760"/>
            </a:xfrm>
            <a:prstGeom prst="round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38" name="Прямая со стрелкой 37">
              <a:extLst>
                <a:ext uri="{FF2B5EF4-FFF2-40B4-BE49-F238E27FC236}">
                  <a16:creationId xmlns:a16="http://schemas.microsoft.com/office/drawing/2014/main" id="{4F64931F-988D-4F64-A81F-701921675244}"/>
                </a:ext>
              </a:extLst>
            </p:cNvPr>
            <p:cNvCxnSpPr>
              <a:cxnSpLocks/>
              <a:endCxn id="37" idx="2"/>
            </p:cNvCxnSpPr>
            <p:nvPr/>
          </p:nvCxnSpPr>
          <p:spPr>
            <a:xfrm flipV="1">
              <a:off x="887625" y="2611460"/>
              <a:ext cx="0" cy="70561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11C51CB-DDF4-4B5E-B3C2-FF4743B45C53}"/>
              </a:ext>
            </a:extLst>
          </p:cNvPr>
          <p:cNvSpPr txBox="1"/>
          <p:nvPr/>
        </p:nvSpPr>
        <p:spPr>
          <a:xfrm>
            <a:off x="146050" y="1281336"/>
            <a:ext cx="356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One-to-Many</a:t>
            </a:r>
            <a:endParaRPr lang="ru-RU" sz="2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4823CE20-3BB0-4BE1-8A32-504CDCAA7315}"/>
              </a:ext>
            </a:extLst>
          </p:cNvPr>
          <p:cNvCxnSpPr>
            <a:cxnSpLocks/>
          </p:cNvCxnSpPr>
          <p:nvPr/>
        </p:nvCxnSpPr>
        <p:spPr>
          <a:xfrm>
            <a:off x="3778250" y="1099128"/>
            <a:ext cx="0" cy="5962072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0ED671D4-C144-450E-B405-E9F5D7C7489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32"/>
          <a:stretch/>
        </p:blipFill>
        <p:spPr>
          <a:xfrm>
            <a:off x="4130464" y="4913639"/>
            <a:ext cx="1771861" cy="1569304"/>
          </a:xfrm>
          <a:prstGeom prst="rect">
            <a:avLst/>
          </a:prstGeom>
          <a:ln w="19050">
            <a:noFill/>
          </a:ln>
        </p:spPr>
      </p:pic>
    </p:spTree>
    <p:extLst>
      <p:ext uri="{BB962C8B-B14F-4D97-AF65-F5344CB8AC3E}">
        <p14:creationId xmlns:p14="http://schemas.microsoft.com/office/powerpoint/2010/main" val="3301453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ru-RU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Изображение </a:t>
            </a:r>
            <a:r>
              <a:rPr lang="ru-RU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</a:t>
            </a:r>
            <a:r>
              <a:rPr lang="en-US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 </a:t>
            </a:r>
            <a:r>
              <a:rPr lang="ru-RU" sz="3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Т</a:t>
            </a:r>
            <a:r>
              <a:rPr lang="ru-RU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екст (</a:t>
            </a:r>
            <a:r>
              <a:rPr lang="en-US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Image Captioning)</a:t>
            </a:r>
            <a:endParaRPr dirty="0"/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E5AC0EC7-ADB6-45D2-ABC5-A4135034075B}"/>
              </a:ext>
            </a:extLst>
          </p:cNvPr>
          <p:cNvGrpSpPr/>
          <p:nvPr/>
        </p:nvGrpSpPr>
        <p:grpSpPr>
          <a:xfrm>
            <a:off x="371896" y="2171700"/>
            <a:ext cx="2974555" cy="2730500"/>
            <a:chOff x="543346" y="2171700"/>
            <a:chExt cx="2974555" cy="2730500"/>
          </a:xfrm>
        </p:grpSpPr>
        <p:sp>
          <p:nvSpPr>
            <p:cNvPr id="26" name="Прямоугольник: скругленные углы 25">
              <a:extLst>
                <a:ext uri="{FF2B5EF4-FFF2-40B4-BE49-F238E27FC236}">
                  <a16:creationId xmlns:a16="http://schemas.microsoft.com/office/drawing/2014/main" id="{F299A64E-493F-433A-826B-AE71253EB8D8}"/>
                </a:ext>
              </a:extLst>
            </p:cNvPr>
            <p:cNvSpPr/>
            <p:nvPr/>
          </p:nvSpPr>
          <p:spPr>
            <a:xfrm>
              <a:off x="553719" y="4462440"/>
              <a:ext cx="688555" cy="439760"/>
            </a:xfrm>
            <a:prstGeom prst="round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27" name="Прямая со стрелкой 90">
              <a:extLst>
                <a:ext uri="{FF2B5EF4-FFF2-40B4-BE49-F238E27FC236}">
                  <a16:creationId xmlns:a16="http://schemas.microsoft.com/office/drawing/2014/main" id="{B5CE3C46-320E-45F2-BDC8-FDCF3B5E8565}"/>
                </a:ext>
              </a:extLst>
            </p:cNvPr>
            <p:cNvCxnSpPr>
              <a:cxnSpLocks/>
              <a:stCxn id="26" idx="0"/>
              <a:endCxn id="28" idx="2"/>
            </p:cNvCxnSpPr>
            <p:nvPr/>
          </p:nvCxnSpPr>
          <p:spPr>
            <a:xfrm flipV="1">
              <a:off x="897995" y="3756830"/>
              <a:ext cx="0" cy="70561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Прямоугольник: скругленные углы 27">
              <a:extLst>
                <a:ext uri="{FF2B5EF4-FFF2-40B4-BE49-F238E27FC236}">
                  <a16:creationId xmlns:a16="http://schemas.microsoft.com/office/drawing/2014/main" id="{0AF29451-C022-438B-B86D-FE0A28597F90}"/>
                </a:ext>
              </a:extLst>
            </p:cNvPr>
            <p:cNvSpPr/>
            <p:nvPr/>
          </p:nvSpPr>
          <p:spPr>
            <a:xfrm>
              <a:off x="553719" y="3317070"/>
              <a:ext cx="688555" cy="439760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29" name="Прямая со стрелкой 90">
              <a:extLst>
                <a:ext uri="{FF2B5EF4-FFF2-40B4-BE49-F238E27FC236}">
                  <a16:creationId xmlns:a16="http://schemas.microsoft.com/office/drawing/2014/main" id="{752A93A3-2E57-458B-81A4-675F98EA037B}"/>
                </a:ext>
              </a:extLst>
            </p:cNvPr>
            <p:cNvCxnSpPr>
              <a:cxnSpLocks/>
              <a:stCxn id="28" idx="3"/>
              <a:endCxn id="31" idx="1"/>
            </p:cNvCxnSpPr>
            <p:nvPr/>
          </p:nvCxnSpPr>
          <p:spPr>
            <a:xfrm>
              <a:off x="1242274" y="3536950"/>
              <a:ext cx="44926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90">
              <a:extLst>
                <a:ext uri="{FF2B5EF4-FFF2-40B4-BE49-F238E27FC236}">
                  <a16:creationId xmlns:a16="http://schemas.microsoft.com/office/drawing/2014/main" id="{A5EFBB6D-3BA3-4E2B-B7D5-EC9234B30638}"/>
                </a:ext>
              </a:extLst>
            </p:cNvPr>
            <p:cNvCxnSpPr>
              <a:cxnSpLocks/>
              <a:stCxn id="31" idx="3"/>
              <a:endCxn id="33" idx="1"/>
            </p:cNvCxnSpPr>
            <p:nvPr/>
          </p:nvCxnSpPr>
          <p:spPr>
            <a:xfrm>
              <a:off x="2380087" y="3536950"/>
              <a:ext cx="44926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Прямоугольник: скругленные углы 30">
              <a:extLst>
                <a:ext uri="{FF2B5EF4-FFF2-40B4-BE49-F238E27FC236}">
                  <a16:creationId xmlns:a16="http://schemas.microsoft.com/office/drawing/2014/main" id="{50F2903C-B2E2-4012-A465-F91522F8563E}"/>
                </a:ext>
              </a:extLst>
            </p:cNvPr>
            <p:cNvSpPr/>
            <p:nvPr/>
          </p:nvSpPr>
          <p:spPr>
            <a:xfrm>
              <a:off x="1691533" y="3317070"/>
              <a:ext cx="688555" cy="439760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32" name="Прямоугольник: скругленные углы 31">
              <a:extLst>
                <a:ext uri="{FF2B5EF4-FFF2-40B4-BE49-F238E27FC236}">
                  <a16:creationId xmlns:a16="http://schemas.microsoft.com/office/drawing/2014/main" id="{78DD8BA4-7882-4916-80BF-A1BA61ECE4F1}"/>
                </a:ext>
              </a:extLst>
            </p:cNvPr>
            <p:cNvSpPr/>
            <p:nvPr/>
          </p:nvSpPr>
          <p:spPr>
            <a:xfrm>
              <a:off x="2829346" y="2171700"/>
              <a:ext cx="688555" cy="439760"/>
            </a:xfrm>
            <a:prstGeom prst="round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33" name="Прямоугольник: скругленные углы 32">
              <a:extLst>
                <a:ext uri="{FF2B5EF4-FFF2-40B4-BE49-F238E27FC236}">
                  <a16:creationId xmlns:a16="http://schemas.microsoft.com/office/drawing/2014/main" id="{2D44F590-04D0-45E1-B64A-9FF0E82CF094}"/>
                </a:ext>
              </a:extLst>
            </p:cNvPr>
            <p:cNvSpPr/>
            <p:nvPr/>
          </p:nvSpPr>
          <p:spPr>
            <a:xfrm>
              <a:off x="2829346" y="3317070"/>
              <a:ext cx="688555" cy="439760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34" name="Прямая со стрелкой 33">
              <a:extLst>
                <a:ext uri="{FF2B5EF4-FFF2-40B4-BE49-F238E27FC236}">
                  <a16:creationId xmlns:a16="http://schemas.microsoft.com/office/drawing/2014/main" id="{8F8C4359-DB97-4CCA-8EC7-332DBC699746}"/>
                </a:ext>
              </a:extLst>
            </p:cNvPr>
            <p:cNvCxnSpPr>
              <a:cxnSpLocks/>
              <a:stCxn id="33" idx="0"/>
              <a:endCxn id="32" idx="2"/>
            </p:cNvCxnSpPr>
            <p:nvPr/>
          </p:nvCxnSpPr>
          <p:spPr>
            <a:xfrm flipV="1">
              <a:off x="3173625" y="2611460"/>
              <a:ext cx="0" cy="70561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Прямоугольник: скругленные углы 34">
              <a:extLst>
                <a:ext uri="{FF2B5EF4-FFF2-40B4-BE49-F238E27FC236}">
                  <a16:creationId xmlns:a16="http://schemas.microsoft.com/office/drawing/2014/main" id="{FC653C5E-7B94-47D1-BFEA-592BFA545E12}"/>
                </a:ext>
              </a:extLst>
            </p:cNvPr>
            <p:cNvSpPr/>
            <p:nvPr/>
          </p:nvSpPr>
          <p:spPr>
            <a:xfrm>
              <a:off x="1686346" y="2171700"/>
              <a:ext cx="688555" cy="439760"/>
            </a:xfrm>
            <a:prstGeom prst="round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36" name="Прямая со стрелкой 35">
              <a:extLst>
                <a:ext uri="{FF2B5EF4-FFF2-40B4-BE49-F238E27FC236}">
                  <a16:creationId xmlns:a16="http://schemas.microsoft.com/office/drawing/2014/main" id="{1776FB54-6E62-4043-8C8D-2328D80FCFEC}"/>
                </a:ext>
              </a:extLst>
            </p:cNvPr>
            <p:cNvCxnSpPr>
              <a:cxnSpLocks/>
              <a:endCxn id="35" idx="2"/>
            </p:cNvCxnSpPr>
            <p:nvPr/>
          </p:nvCxnSpPr>
          <p:spPr>
            <a:xfrm flipV="1">
              <a:off x="2030625" y="2611460"/>
              <a:ext cx="0" cy="70561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4A8A916D-906B-4E63-ACE2-3AE2D1A0715B}"/>
                </a:ext>
              </a:extLst>
            </p:cNvPr>
            <p:cNvSpPr/>
            <p:nvPr/>
          </p:nvSpPr>
          <p:spPr>
            <a:xfrm>
              <a:off x="543346" y="2171700"/>
              <a:ext cx="688555" cy="439760"/>
            </a:xfrm>
            <a:prstGeom prst="round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38" name="Прямая со стрелкой 37">
              <a:extLst>
                <a:ext uri="{FF2B5EF4-FFF2-40B4-BE49-F238E27FC236}">
                  <a16:creationId xmlns:a16="http://schemas.microsoft.com/office/drawing/2014/main" id="{4F64931F-988D-4F64-A81F-701921675244}"/>
                </a:ext>
              </a:extLst>
            </p:cNvPr>
            <p:cNvCxnSpPr>
              <a:cxnSpLocks/>
              <a:endCxn id="37" idx="2"/>
            </p:cNvCxnSpPr>
            <p:nvPr/>
          </p:nvCxnSpPr>
          <p:spPr>
            <a:xfrm flipV="1">
              <a:off x="887625" y="2611460"/>
              <a:ext cx="0" cy="70561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11C51CB-DDF4-4B5E-B3C2-FF4743B45C53}"/>
              </a:ext>
            </a:extLst>
          </p:cNvPr>
          <p:cNvSpPr txBox="1"/>
          <p:nvPr/>
        </p:nvSpPr>
        <p:spPr>
          <a:xfrm>
            <a:off x="146050" y="1281336"/>
            <a:ext cx="356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One-to-Many</a:t>
            </a:r>
            <a:endParaRPr lang="ru-RU" sz="2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4823CE20-3BB0-4BE1-8A32-504CDCAA7315}"/>
              </a:ext>
            </a:extLst>
          </p:cNvPr>
          <p:cNvCxnSpPr>
            <a:cxnSpLocks/>
          </p:cNvCxnSpPr>
          <p:nvPr/>
        </p:nvCxnSpPr>
        <p:spPr>
          <a:xfrm>
            <a:off x="3778250" y="1099128"/>
            <a:ext cx="0" cy="5962072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oogle Shape;786;p36">
            <a:extLst>
              <a:ext uri="{FF2B5EF4-FFF2-40B4-BE49-F238E27FC236}">
                <a16:creationId xmlns:a16="http://schemas.microsoft.com/office/drawing/2014/main" id="{2A0539EF-5D5B-4574-AF2A-C8C5BD56CBA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17372" y="4829119"/>
            <a:ext cx="5112578" cy="1625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7F15043-64CF-4ACD-84BC-44C8ABC7668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32"/>
          <a:stretch/>
        </p:blipFill>
        <p:spPr>
          <a:xfrm>
            <a:off x="4130464" y="4913639"/>
            <a:ext cx="1771861" cy="1569304"/>
          </a:xfrm>
          <a:prstGeom prst="rect">
            <a:avLst/>
          </a:prstGeom>
          <a:ln w="19050">
            <a:noFill/>
          </a:ln>
        </p:spPr>
      </p:pic>
      <p:sp>
        <p:nvSpPr>
          <p:cNvPr id="42" name="Прямоугольник: скругленные углы 41">
            <a:extLst>
              <a:ext uri="{FF2B5EF4-FFF2-40B4-BE49-F238E27FC236}">
                <a16:creationId xmlns:a16="http://schemas.microsoft.com/office/drawing/2014/main" id="{77A7CBFD-DD43-4A37-9660-A54DAD97AD5C}"/>
              </a:ext>
            </a:extLst>
          </p:cNvPr>
          <p:cNvSpPr/>
          <p:nvPr/>
        </p:nvSpPr>
        <p:spPr>
          <a:xfrm>
            <a:off x="11122478" y="5510469"/>
            <a:ext cx="424772" cy="439760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609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ru-RU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Изображение </a:t>
            </a:r>
            <a:r>
              <a:rPr lang="ru-RU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</a:t>
            </a:r>
            <a:r>
              <a:rPr lang="en-US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 </a:t>
            </a:r>
            <a:r>
              <a:rPr lang="ru-RU" sz="3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Т</a:t>
            </a:r>
            <a:r>
              <a:rPr lang="ru-RU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екст (</a:t>
            </a:r>
            <a:r>
              <a:rPr lang="en-US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Image Captioning)</a:t>
            </a:r>
            <a:endParaRPr dirty="0"/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E5AC0EC7-ADB6-45D2-ABC5-A4135034075B}"/>
              </a:ext>
            </a:extLst>
          </p:cNvPr>
          <p:cNvGrpSpPr/>
          <p:nvPr/>
        </p:nvGrpSpPr>
        <p:grpSpPr>
          <a:xfrm>
            <a:off x="371896" y="2171700"/>
            <a:ext cx="2974555" cy="2730500"/>
            <a:chOff x="543346" y="2171700"/>
            <a:chExt cx="2974555" cy="2730500"/>
          </a:xfrm>
        </p:grpSpPr>
        <p:sp>
          <p:nvSpPr>
            <p:cNvPr id="26" name="Прямоугольник: скругленные углы 25">
              <a:extLst>
                <a:ext uri="{FF2B5EF4-FFF2-40B4-BE49-F238E27FC236}">
                  <a16:creationId xmlns:a16="http://schemas.microsoft.com/office/drawing/2014/main" id="{F299A64E-493F-433A-826B-AE71253EB8D8}"/>
                </a:ext>
              </a:extLst>
            </p:cNvPr>
            <p:cNvSpPr/>
            <p:nvPr/>
          </p:nvSpPr>
          <p:spPr>
            <a:xfrm>
              <a:off x="553719" y="4462440"/>
              <a:ext cx="688555" cy="439760"/>
            </a:xfrm>
            <a:prstGeom prst="round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27" name="Прямая со стрелкой 90">
              <a:extLst>
                <a:ext uri="{FF2B5EF4-FFF2-40B4-BE49-F238E27FC236}">
                  <a16:creationId xmlns:a16="http://schemas.microsoft.com/office/drawing/2014/main" id="{B5CE3C46-320E-45F2-BDC8-FDCF3B5E8565}"/>
                </a:ext>
              </a:extLst>
            </p:cNvPr>
            <p:cNvCxnSpPr>
              <a:cxnSpLocks/>
              <a:stCxn id="26" idx="0"/>
              <a:endCxn id="28" idx="2"/>
            </p:cNvCxnSpPr>
            <p:nvPr/>
          </p:nvCxnSpPr>
          <p:spPr>
            <a:xfrm flipV="1">
              <a:off x="897995" y="3756830"/>
              <a:ext cx="0" cy="70561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Прямоугольник: скругленные углы 27">
              <a:extLst>
                <a:ext uri="{FF2B5EF4-FFF2-40B4-BE49-F238E27FC236}">
                  <a16:creationId xmlns:a16="http://schemas.microsoft.com/office/drawing/2014/main" id="{0AF29451-C022-438B-B86D-FE0A28597F90}"/>
                </a:ext>
              </a:extLst>
            </p:cNvPr>
            <p:cNvSpPr/>
            <p:nvPr/>
          </p:nvSpPr>
          <p:spPr>
            <a:xfrm>
              <a:off x="553719" y="3317070"/>
              <a:ext cx="688555" cy="439760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29" name="Прямая со стрелкой 90">
              <a:extLst>
                <a:ext uri="{FF2B5EF4-FFF2-40B4-BE49-F238E27FC236}">
                  <a16:creationId xmlns:a16="http://schemas.microsoft.com/office/drawing/2014/main" id="{752A93A3-2E57-458B-81A4-675F98EA037B}"/>
                </a:ext>
              </a:extLst>
            </p:cNvPr>
            <p:cNvCxnSpPr>
              <a:cxnSpLocks/>
              <a:stCxn id="28" idx="3"/>
              <a:endCxn id="31" idx="1"/>
            </p:cNvCxnSpPr>
            <p:nvPr/>
          </p:nvCxnSpPr>
          <p:spPr>
            <a:xfrm>
              <a:off x="1242274" y="3536950"/>
              <a:ext cx="44926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90">
              <a:extLst>
                <a:ext uri="{FF2B5EF4-FFF2-40B4-BE49-F238E27FC236}">
                  <a16:creationId xmlns:a16="http://schemas.microsoft.com/office/drawing/2014/main" id="{A5EFBB6D-3BA3-4E2B-B7D5-EC9234B30638}"/>
                </a:ext>
              </a:extLst>
            </p:cNvPr>
            <p:cNvCxnSpPr>
              <a:cxnSpLocks/>
              <a:stCxn id="31" idx="3"/>
              <a:endCxn id="33" idx="1"/>
            </p:cNvCxnSpPr>
            <p:nvPr/>
          </p:nvCxnSpPr>
          <p:spPr>
            <a:xfrm>
              <a:off x="2380087" y="3536950"/>
              <a:ext cx="44926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Прямоугольник: скругленные углы 30">
              <a:extLst>
                <a:ext uri="{FF2B5EF4-FFF2-40B4-BE49-F238E27FC236}">
                  <a16:creationId xmlns:a16="http://schemas.microsoft.com/office/drawing/2014/main" id="{50F2903C-B2E2-4012-A465-F91522F8563E}"/>
                </a:ext>
              </a:extLst>
            </p:cNvPr>
            <p:cNvSpPr/>
            <p:nvPr/>
          </p:nvSpPr>
          <p:spPr>
            <a:xfrm>
              <a:off x="1691533" y="3317070"/>
              <a:ext cx="688555" cy="439760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32" name="Прямоугольник: скругленные углы 31">
              <a:extLst>
                <a:ext uri="{FF2B5EF4-FFF2-40B4-BE49-F238E27FC236}">
                  <a16:creationId xmlns:a16="http://schemas.microsoft.com/office/drawing/2014/main" id="{78DD8BA4-7882-4916-80BF-A1BA61ECE4F1}"/>
                </a:ext>
              </a:extLst>
            </p:cNvPr>
            <p:cNvSpPr/>
            <p:nvPr/>
          </p:nvSpPr>
          <p:spPr>
            <a:xfrm>
              <a:off x="2829346" y="2171700"/>
              <a:ext cx="688555" cy="439760"/>
            </a:xfrm>
            <a:prstGeom prst="round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33" name="Прямоугольник: скругленные углы 32">
              <a:extLst>
                <a:ext uri="{FF2B5EF4-FFF2-40B4-BE49-F238E27FC236}">
                  <a16:creationId xmlns:a16="http://schemas.microsoft.com/office/drawing/2014/main" id="{2D44F590-04D0-45E1-B64A-9FF0E82CF094}"/>
                </a:ext>
              </a:extLst>
            </p:cNvPr>
            <p:cNvSpPr/>
            <p:nvPr/>
          </p:nvSpPr>
          <p:spPr>
            <a:xfrm>
              <a:off x="2829346" y="3317070"/>
              <a:ext cx="688555" cy="439760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34" name="Прямая со стрелкой 33">
              <a:extLst>
                <a:ext uri="{FF2B5EF4-FFF2-40B4-BE49-F238E27FC236}">
                  <a16:creationId xmlns:a16="http://schemas.microsoft.com/office/drawing/2014/main" id="{8F8C4359-DB97-4CCA-8EC7-332DBC699746}"/>
                </a:ext>
              </a:extLst>
            </p:cNvPr>
            <p:cNvCxnSpPr>
              <a:cxnSpLocks/>
              <a:stCxn id="33" idx="0"/>
              <a:endCxn id="32" idx="2"/>
            </p:cNvCxnSpPr>
            <p:nvPr/>
          </p:nvCxnSpPr>
          <p:spPr>
            <a:xfrm flipV="1">
              <a:off x="3173625" y="2611460"/>
              <a:ext cx="0" cy="70561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Прямоугольник: скругленные углы 34">
              <a:extLst>
                <a:ext uri="{FF2B5EF4-FFF2-40B4-BE49-F238E27FC236}">
                  <a16:creationId xmlns:a16="http://schemas.microsoft.com/office/drawing/2014/main" id="{FC653C5E-7B94-47D1-BFEA-592BFA545E12}"/>
                </a:ext>
              </a:extLst>
            </p:cNvPr>
            <p:cNvSpPr/>
            <p:nvPr/>
          </p:nvSpPr>
          <p:spPr>
            <a:xfrm>
              <a:off x="1686346" y="2171700"/>
              <a:ext cx="688555" cy="439760"/>
            </a:xfrm>
            <a:prstGeom prst="round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36" name="Прямая со стрелкой 35">
              <a:extLst>
                <a:ext uri="{FF2B5EF4-FFF2-40B4-BE49-F238E27FC236}">
                  <a16:creationId xmlns:a16="http://schemas.microsoft.com/office/drawing/2014/main" id="{1776FB54-6E62-4043-8C8D-2328D80FCFEC}"/>
                </a:ext>
              </a:extLst>
            </p:cNvPr>
            <p:cNvCxnSpPr>
              <a:cxnSpLocks/>
              <a:endCxn id="35" idx="2"/>
            </p:cNvCxnSpPr>
            <p:nvPr/>
          </p:nvCxnSpPr>
          <p:spPr>
            <a:xfrm flipV="1">
              <a:off x="2030625" y="2611460"/>
              <a:ext cx="0" cy="70561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4A8A916D-906B-4E63-ACE2-3AE2D1A0715B}"/>
                </a:ext>
              </a:extLst>
            </p:cNvPr>
            <p:cNvSpPr/>
            <p:nvPr/>
          </p:nvSpPr>
          <p:spPr>
            <a:xfrm>
              <a:off x="543346" y="2171700"/>
              <a:ext cx="688555" cy="439760"/>
            </a:xfrm>
            <a:prstGeom prst="round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38" name="Прямая со стрелкой 37">
              <a:extLst>
                <a:ext uri="{FF2B5EF4-FFF2-40B4-BE49-F238E27FC236}">
                  <a16:creationId xmlns:a16="http://schemas.microsoft.com/office/drawing/2014/main" id="{4F64931F-988D-4F64-A81F-701921675244}"/>
                </a:ext>
              </a:extLst>
            </p:cNvPr>
            <p:cNvCxnSpPr>
              <a:cxnSpLocks/>
              <a:endCxn id="37" idx="2"/>
            </p:cNvCxnSpPr>
            <p:nvPr/>
          </p:nvCxnSpPr>
          <p:spPr>
            <a:xfrm flipV="1">
              <a:off x="887625" y="2611460"/>
              <a:ext cx="0" cy="70561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11C51CB-DDF4-4B5E-B3C2-FF4743B45C53}"/>
              </a:ext>
            </a:extLst>
          </p:cNvPr>
          <p:cNvSpPr txBox="1"/>
          <p:nvPr/>
        </p:nvSpPr>
        <p:spPr>
          <a:xfrm>
            <a:off x="146050" y="1281336"/>
            <a:ext cx="356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One-to-Many</a:t>
            </a:r>
            <a:endParaRPr lang="ru-RU" sz="2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4823CE20-3BB0-4BE1-8A32-504CDCAA7315}"/>
              </a:ext>
            </a:extLst>
          </p:cNvPr>
          <p:cNvCxnSpPr>
            <a:cxnSpLocks/>
          </p:cNvCxnSpPr>
          <p:nvPr/>
        </p:nvCxnSpPr>
        <p:spPr>
          <a:xfrm>
            <a:off x="3778250" y="1099128"/>
            <a:ext cx="0" cy="5962072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7896803-FCC5-44CC-B95B-8A3C633B9758}"/>
              </a:ext>
            </a:extLst>
          </p:cNvPr>
          <p:cNvSpPr txBox="1"/>
          <p:nvPr/>
        </p:nvSpPr>
        <p:spPr>
          <a:xfrm>
            <a:off x="4282618" y="3988159"/>
            <a:ext cx="7918907" cy="424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D3BF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&lt;START&gt;</a:t>
            </a:r>
            <a:endParaRPr lang="ru-RU" sz="24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7" name="Прямоугольник: скругленные углы 46">
            <a:extLst>
              <a:ext uri="{FF2B5EF4-FFF2-40B4-BE49-F238E27FC236}">
                <a16:creationId xmlns:a16="http://schemas.microsoft.com/office/drawing/2014/main" id="{1A7A79F9-F73C-48A8-9821-CB7F0E76095C}"/>
              </a:ext>
            </a:extLst>
          </p:cNvPr>
          <p:cNvSpPr/>
          <p:nvPr/>
        </p:nvSpPr>
        <p:spPr>
          <a:xfrm>
            <a:off x="4800148" y="1744270"/>
            <a:ext cx="424772" cy="439760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8" name="Прямоугольник: скругленные углы 47">
            <a:extLst>
              <a:ext uri="{FF2B5EF4-FFF2-40B4-BE49-F238E27FC236}">
                <a16:creationId xmlns:a16="http://schemas.microsoft.com/office/drawing/2014/main" id="{9096524A-33F3-494A-BC54-985EF66177C4}"/>
              </a:ext>
            </a:extLst>
          </p:cNvPr>
          <p:cNvSpPr/>
          <p:nvPr/>
        </p:nvSpPr>
        <p:spPr>
          <a:xfrm>
            <a:off x="4800148" y="3372149"/>
            <a:ext cx="424772" cy="439760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0" name="Прямоугольник: скругленные углы 49">
            <a:extLst>
              <a:ext uri="{FF2B5EF4-FFF2-40B4-BE49-F238E27FC236}">
                <a16:creationId xmlns:a16="http://schemas.microsoft.com/office/drawing/2014/main" id="{C15169F6-CC29-4816-BAED-12D0FF30B894}"/>
              </a:ext>
            </a:extLst>
          </p:cNvPr>
          <p:cNvSpPr/>
          <p:nvPr/>
        </p:nvSpPr>
        <p:spPr>
          <a:xfrm>
            <a:off x="4800148" y="2537665"/>
            <a:ext cx="424772" cy="439760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88" name="Прямая со стрелкой 87">
            <a:extLst>
              <a:ext uri="{FF2B5EF4-FFF2-40B4-BE49-F238E27FC236}">
                <a16:creationId xmlns:a16="http://schemas.microsoft.com/office/drawing/2014/main" id="{9DDED61B-89A3-49AD-AC61-311588BA9BF1}"/>
              </a:ext>
            </a:extLst>
          </p:cNvPr>
          <p:cNvCxnSpPr>
            <a:cxnSpLocks/>
            <a:stCxn id="48" idx="0"/>
            <a:endCxn id="50" idx="2"/>
          </p:cNvCxnSpPr>
          <p:nvPr/>
        </p:nvCxnSpPr>
        <p:spPr>
          <a:xfrm flipV="1">
            <a:off x="5012534" y="2977425"/>
            <a:ext cx="0" cy="3947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>
            <a:extLst>
              <a:ext uri="{FF2B5EF4-FFF2-40B4-BE49-F238E27FC236}">
                <a16:creationId xmlns:a16="http://schemas.microsoft.com/office/drawing/2014/main" id="{230501B4-464B-42E9-92A9-CF4A3FA5F3BD}"/>
              </a:ext>
            </a:extLst>
          </p:cNvPr>
          <p:cNvCxnSpPr>
            <a:cxnSpLocks/>
            <a:stCxn id="50" idx="0"/>
            <a:endCxn id="47" idx="2"/>
          </p:cNvCxnSpPr>
          <p:nvPr/>
        </p:nvCxnSpPr>
        <p:spPr>
          <a:xfrm flipV="1">
            <a:off x="5012534" y="2184030"/>
            <a:ext cx="0" cy="353635"/>
          </a:xfrm>
          <a:prstGeom prst="straightConnector1">
            <a:avLst/>
          </a:prstGeom>
          <a:ln w="3810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Google Shape;786;p36">
            <a:extLst>
              <a:ext uri="{FF2B5EF4-FFF2-40B4-BE49-F238E27FC236}">
                <a16:creationId xmlns:a16="http://schemas.microsoft.com/office/drawing/2014/main" id="{869AE4D1-CF32-43CC-B536-66F3E8861C5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17372" y="4829119"/>
            <a:ext cx="5112578" cy="1625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ADFCD180-6E35-4DED-900C-FD6237D6F07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32"/>
          <a:stretch/>
        </p:blipFill>
        <p:spPr>
          <a:xfrm>
            <a:off x="4130464" y="4913639"/>
            <a:ext cx="1771861" cy="1569304"/>
          </a:xfrm>
          <a:prstGeom prst="rect">
            <a:avLst/>
          </a:prstGeom>
          <a:ln w="19050">
            <a:noFill/>
          </a:ln>
        </p:spPr>
      </p:pic>
      <p:sp>
        <p:nvSpPr>
          <p:cNvPr id="44" name="Прямоугольник: скругленные углы 43">
            <a:extLst>
              <a:ext uri="{FF2B5EF4-FFF2-40B4-BE49-F238E27FC236}">
                <a16:creationId xmlns:a16="http://schemas.microsoft.com/office/drawing/2014/main" id="{EE20E5A9-9C4B-4375-9284-BB5BB4ACCF05}"/>
              </a:ext>
            </a:extLst>
          </p:cNvPr>
          <p:cNvSpPr/>
          <p:nvPr/>
        </p:nvSpPr>
        <p:spPr>
          <a:xfrm>
            <a:off x="11122478" y="5510469"/>
            <a:ext cx="424772" cy="439760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307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786;p36">
            <a:extLst>
              <a:ext uri="{FF2B5EF4-FFF2-40B4-BE49-F238E27FC236}">
                <a16:creationId xmlns:a16="http://schemas.microsoft.com/office/drawing/2014/main" id="{69D65B7E-FB05-487B-AE4A-56A48B34FBA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17372" y="4829119"/>
            <a:ext cx="5112578" cy="162519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ru-RU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Изображение </a:t>
            </a:r>
            <a:r>
              <a:rPr lang="ru-RU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</a:t>
            </a:r>
            <a:r>
              <a:rPr lang="en-US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 </a:t>
            </a:r>
            <a:r>
              <a:rPr lang="ru-RU" sz="3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Т</a:t>
            </a:r>
            <a:r>
              <a:rPr lang="ru-RU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екст (</a:t>
            </a:r>
            <a:r>
              <a:rPr lang="en-US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Image Captioning)</a:t>
            </a:r>
            <a:endParaRPr dirty="0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82C162E0-7D7E-4823-AE17-49B85BB0B26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32"/>
          <a:stretch/>
        </p:blipFill>
        <p:spPr>
          <a:xfrm>
            <a:off x="4130464" y="4913639"/>
            <a:ext cx="1771861" cy="1569304"/>
          </a:xfrm>
          <a:prstGeom prst="rect">
            <a:avLst/>
          </a:prstGeom>
          <a:ln w="19050">
            <a:noFill/>
          </a:ln>
        </p:spPr>
      </p:pic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E5AC0EC7-ADB6-45D2-ABC5-A4135034075B}"/>
              </a:ext>
            </a:extLst>
          </p:cNvPr>
          <p:cNvGrpSpPr/>
          <p:nvPr/>
        </p:nvGrpSpPr>
        <p:grpSpPr>
          <a:xfrm>
            <a:off x="371896" y="2171700"/>
            <a:ext cx="2974555" cy="2730500"/>
            <a:chOff x="543346" y="2171700"/>
            <a:chExt cx="2974555" cy="2730500"/>
          </a:xfrm>
        </p:grpSpPr>
        <p:sp>
          <p:nvSpPr>
            <p:cNvPr id="26" name="Прямоугольник: скругленные углы 25">
              <a:extLst>
                <a:ext uri="{FF2B5EF4-FFF2-40B4-BE49-F238E27FC236}">
                  <a16:creationId xmlns:a16="http://schemas.microsoft.com/office/drawing/2014/main" id="{F299A64E-493F-433A-826B-AE71253EB8D8}"/>
                </a:ext>
              </a:extLst>
            </p:cNvPr>
            <p:cNvSpPr/>
            <p:nvPr/>
          </p:nvSpPr>
          <p:spPr>
            <a:xfrm>
              <a:off x="553719" y="4462440"/>
              <a:ext cx="688555" cy="439760"/>
            </a:xfrm>
            <a:prstGeom prst="round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27" name="Прямая со стрелкой 90">
              <a:extLst>
                <a:ext uri="{FF2B5EF4-FFF2-40B4-BE49-F238E27FC236}">
                  <a16:creationId xmlns:a16="http://schemas.microsoft.com/office/drawing/2014/main" id="{B5CE3C46-320E-45F2-BDC8-FDCF3B5E8565}"/>
                </a:ext>
              </a:extLst>
            </p:cNvPr>
            <p:cNvCxnSpPr>
              <a:cxnSpLocks/>
              <a:stCxn id="26" idx="0"/>
              <a:endCxn id="28" idx="2"/>
            </p:cNvCxnSpPr>
            <p:nvPr/>
          </p:nvCxnSpPr>
          <p:spPr>
            <a:xfrm flipV="1">
              <a:off x="897995" y="3756830"/>
              <a:ext cx="0" cy="70561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Прямоугольник: скругленные углы 27">
              <a:extLst>
                <a:ext uri="{FF2B5EF4-FFF2-40B4-BE49-F238E27FC236}">
                  <a16:creationId xmlns:a16="http://schemas.microsoft.com/office/drawing/2014/main" id="{0AF29451-C022-438B-B86D-FE0A28597F90}"/>
                </a:ext>
              </a:extLst>
            </p:cNvPr>
            <p:cNvSpPr/>
            <p:nvPr/>
          </p:nvSpPr>
          <p:spPr>
            <a:xfrm>
              <a:off x="553719" y="3317070"/>
              <a:ext cx="688555" cy="439760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29" name="Прямая со стрелкой 90">
              <a:extLst>
                <a:ext uri="{FF2B5EF4-FFF2-40B4-BE49-F238E27FC236}">
                  <a16:creationId xmlns:a16="http://schemas.microsoft.com/office/drawing/2014/main" id="{752A93A3-2E57-458B-81A4-675F98EA037B}"/>
                </a:ext>
              </a:extLst>
            </p:cNvPr>
            <p:cNvCxnSpPr>
              <a:cxnSpLocks/>
              <a:stCxn id="28" idx="3"/>
              <a:endCxn id="31" idx="1"/>
            </p:cNvCxnSpPr>
            <p:nvPr/>
          </p:nvCxnSpPr>
          <p:spPr>
            <a:xfrm>
              <a:off x="1242274" y="3536950"/>
              <a:ext cx="44926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90">
              <a:extLst>
                <a:ext uri="{FF2B5EF4-FFF2-40B4-BE49-F238E27FC236}">
                  <a16:creationId xmlns:a16="http://schemas.microsoft.com/office/drawing/2014/main" id="{A5EFBB6D-3BA3-4E2B-B7D5-EC9234B30638}"/>
                </a:ext>
              </a:extLst>
            </p:cNvPr>
            <p:cNvCxnSpPr>
              <a:cxnSpLocks/>
              <a:stCxn id="31" idx="3"/>
              <a:endCxn id="33" idx="1"/>
            </p:cNvCxnSpPr>
            <p:nvPr/>
          </p:nvCxnSpPr>
          <p:spPr>
            <a:xfrm>
              <a:off x="2380087" y="3536950"/>
              <a:ext cx="44926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Прямоугольник: скругленные углы 30">
              <a:extLst>
                <a:ext uri="{FF2B5EF4-FFF2-40B4-BE49-F238E27FC236}">
                  <a16:creationId xmlns:a16="http://schemas.microsoft.com/office/drawing/2014/main" id="{50F2903C-B2E2-4012-A465-F91522F8563E}"/>
                </a:ext>
              </a:extLst>
            </p:cNvPr>
            <p:cNvSpPr/>
            <p:nvPr/>
          </p:nvSpPr>
          <p:spPr>
            <a:xfrm>
              <a:off x="1691533" y="3317070"/>
              <a:ext cx="688555" cy="439760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32" name="Прямоугольник: скругленные углы 31">
              <a:extLst>
                <a:ext uri="{FF2B5EF4-FFF2-40B4-BE49-F238E27FC236}">
                  <a16:creationId xmlns:a16="http://schemas.microsoft.com/office/drawing/2014/main" id="{78DD8BA4-7882-4916-80BF-A1BA61ECE4F1}"/>
                </a:ext>
              </a:extLst>
            </p:cNvPr>
            <p:cNvSpPr/>
            <p:nvPr/>
          </p:nvSpPr>
          <p:spPr>
            <a:xfrm>
              <a:off x="2829346" y="2171700"/>
              <a:ext cx="688555" cy="439760"/>
            </a:xfrm>
            <a:prstGeom prst="round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33" name="Прямоугольник: скругленные углы 32">
              <a:extLst>
                <a:ext uri="{FF2B5EF4-FFF2-40B4-BE49-F238E27FC236}">
                  <a16:creationId xmlns:a16="http://schemas.microsoft.com/office/drawing/2014/main" id="{2D44F590-04D0-45E1-B64A-9FF0E82CF094}"/>
                </a:ext>
              </a:extLst>
            </p:cNvPr>
            <p:cNvSpPr/>
            <p:nvPr/>
          </p:nvSpPr>
          <p:spPr>
            <a:xfrm>
              <a:off x="2829346" y="3317070"/>
              <a:ext cx="688555" cy="439760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34" name="Прямая со стрелкой 33">
              <a:extLst>
                <a:ext uri="{FF2B5EF4-FFF2-40B4-BE49-F238E27FC236}">
                  <a16:creationId xmlns:a16="http://schemas.microsoft.com/office/drawing/2014/main" id="{8F8C4359-DB97-4CCA-8EC7-332DBC699746}"/>
                </a:ext>
              </a:extLst>
            </p:cNvPr>
            <p:cNvCxnSpPr>
              <a:cxnSpLocks/>
              <a:stCxn id="33" idx="0"/>
              <a:endCxn id="32" idx="2"/>
            </p:cNvCxnSpPr>
            <p:nvPr/>
          </p:nvCxnSpPr>
          <p:spPr>
            <a:xfrm flipV="1">
              <a:off x="3173625" y="2611460"/>
              <a:ext cx="0" cy="70561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Прямоугольник: скругленные углы 34">
              <a:extLst>
                <a:ext uri="{FF2B5EF4-FFF2-40B4-BE49-F238E27FC236}">
                  <a16:creationId xmlns:a16="http://schemas.microsoft.com/office/drawing/2014/main" id="{FC653C5E-7B94-47D1-BFEA-592BFA545E12}"/>
                </a:ext>
              </a:extLst>
            </p:cNvPr>
            <p:cNvSpPr/>
            <p:nvPr/>
          </p:nvSpPr>
          <p:spPr>
            <a:xfrm>
              <a:off x="1686346" y="2171700"/>
              <a:ext cx="688555" cy="439760"/>
            </a:xfrm>
            <a:prstGeom prst="round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36" name="Прямая со стрелкой 35">
              <a:extLst>
                <a:ext uri="{FF2B5EF4-FFF2-40B4-BE49-F238E27FC236}">
                  <a16:creationId xmlns:a16="http://schemas.microsoft.com/office/drawing/2014/main" id="{1776FB54-6E62-4043-8C8D-2328D80FCFEC}"/>
                </a:ext>
              </a:extLst>
            </p:cNvPr>
            <p:cNvCxnSpPr>
              <a:cxnSpLocks/>
              <a:endCxn id="35" idx="2"/>
            </p:cNvCxnSpPr>
            <p:nvPr/>
          </p:nvCxnSpPr>
          <p:spPr>
            <a:xfrm flipV="1">
              <a:off x="2030625" y="2611460"/>
              <a:ext cx="0" cy="70561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4A8A916D-906B-4E63-ACE2-3AE2D1A0715B}"/>
                </a:ext>
              </a:extLst>
            </p:cNvPr>
            <p:cNvSpPr/>
            <p:nvPr/>
          </p:nvSpPr>
          <p:spPr>
            <a:xfrm>
              <a:off x="543346" y="2171700"/>
              <a:ext cx="688555" cy="439760"/>
            </a:xfrm>
            <a:prstGeom prst="round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38" name="Прямая со стрелкой 37">
              <a:extLst>
                <a:ext uri="{FF2B5EF4-FFF2-40B4-BE49-F238E27FC236}">
                  <a16:creationId xmlns:a16="http://schemas.microsoft.com/office/drawing/2014/main" id="{4F64931F-988D-4F64-A81F-701921675244}"/>
                </a:ext>
              </a:extLst>
            </p:cNvPr>
            <p:cNvCxnSpPr>
              <a:cxnSpLocks/>
              <a:endCxn id="37" idx="2"/>
            </p:cNvCxnSpPr>
            <p:nvPr/>
          </p:nvCxnSpPr>
          <p:spPr>
            <a:xfrm flipV="1">
              <a:off x="887625" y="2611460"/>
              <a:ext cx="0" cy="70561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11C51CB-DDF4-4B5E-B3C2-FF4743B45C53}"/>
              </a:ext>
            </a:extLst>
          </p:cNvPr>
          <p:cNvSpPr txBox="1"/>
          <p:nvPr/>
        </p:nvSpPr>
        <p:spPr>
          <a:xfrm>
            <a:off x="146050" y="1281336"/>
            <a:ext cx="356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One-to-Many</a:t>
            </a:r>
            <a:endParaRPr lang="ru-RU" sz="2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4823CE20-3BB0-4BE1-8A32-504CDCAA7315}"/>
              </a:ext>
            </a:extLst>
          </p:cNvPr>
          <p:cNvCxnSpPr>
            <a:cxnSpLocks/>
          </p:cNvCxnSpPr>
          <p:nvPr/>
        </p:nvCxnSpPr>
        <p:spPr>
          <a:xfrm>
            <a:off x="3778250" y="1099128"/>
            <a:ext cx="0" cy="5962072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7896803-FCC5-44CC-B95B-8A3C633B9758}"/>
              </a:ext>
            </a:extLst>
          </p:cNvPr>
          <p:cNvSpPr txBox="1"/>
          <p:nvPr/>
        </p:nvSpPr>
        <p:spPr>
          <a:xfrm>
            <a:off x="4282618" y="3988159"/>
            <a:ext cx="7918907" cy="424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D3BF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&lt;START&gt;</a:t>
            </a:r>
            <a:endParaRPr lang="ru-RU" sz="24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7" name="Прямоугольник: скругленные углы 46">
            <a:extLst>
              <a:ext uri="{FF2B5EF4-FFF2-40B4-BE49-F238E27FC236}">
                <a16:creationId xmlns:a16="http://schemas.microsoft.com/office/drawing/2014/main" id="{1A7A79F9-F73C-48A8-9821-CB7F0E76095C}"/>
              </a:ext>
            </a:extLst>
          </p:cNvPr>
          <p:cNvSpPr/>
          <p:nvPr/>
        </p:nvSpPr>
        <p:spPr>
          <a:xfrm>
            <a:off x="4800148" y="1744270"/>
            <a:ext cx="424772" cy="439760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8" name="Прямоугольник: скругленные углы 47">
            <a:extLst>
              <a:ext uri="{FF2B5EF4-FFF2-40B4-BE49-F238E27FC236}">
                <a16:creationId xmlns:a16="http://schemas.microsoft.com/office/drawing/2014/main" id="{9096524A-33F3-494A-BC54-985EF66177C4}"/>
              </a:ext>
            </a:extLst>
          </p:cNvPr>
          <p:cNvSpPr/>
          <p:nvPr/>
        </p:nvSpPr>
        <p:spPr>
          <a:xfrm>
            <a:off x="4800148" y="3372149"/>
            <a:ext cx="424772" cy="439760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0" name="Прямоугольник: скругленные углы 49">
            <a:extLst>
              <a:ext uri="{FF2B5EF4-FFF2-40B4-BE49-F238E27FC236}">
                <a16:creationId xmlns:a16="http://schemas.microsoft.com/office/drawing/2014/main" id="{C15169F6-CC29-4816-BAED-12D0FF30B894}"/>
              </a:ext>
            </a:extLst>
          </p:cNvPr>
          <p:cNvSpPr/>
          <p:nvPr/>
        </p:nvSpPr>
        <p:spPr>
          <a:xfrm>
            <a:off x="4800148" y="2537665"/>
            <a:ext cx="424772" cy="439760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88" name="Прямая со стрелкой 87">
            <a:extLst>
              <a:ext uri="{FF2B5EF4-FFF2-40B4-BE49-F238E27FC236}">
                <a16:creationId xmlns:a16="http://schemas.microsoft.com/office/drawing/2014/main" id="{9DDED61B-89A3-49AD-AC61-311588BA9BF1}"/>
              </a:ext>
            </a:extLst>
          </p:cNvPr>
          <p:cNvCxnSpPr>
            <a:cxnSpLocks/>
            <a:stCxn id="48" idx="0"/>
            <a:endCxn id="50" idx="2"/>
          </p:cNvCxnSpPr>
          <p:nvPr/>
        </p:nvCxnSpPr>
        <p:spPr>
          <a:xfrm flipV="1">
            <a:off x="5012534" y="2977425"/>
            <a:ext cx="0" cy="3947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>
            <a:extLst>
              <a:ext uri="{FF2B5EF4-FFF2-40B4-BE49-F238E27FC236}">
                <a16:creationId xmlns:a16="http://schemas.microsoft.com/office/drawing/2014/main" id="{230501B4-464B-42E9-92A9-CF4A3FA5F3BD}"/>
              </a:ext>
            </a:extLst>
          </p:cNvPr>
          <p:cNvCxnSpPr>
            <a:cxnSpLocks/>
            <a:stCxn id="50" idx="0"/>
            <a:endCxn id="47" idx="2"/>
          </p:cNvCxnSpPr>
          <p:nvPr/>
        </p:nvCxnSpPr>
        <p:spPr>
          <a:xfrm flipV="1">
            <a:off x="5012534" y="2184030"/>
            <a:ext cx="0" cy="353635"/>
          </a:xfrm>
          <a:prstGeom prst="straightConnector1">
            <a:avLst/>
          </a:prstGeom>
          <a:ln w="3810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Прямоугольник: скругленные углы 103">
            <a:extLst>
              <a:ext uri="{FF2B5EF4-FFF2-40B4-BE49-F238E27FC236}">
                <a16:creationId xmlns:a16="http://schemas.microsoft.com/office/drawing/2014/main" id="{2EAF1FC3-3792-478E-A2C5-2190E21CE9E8}"/>
              </a:ext>
            </a:extLst>
          </p:cNvPr>
          <p:cNvSpPr/>
          <p:nvPr/>
        </p:nvSpPr>
        <p:spPr>
          <a:xfrm>
            <a:off x="11122478" y="5510469"/>
            <a:ext cx="424772" cy="439760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05" name="Соединитель: уступ 104">
            <a:extLst>
              <a:ext uri="{FF2B5EF4-FFF2-40B4-BE49-F238E27FC236}">
                <a16:creationId xmlns:a16="http://schemas.microsoft.com/office/drawing/2014/main" id="{7EC64FBB-CFE5-48DC-909A-640FE594E6DD}"/>
              </a:ext>
            </a:extLst>
          </p:cNvPr>
          <p:cNvCxnSpPr>
            <a:cxnSpLocks/>
            <a:stCxn id="104" idx="3"/>
            <a:endCxn id="50" idx="1"/>
          </p:cNvCxnSpPr>
          <p:nvPr/>
        </p:nvCxnSpPr>
        <p:spPr>
          <a:xfrm flipH="1" flipV="1">
            <a:off x="4800148" y="2757545"/>
            <a:ext cx="6747102" cy="2972804"/>
          </a:xfrm>
          <a:prstGeom prst="bentConnector5">
            <a:avLst>
              <a:gd name="adj1" fmla="val -3388"/>
              <a:gd name="adj2" fmla="val 36543"/>
              <a:gd name="adj3" fmla="val 110305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881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ru-RU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Изображение </a:t>
            </a:r>
            <a:r>
              <a:rPr lang="ru-RU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</a:t>
            </a:r>
            <a:r>
              <a:rPr lang="en-US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 </a:t>
            </a:r>
            <a:r>
              <a:rPr lang="ru-RU" sz="3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Т</a:t>
            </a:r>
            <a:r>
              <a:rPr lang="ru-RU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екст (</a:t>
            </a:r>
            <a:r>
              <a:rPr lang="en-US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Image Captioning)</a:t>
            </a:r>
            <a:endParaRPr dirty="0"/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E5AC0EC7-ADB6-45D2-ABC5-A4135034075B}"/>
              </a:ext>
            </a:extLst>
          </p:cNvPr>
          <p:cNvGrpSpPr/>
          <p:nvPr/>
        </p:nvGrpSpPr>
        <p:grpSpPr>
          <a:xfrm>
            <a:off x="371896" y="2171700"/>
            <a:ext cx="2974555" cy="2730500"/>
            <a:chOff x="543346" y="2171700"/>
            <a:chExt cx="2974555" cy="2730500"/>
          </a:xfrm>
        </p:grpSpPr>
        <p:sp>
          <p:nvSpPr>
            <p:cNvPr id="26" name="Прямоугольник: скругленные углы 25">
              <a:extLst>
                <a:ext uri="{FF2B5EF4-FFF2-40B4-BE49-F238E27FC236}">
                  <a16:creationId xmlns:a16="http://schemas.microsoft.com/office/drawing/2014/main" id="{F299A64E-493F-433A-826B-AE71253EB8D8}"/>
                </a:ext>
              </a:extLst>
            </p:cNvPr>
            <p:cNvSpPr/>
            <p:nvPr/>
          </p:nvSpPr>
          <p:spPr>
            <a:xfrm>
              <a:off x="553719" y="4462440"/>
              <a:ext cx="688555" cy="439760"/>
            </a:xfrm>
            <a:prstGeom prst="round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27" name="Прямая со стрелкой 90">
              <a:extLst>
                <a:ext uri="{FF2B5EF4-FFF2-40B4-BE49-F238E27FC236}">
                  <a16:creationId xmlns:a16="http://schemas.microsoft.com/office/drawing/2014/main" id="{B5CE3C46-320E-45F2-BDC8-FDCF3B5E8565}"/>
                </a:ext>
              </a:extLst>
            </p:cNvPr>
            <p:cNvCxnSpPr>
              <a:cxnSpLocks/>
              <a:stCxn id="26" idx="0"/>
              <a:endCxn id="28" idx="2"/>
            </p:cNvCxnSpPr>
            <p:nvPr/>
          </p:nvCxnSpPr>
          <p:spPr>
            <a:xfrm flipV="1">
              <a:off x="897995" y="3756830"/>
              <a:ext cx="0" cy="70561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Прямоугольник: скругленные углы 27">
              <a:extLst>
                <a:ext uri="{FF2B5EF4-FFF2-40B4-BE49-F238E27FC236}">
                  <a16:creationId xmlns:a16="http://schemas.microsoft.com/office/drawing/2014/main" id="{0AF29451-C022-438B-B86D-FE0A28597F90}"/>
                </a:ext>
              </a:extLst>
            </p:cNvPr>
            <p:cNvSpPr/>
            <p:nvPr/>
          </p:nvSpPr>
          <p:spPr>
            <a:xfrm>
              <a:off x="553719" y="3317070"/>
              <a:ext cx="688555" cy="439760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29" name="Прямая со стрелкой 90">
              <a:extLst>
                <a:ext uri="{FF2B5EF4-FFF2-40B4-BE49-F238E27FC236}">
                  <a16:creationId xmlns:a16="http://schemas.microsoft.com/office/drawing/2014/main" id="{752A93A3-2E57-458B-81A4-675F98EA037B}"/>
                </a:ext>
              </a:extLst>
            </p:cNvPr>
            <p:cNvCxnSpPr>
              <a:cxnSpLocks/>
              <a:stCxn id="28" idx="3"/>
              <a:endCxn id="31" idx="1"/>
            </p:cNvCxnSpPr>
            <p:nvPr/>
          </p:nvCxnSpPr>
          <p:spPr>
            <a:xfrm>
              <a:off x="1242274" y="3536950"/>
              <a:ext cx="44926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90">
              <a:extLst>
                <a:ext uri="{FF2B5EF4-FFF2-40B4-BE49-F238E27FC236}">
                  <a16:creationId xmlns:a16="http://schemas.microsoft.com/office/drawing/2014/main" id="{A5EFBB6D-3BA3-4E2B-B7D5-EC9234B30638}"/>
                </a:ext>
              </a:extLst>
            </p:cNvPr>
            <p:cNvCxnSpPr>
              <a:cxnSpLocks/>
              <a:stCxn id="31" idx="3"/>
              <a:endCxn id="33" idx="1"/>
            </p:cNvCxnSpPr>
            <p:nvPr/>
          </p:nvCxnSpPr>
          <p:spPr>
            <a:xfrm>
              <a:off x="2380087" y="3536950"/>
              <a:ext cx="44926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Прямоугольник: скругленные углы 30">
              <a:extLst>
                <a:ext uri="{FF2B5EF4-FFF2-40B4-BE49-F238E27FC236}">
                  <a16:creationId xmlns:a16="http://schemas.microsoft.com/office/drawing/2014/main" id="{50F2903C-B2E2-4012-A465-F91522F8563E}"/>
                </a:ext>
              </a:extLst>
            </p:cNvPr>
            <p:cNvSpPr/>
            <p:nvPr/>
          </p:nvSpPr>
          <p:spPr>
            <a:xfrm>
              <a:off x="1691533" y="3317070"/>
              <a:ext cx="688555" cy="439760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32" name="Прямоугольник: скругленные углы 31">
              <a:extLst>
                <a:ext uri="{FF2B5EF4-FFF2-40B4-BE49-F238E27FC236}">
                  <a16:creationId xmlns:a16="http://schemas.microsoft.com/office/drawing/2014/main" id="{78DD8BA4-7882-4916-80BF-A1BA61ECE4F1}"/>
                </a:ext>
              </a:extLst>
            </p:cNvPr>
            <p:cNvSpPr/>
            <p:nvPr/>
          </p:nvSpPr>
          <p:spPr>
            <a:xfrm>
              <a:off x="2829346" y="2171700"/>
              <a:ext cx="688555" cy="439760"/>
            </a:xfrm>
            <a:prstGeom prst="round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33" name="Прямоугольник: скругленные углы 32">
              <a:extLst>
                <a:ext uri="{FF2B5EF4-FFF2-40B4-BE49-F238E27FC236}">
                  <a16:creationId xmlns:a16="http://schemas.microsoft.com/office/drawing/2014/main" id="{2D44F590-04D0-45E1-B64A-9FF0E82CF094}"/>
                </a:ext>
              </a:extLst>
            </p:cNvPr>
            <p:cNvSpPr/>
            <p:nvPr/>
          </p:nvSpPr>
          <p:spPr>
            <a:xfrm>
              <a:off x="2829346" y="3317070"/>
              <a:ext cx="688555" cy="439760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34" name="Прямая со стрелкой 33">
              <a:extLst>
                <a:ext uri="{FF2B5EF4-FFF2-40B4-BE49-F238E27FC236}">
                  <a16:creationId xmlns:a16="http://schemas.microsoft.com/office/drawing/2014/main" id="{8F8C4359-DB97-4CCA-8EC7-332DBC699746}"/>
                </a:ext>
              </a:extLst>
            </p:cNvPr>
            <p:cNvCxnSpPr>
              <a:cxnSpLocks/>
              <a:stCxn id="33" idx="0"/>
              <a:endCxn id="32" idx="2"/>
            </p:cNvCxnSpPr>
            <p:nvPr/>
          </p:nvCxnSpPr>
          <p:spPr>
            <a:xfrm flipV="1">
              <a:off x="3173625" y="2611460"/>
              <a:ext cx="0" cy="70561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Прямоугольник: скругленные углы 34">
              <a:extLst>
                <a:ext uri="{FF2B5EF4-FFF2-40B4-BE49-F238E27FC236}">
                  <a16:creationId xmlns:a16="http://schemas.microsoft.com/office/drawing/2014/main" id="{FC653C5E-7B94-47D1-BFEA-592BFA545E12}"/>
                </a:ext>
              </a:extLst>
            </p:cNvPr>
            <p:cNvSpPr/>
            <p:nvPr/>
          </p:nvSpPr>
          <p:spPr>
            <a:xfrm>
              <a:off x="1686346" y="2171700"/>
              <a:ext cx="688555" cy="439760"/>
            </a:xfrm>
            <a:prstGeom prst="round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36" name="Прямая со стрелкой 35">
              <a:extLst>
                <a:ext uri="{FF2B5EF4-FFF2-40B4-BE49-F238E27FC236}">
                  <a16:creationId xmlns:a16="http://schemas.microsoft.com/office/drawing/2014/main" id="{1776FB54-6E62-4043-8C8D-2328D80FCFEC}"/>
                </a:ext>
              </a:extLst>
            </p:cNvPr>
            <p:cNvCxnSpPr>
              <a:cxnSpLocks/>
              <a:endCxn id="35" idx="2"/>
            </p:cNvCxnSpPr>
            <p:nvPr/>
          </p:nvCxnSpPr>
          <p:spPr>
            <a:xfrm flipV="1">
              <a:off x="2030625" y="2611460"/>
              <a:ext cx="0" cy="70561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4A8A916D-906B-4E63-ACE2-3AE2D1A0715B}"/>
                </a:ext>
              </a:extLst>
            </p:cNvPr>
            <p:cNvSpPr/>
            <p:nvPr/>
          </p:nvSpPr>
          <p:spPr>
            <a:xfrm>
              <a:off x="543346" y="2171700"/>
              <a:ext cx="688555" cy="439760"/>
            </a:xfrm>
            <a:prstGeom prst="round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38" name="Прямая со стрелкой 37">
              <a:extLst>
                <a:ext uri="{FF2B5EF4-FFF2-40B4-BE49-F238E27FC236}">
                  <a16:creationId xmlns:a16="http://schemas.microsoft.com/office/drawing/2014/main" id="{4F64931F-988D-4F64-A81F-701921675244}"/>
                </a:ext>
              </a:extLst>
            </p:cNvPr>
            <p:cNvCxnSpPr>
              <a:cxnSpLocks/>
              <a:endCxn id="37" idx="2"/>
            </p:cNvCxnSpPr>
            <p:nvPr/>
          </p:nvCxnSpPr>
          <p:spPr>
            <a:xfrm flipV="1">
              <a:off x="887625" y="2611460"/>
              <a:ext cx="0" cy="70561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11C51CB-DDF4-4B5E-B3C2-FF4743B45C53}"/>
              </a:ext>
            </a:extLst>
          </p:cNvPr>
          <p:cNvSpPr txBox="1"/>
          <p:nvPr/>
        </p:nvSpPr>
        <p:spPr>
          <a:xfrm>
            <a:off x="146050" y="1281336"/>
            <a:ext cx="356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One-to-Many</a:t>
            </a:r>
            <a:endParaRPr lang="ru-RU" sz="2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4823CE20-3BB0-4BE1-8A32-504CDCAA7315}"/>
              </a:ext>
            </a:extLst>
          </p:cNvPr>
          <p:cNvCxnSpPr>
            <a:cxnSpLocks/>
          </p:cNvCxnSpPr>
          <p:nvPr/>
        </p:nvCxnSpPr>
        <p:spPr>
          <a:xfrm>
            <a:off x="3778250" y="1099128"/>
            <a:ext cx="0" cy="5962072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C4D4BF8-7C30-4ED9-974D-BC7ECB6182D5}"/>
              </a:ext>
            </a:extLst>
          </p:cNvPr>
          <p:cNvSpPr txBox="1"/>
          <p:nvPr/>
        </p:nvSpPr>
        <p:spPr>
          <a:xfrm>
            <a:off x="4635048" y="1230861"/>
            <a:ext cx="7433128" cy="424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Man</a:t>
            </a:r>
            <a:endParaRPr lang="ru-RU" sz="2400" dirty="0">
              <a:solidFill>
                <a:srgbClr val="3D3BFF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7896803-FCC5-44CC-B95B-8A3C633B9758}"/>
              </a:ext>
            </a:extLst>
          </p:cNvPr>
          <p:cNvSpPr txBox="1"/>
          <p:nvPr/>
        </p:nvSpPr>
        <p:spPr>
          <a:xfrm>
            <a:off x="4282618" y="3988159"/>
            <a:ext cx="7918907" cy="424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D3BF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&lt;START&gt;</a:t>
            </a:r>
            <a:endParaRPr lang="ru-RU" sz="24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7" name="Прямоугольник: скругленные углы 46">
            <a:extLst>
              <a:ext uri="{FF2B5EF4-FFF2-40B4-BE49-F238E27FC236}">
                <a16:creationId xmlns:a16="http://schemas.microsoft.com/office/drawing/2014/main" id="{1A7A79F9-F73C-48A8-9821-CB7F0E76095C}"/>
              </a:ext>
            </a:extLst>
          </p:cNvPr>
          <p:cNvSpPr/>
          <p:nvPr/>
        </p:nvSpPr>
        <p:spPr>
          <a:xfrm>
            <a:off x="4800148" y="1744270"/>
            <a:ext cx="424772" cy="439760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8" name="Прямоугольник: скругленные углы 47">
            <a:extLst>
              <a:ext uri="{FF2B5EF4-FFF2-40B4-BE49-F238E27FC236}">
                <a16:creationId xmlns:a16="http://schemas.microsoft.com/office/drawing/2014/main" id="{9096524A-33F3-494A-BC54-985EF66177C4}"/>
              </a:ext>
            </a:extLst>
          </p:cNvPr>
          <p:cNvSpPr/>
          <p:nvPr/>
        </p:nvSpPr>
        <p:spPr>
          <a:xfrm>
            <a:off x="4800148" y="3372149"/>
            <a:ext cx="424772" cy="439760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0" name="Прямоугольник: скругленные углы 49">
            <a:extLst>
              <a:ext uri="{FF2B5EF4-FFF2-40B4-BE49-F238E27FC236}">
                <a16:creationId xmlns:a16="http://schemas.microsoft.com/office/drawing/2014/main" id="{C15169F6-CC29-4816-BAED-12D0FF30B894}"/>
              </a:ext>
            </a:extLst>
          </p:cNvPr>
          <p:cNvSpPr/>
          <p:nvPr/>
        </p:nvSpPr>
        <p:spPr>
          <a:xfrm>
            <a:off x="4800148" y="2537665"/>
            <a:ext cx="424772" cy="439760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88" name="Прямая со стрелкой 87">
            <a:extLst>
              <a:ext uri="{FF2B5EF4-FFF2-40B4-BE49-F238E27FC236}">
                <a16:creationId xmlns:a16="http://schemas.microsoft.com/office/drawing/2014/main" id="{9DDED61B-89A3-49AD-AC61-311588BA9BF1}"/>
              </a:ext>
            </a:extLst>
          </p:cNvPr>
          <p:cNvCxnSpPr>
            <a:cxnSpLocks/>
            <a:stCxn id="48" idx="0"/>
            <a:endCxn id="50" idx="2"/>
          </p:cNvCxnSpPr>
          <p:nvPr/>
        </p:nvCxnSpPr>
        <p:spPr>
          <a:xfrm flipV="1">
            <a:off x="5012534" y="2977425"/>
            <a:ext cx="0" cy="3947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>
            <a:extLst>
              <a:ext uri="{FF2B5EF4-FFF2-40B4-BE49-F238E27FC236}">
                <a16:creationId xmlns:a16="http://schemas.microsoft.com/office/drawing/2014/main" id="{230501B4-464B-42E9-92A9-CF4A3FA5F3BD}"/>
              </a:ext>
            </a:extLst>
          </p:cNvPr>
          <p:cNvCxnSpPr>
            <a:cxnSpLocks/>
            <a:stCxn id="50" idx="0"/>
            <a:endCxn id="47" idx="2"/>
          </p:cNvCxnSpPr>
          <p:nvPr/>
        </p:nvCxnSpPr>
        <p:spPr>
          <a:xfrm flipV="1">
            <a:off x="5012534" y="2184030"/>
            <a:ext cx="0" cy="3536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oogle Shape;786;p36">
            <a:extLst>
              <a:ext uri="{FF2B5EF4-FFF2-40B4-BE49-F238E27FC236}">
                <a16:creationId xmlns:a16="http://schemas.microsoft.com/office/drawing/2014/main" id="{F6BA61E7-34D0-41D4-B846-74AF054A7F5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17372" y="4829119"/>
            <a:ext cx="5112578" cy="1625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889C4FAC-1C14-410A-8A36-8B0F8082A4B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32"/>
          <a:stretch/>
        </p:blipFill>
        <p:spPr>
          <a:xfrm>
            <a:off x="4130464" y="4913639"/>
            <a:ext cx="1771861" cy="1569304"/>
          </a:xfrm>
          <a:prstGeom prst="rect">
            <a:avLst/>
          </a:prstGeom>
          <a:ln w="19050">
            <a:noFill/>
          </a:ln>
        </p:spPr>
      </p:pic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74A6F376-83F2-4471-A382-0AD790889220}"/>
              </a:ext>
            </a:extLst>
          </p:cNvPr>
          <p:cNvSpPr/>
          <p:nvPr/>
        </p:nvSpPr>
        <p:spPr>
          <a:xfrm>
            <a:off x="11122478" y="5510469"/>
            <a:ext cx="424772" cy="439760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49" name="Соединитель: уступ 48">
            <a:extLst>
              <a:ext uri="{FF2B5EF4-FFF2-40B4-BE49-F238E27FC236}">
                <a16:creationId xmlns:a16="http://schemas.microsoft.com/office/drawing/2014/main" id="{2509321A-D9D0-4421-8D60-B757A4E67307}"/>
              </a:ext>
            </a:extLst>
          </p:cNvPr>
          <p:cNvCxnSpPr>
            <a:cxnSpLocks/>
            <a:stCxn id="45" idx="3"/>
          </p:cNvCxnSpPr>
          <p:nvPr/>
        </p:nvCxnSpPr>
        <p:spPr>
          <a:xfrm flipH="1" flipV="1">
            <a:off x="4800148" y="2757545"/>
            <a:ext cx="6747102" cy="2972804"/>
          </a:xfrm>
          <a:prstGeom prst="bentConnector5">
            <a:avLst>
              <a:gd name="adj1" fmla="val -3388"/>
              <a:gd name="adj2" fmla="val 36543"/>
              <a:gd name="adj3" fmla="val 110305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771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ru-RU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Изображение </a:t>
            </a:r>
            <a:r>
              <a:rPr lang="ru-RU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</a:t>
            </a:r>
            <a:r>
              <a:rPr lang="en-US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 </a:t>
            </a:r>
            <a:r>
              <a:rPr lang="ru-RU" sz="3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Т</a:t>
            </a:r>
            <a:r>
              <a:rPr lang="ru-RU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екст (</a:t>
            </a:r>
            <a:r>
              <a:rPr lang="en-US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Image Captioning)</a:t>
            </a:r>
            <a:endParaRPr dirty="0"/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E5AC0EC7-ADB6-45D2-ABC5-A4135034075B}"/>
              </a:ext>
            </a:extLst>
          </p:cNvPr>
          <p:cNvGrpSpPr/>
          <p:nvPr/>
        </p:nvGrpSpPr>
        <p:grpSpPr>
          <a:xfrm>
            <a:off x="371896" y="2171700"/>
            <a:ext cx="2974555" cy="2730500"/>
            <a:chOff x="543346" y="2171700"/>
            <a:chExt cx="2974555" cy="2730500"/>
          </a:xfrm>
        </p:grpSpPr>
        <p:sp>
          <p:nvSpPr>
            <p:cNvPr id="26" name="Прямоугольник: скругленные углы 25">
              <a:extLst>
                <a:ext uri="{FF2B5EF4-FFF2-40B4-BE49-F238E27FC236}">
                  <a16:creationId xmlns:a16="http://schemas.microsoft.com/office/drawing/2014/main" id="{F299A64E-493F-433A-826B-AE71253EB8D8}"/>
                </a:ext>
              </a:extLst>
            </p:cNvPr>
            <p:cNvSpPr/>
            <p:nvPr/>
          </p:nvSpPr>
          <p:spPr>
            <a:xfrm>
              <a:off x="553719" y="4462440"/>
              <a:ext cx="688555" cy="439760"/>
            </a:xfrm>
            <a:prstGeom prst="round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27" name="Прямая со стрелкой 90">
              <a:extLst>
                <a:ext uri="{FF2B5EF4-FFF2-40B4-BE49-F238E27FC236}">
                  <a16:creationId xmlns:a16="http://schemas.microsoft.com/office/drawing/2014/main" id="{B5CE3C46-320E-45F2-BDC8-FDCF3B5E8565}"/>
                </a:ext>
              </a:extLst>
            </p:cNvPr>
            <p:cNvCxnSpPr>
              <a:cxnSpLocks/>
              <a:stCxn id="26" idx="0"/>
              <a:endCxn id="28" idx="2"/>
            </p:cNvCxnSpPr>
            <p:nvPr/>
          </p:nvCxnSpPr>
          <p:spPr>
            <a:xfrm flipV="1">
              <a:off x="897995" y="3756830"/>
              <a:ext cx="0" cy="70561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Прямоугольник: скругленные углы 27">
              <a:extLst>
                <a:ext uri="{FF2B5EF4-FFF2-40B4-BE49-F238E27FC236}">
                  <a16:creationId xmlns:a16="http://schemas.microsoft.com/office/drawing/2014/main" id="{0AF29451-C022-438B-B86D-FE0A28597F90}"/>
                </a:ext>
              </a:extLst>
            </p:cNvPr>
            <p:cNvSpPr/>
            <p:nvPr/>
          </p:nvSpPr>
          <p:spPr>
            <a:xfrm>
              <a:off x="553719" y="3317070"/>
              <a:ext cx="688555" cy="439760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29" name="Прямая со стрелкой 90">
              <a:extLst>
                <a:ext uri="{FF2B5EF4-FFF2-40B4-BE49-F238E27FC236}">
                  <a16:creationId xmlns:a16="http://schemas.microsoft.com/office/drawing/2014/main" id="{752A93A3-2E57-458B-81A4-675F98EA037B}"/>
                </a:ext>
              </a:extLst>
            </p:cNvPr>
            <p:cNvCxnSpPr>
              <a:cxnSpLocks/>
              <a:stCxn id="28" idx="3"/>
              <a:endCxn id="31" idx="1"/>
            </p:cNvCxnSpPr>
            <p:nvPr/>
          </p:nvCxnSpPr>
          <p:spPr>
            <a:xfrm>
              <a:off x="1242274" y="3536950"/>
              <a:ext cx="44926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90">
              <a:extLst>
                <a:ext uri="{FF2B5EF4-FFF2-40B4-BE49-F238E27FC236}">
                  <a16:creationId xmlns:a16="http://schemas.microsoft.com/office/drawing/2014/main" id="{A5EFBB6D-3BA3-4E2B-B7D5-EC9234B30638}"/>
                </a:ext>
              </a:extLst>
            </p:cNvPr>
            <p:cNvCxnSpPr>
              <a:cxnSpLocks/>
              <a:stCxn id="31" idx="3"/>
              <a:endCxn id="33" idx="1"/>
            </p:cNvCxnSpPr>
            <p:nvPr/>
          </p:nvCxnSpPr>
          <p:spPr>
            <a:xfrm>
              <a:off x="2380087" y="3536950"/>
              <a:ext cx="44926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Прямоугольник: скругленные углы 30">
              <a:extLst>
                <a:ext uri="{FF2B5EF4-FFF2-40B4-BE49-F238E27FC236}">
                  <a16:creationId xmlns:a16="http://schemas.microsoft.com/office/drawing/2014/main" id="{50F2903C-B2E2-4012-A465-F91522F8563E}"/>
                </a:ext>
              </a:extLst>
            </p:cNvPr>
            <p:cNvSpPr/>
            <p:nvPr/>
          </p:nvSpPr>
          <p:spPr>
            <a:xfrm>
              <a:off x="1691533" y="3317070"/>
              <a:ext cx="688555" cy="439760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32" name="Прямоугольник: скругленные углы 31">
              <a:extLst>
                <a:ext uri="{FF2B5EF4-FFF2-40B4-BE49-F238E27FC236}">
                  <a16:creationId xmlns:a16="http://schemas.microsoft.com/office/drawing/2014/main" id="{78DD8BA4-7882-4916-80BF-A1BA61ECE4F1}"/>
                </a:ext>
              </a:extLst>
            </p:cNvPr>
            <p:cNvSpPr/>
            <p:nvPr/>
          </p:nvSpPr>
          <p:spPr>
            <a:xfrm>
              <a:off x="2829346" y="2171700"/>
              <a:ext cx="688555" cy="439760"/>
            </a:xfrm>
            <a:prstGeom prst="round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33" name="Прямоугольник: скругленные углы 32">
              <a:extLst>
                <a:ext uri="{FF2B5EF4-FFF2-40B4-BE49-F238E27FC236}">
                  <a16:creationId xmlns:a16="http://schemas.microsoft.com/office/drawing/2014/main" id="{2D44F590-04D0-45E1-B64A-9FF0E82CF094}"/>
                </a:ext>
              </a:extLst>
            </p:cNvPr>
            <p:cNvSpPr/>
            <p:nvPr/>
          </p:nvSpPr>
          <p:spPr>
            <a:xfrm>
              <a:off x="2829346" y="3317070"/>
              <a:ext cx="688555" cy="439760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34" name="Прямая со стрелкой 33">
              <a:extLst>
                <a:ext uri="{FF2B5EF4-FFF2-40B4-BE49-F238E27FC236}">
                  <a16:creationId xmlns:a16="http://schemas.microsoft.com/office/drawing/2014/main" id="{8F8C4359-DB97-4CCA-8EC7-332DBC699746}"/>
                </a:ext>
              </a:extLst>
            </p:cNvPr>
            <p:cNvCxnSpPr>
              <a:cxnSpLocks/>
              <a:stCxn id="33" idx="0"/>
              <a:endCxn id="32" idx="2"/>
            </p:cNvCxnSpPr>
            <p:nvPr/>
          </p:nvCxnSpPr>
          <p:spPr>
            <a:xfrm flipV="1">
              <a:off x="3173625" y="2611460"/>
              <a:ext cx="0" cy="70561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Прямоугольник: скругленные углы 34">
              <a:extLst>
                <a:ext uri="{FF2B5EF4-FFF2-40B4-BE49-F238E27FC236}">
                  <a16:creationId xmlns:a16="http://schemas.microsoft.com/office/drawing/2014/main" id="{FC653C5E-7B94-47D1-BFEA-592BFA545E12}"/>
                </a:ext>
              </a:extLst>
            </p:cNvPr>
            <p:cNvSpPr/>
            <p:nvPr/>
          </p:nvSpPr>
          <p:spPr>
            <a:xfrm>
              <a:off x="1686346" y="2171700"/>
              <a:ext cx="688555" cy="439760"/>
            </a:xfrm>
            <a:prstGeom prst="round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36" name="Прямая со стрелкой 35">
              <a:extLst>
                <a:ext uri="{FF2B5EF4-FFF2-40B4-BE49-F238E27FC236}">
                  <a16:creationId xmlns:a16="http://schemas.microsoft.com/office/drawing/2014/main" id="{1776FB54-6E62-4043-8C8D-2328D80FCFEC}"/>
                </a:ext>
              </a:extLst>
            </p:cNvPr>
            <p:cNvCxnSpPr>
              <a:cxnSpLocks/>
              <a:endCxn id="35" idx="2"/>
            </p:cNvCxnSpPr>
            <p:nvPr/>
          </p:nvCxnSpPr>
          <p:spPr>
            <a:xfrm flipV="1">
              <a:off x="2030625" y="2611460"/>
              <a:ext cx="0" cy="70561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4A8A916D-906B-4E63-ACE2-3AE2D1A0715B}"/>
                </a:ext>
              </a:extLst>
            </p:cNvPr>
            <p:cNvSpPr/>
            <p:nvPr/>
          </p:nvSpPr>
          <p:spPr>
            <a:xfrm>
              <a:off x="543346" y="2171700"/>
              <a:ext cx="688555" cy="439760"/>
            </a:xfrm>
            <a:prstGeom prst="round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38" name="Прямая со стрелкой 37">
              <a:extLst>
                <a:ext uri="{FF2B5EF4-FFF2-40B4-BE49-F238E27FC236}">
                  <a16:creationId xmlns:a16="http://schemas.microsoft.com/office/drawing/2014/main" id="{4F64931F-988D-4F64-A81F-701921675244}"/>
                </a:ext>
              </a:extLst>
            </p:cNvPr>
            <p:cNvCxnSpPr>
              <a:cxnSpLocks/>
              <a:endCxn id="37" idx="2"/>
            </p:cNvCxnSpPr>
            <p:nvPr/>
          </p:nvCxnSpPr>
          <p:spPr>
            <a:xfrm flipV="1">
              <a:off x="887625" y="2611460"/>
              <a:ext cx="0" cy="70561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11C51CB-DDF4-4B5E-B3C2-FF4743B45C53}"/>
              </a:ext>
            </a:extLst>
          </p:cNvPr>
          <p:cNvSpPr txBox="1"/>
          <p:nvPr/>
        </p:nvSpPr>
        <p:spPr>
          <a:xfrm>
            <a:off x="146050" y="1281336"/>
            <a:ext cx="356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One-to-Many</a:t>
            </a:r>
            <a:endParaRPr lang="ru-RU" sz="2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4823CE20-3BB0-4BE1-8A32-504CDCAA7315}"/>
              </a:ext>
            </a:extLst>
          </p:cNvPr>
          <p:cNvCxnSpPr>
            <a:cxnSpLocks/>
          </p:cNvCxnSpPr>
          <p:nvPr/>
        </p:nvCxnSpPr>
        <p:spPr>
          <a:xfrm>
            <a:off x="3778250" y="1099128"/>
            <a:ext cx="0" cy="5962072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C4D4BF8-7C30-4ED9-974D-BC7ECB6182D5}"/>
              </a:ext>
            </a:extLst>
          </p:cNvPr>
          <p:cNvSpPr txBox="1"/>
          <p:nvPr/>
        </p:nvSpPr>
        <p:spPr>
          <a:xfrm>
            <a:off x="4635048" y="1230861"/>
            <a:ext cx="7433128" cy="424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Man</a:t>
            </a:r>
            <a:endParaRPr lang="ru-RU" sz="2400" dirty="0">
              <a:solidFill>
                <a:srgbClr val="3D3BFF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7896803-FCC5-44CC-B95B-8A3C633B9758}"/>
              </a:ext>
            </a:extLst>
          </p:cNvPr>
          <p:cNvSpPr txBox="1"/>
          <p:nvPr/>
        </p:nvSpPr>
        <p:spPr>
          <a:xfrm>
            <a:off x="4282618" y="3988159"/>
            <a:ext cx="7918907" cy="424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D3BF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&lt;START&gt;   </a:t>
            </a: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Man</a:t>
            </a:r>
            <a:endParaRPr lang="ru-RU" sz="24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6" name="Прямоугольник: скругленные углы 45">
            <a:extLst>
              <a:ext uri="{FF2B5EF4-FFF2-40B4-BE49-F238E27FC236}">
                <a16:creationId xmlns:a16="http://schemas.microsoft.com/office/drawing/2014/main" id="{9941FD7D-D162-4DD9-82B4-42A1FED66FA3}"/>
              </a:ext>
            </a:extLst>
          </p:cNvPr>
          <p:cNvSpPr/>
          <p:nvPr/>
        </p:nvSpPr>
        <p:spPr>
          <a:xfrm>
            <a:off x="5850619" y="1744270"/>
            <a:ext cx="424772" cy="439760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7" name="Прямоугольник: скругленные углы 46">
            <a:extLst>
              <a:ext uri="{FF2B5EF4-FFF2-40B4-BE49-F238E27FC236}">
                <a16:creationId xmlns:a16="http://schemas.microsoft.com/office/drawing/2014/main" id="{1A7A79F9-F73C-48A8-9821-CB7F0E76095C}"/>
              </a:ext>
            </a:extLst>
          </p:cNvPr>
          <p:cNvSpPr/>
          <p:nvPr/>
        </p:nvSpPr>
        <p:spPr>
          <a:xfrm>
            <a:off x="4800148" y="1744270"/>
            <a:ext cx="424772" cy="439760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8" name="Прямоугольник: скругленные углы 47">
            <a:extLst>
              <a:ext uri="{FF2B5EF4-FFF2-40B4-BE49-F238E27FC236}">
                <a16:creationId xmlns:a16="http://schemas.microsoft.com/office/drawing/2014/main" id="{9096524A-33F3-494A-BC54-985EF66177C4}"/>
              </a:ext>
            </a:extLst>
          </p:cNvPr>
          <p:cNvSpPr/>
          <p:nvPr/>
        </p:nvSpPr>
        <p:spPr>
          <a:xfrm>
            <a:off x="4800148" y="3372149"/>
            <a:ext cx="424772" cy="439760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0" name="Прямоугольник: скругленные углы 49">
            <a:extLst>
              <a:ext uri="{FF2B5EF4-FFF2-40B4-BE49-F238E27FC236}">
                <a16:creationId xmlns:a16="http://schemas.microsoft.com/office/drawing/2014/main" id="{C15169F6-CC29-4816-BAED-12D0FF30B894}"/>
              </a:ext>
            </a:extLst>
          </p:cNvPr>
          <p:cNvSpPr/>
          <p:nvPr/>
        </p:nvSpPr>
        <p:spPr>
          <a:xfrm>
            <a:off x="4800148" y="2537665"/>
            <a:ext cx="424772" cy="439760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3" name="Прямоугольник: скругленные углы 52">
            <a:extLst>
              <a:ext uri="{FF2B5EF4-FFF2-40B4-BE49-F238E27FC236}">
                <a16:creationId xmlns:a16="http://schemas.microsoft.com/office/drawing/2014/main" id="{B886C84B-4C39-40D7-8A3D-A3CC7E966727}"/>
              </a:ext>
            </a:extLst>
          </p:cNvPr>
          <p:cNvSpPr/>
          <p:nvPr/>
        </p:nvSpPr>
        <p:spPr>
          <a:xfrm>
            <a:off x="5850619" y="3372149"/>
            <a:ext cx="424772" cy="439760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4" name="Прямоугольник: скругленные углы 53">
            <a:extLst>
              <a:ext uri="{FF2B5EF4-FFF2-40B4-BE49-F238E27FC236}">
                <a16:creationId xmlns:a16="http://schemas.microsoft.com/office/drawing/2014/main" id="{02CC2C39-51A3-4001-B376-844441949BEE}"/>
              </a:ext>
            </a:extLst>
          </p:cNvPr>
          <p:cNvSpPr/>
          <p:nvPr/>
        </p:nvSpPr>
        <p:spPr>
          <a:xfrm>
            <a:off x="5850619" y="2537665"/>
            <a:ext cx="424772" cy="439760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88" name="Прямая со стрелкой 87">
            <a:extLst>
              <a:ext uri="{FF2B5EF4-FFF2-40B4-BE49-F238E27FC236}">
                <a16:creationId xmlns:a16="http://schemas.microsoft.com/office/drawing/2014/main" id="{9DDED61B-89A3-49AD-AC61-311588BA9BF1}"/>
              </a:ext>
            </a:extLst>
          </p:cNvPr>
          <p:cNvCxnSpPr>
            <a:cxnSpLocks/>
            <a:stCxn id="48" idx="0"/>
            <a:endCxn id="50" idx="2"/>
          </p:cNvCxnSpPr>
          <p:nvPr/>
        </p:nvCxnSpPr>
        <p:spPr>
          <a:xfrm flipV="1">
            <a:off x="5012534" y="2977425"/>
            <a:ext cx="0" cy="3947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>
            <a:extLst>
              <a:ext uri="{FF2B5EF4-FFF2-40B4-BE49-F238E27FC236}">
                <a16:creationId xmlns:a16="http://schemas.microsoft.com/office/drawing/2014/main" id="{230501B4-464B-42E9-92A9-CF4A3FA5F3BD}"/>
              </a:ext>
            </a:extLst>
          </p:cNvPr>
          <p:cNvCxnSpPr>
            <a:cxnSpLocks/>
            <a:stCxn id="50" idx="0"/>
            <a:endCxn id="47" idx="2"/>
          </p:cNvCxnSpPr>
          <p:nvPr/>
        </p:nvCxnSpPr>
        <p:spPr>
          <a:xfrm flipV="1">
            <a:off x="5012534" y="2184030"/>
            <a:ext cx="0" cy="3536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>
            <a:extLst>
              <a:ext uri="{FF2B5EF4-FFF2-40B4-BE49-F238E27FC236}">
                <a16:creationId xmlns:a16="http://schemas.microsoft.com/office/drawing/2014/main" id="{B43C719E-4D91-404A-B4EB-FA20DA6CA689}"/>
              </a:ext>
            </a:extLst>
          </p:cNvPr>
          <p:cNvCxnSpPr>
            <a:cxnSpLocks/>
          </p:cNvCxnSpPr>
          <p:nvPr/>
        </p:nvCxnSpPr>
        <p:spPr>
          <a:xfrm flipV="1">
            <a:off x="6053934" y="2977425"/>
            <a:ext cx="0" cy="394724"/>
          </a:xfrm>
          <a:prstGeom prst="straightConnector1">
            <a:avLst/>
          </a:prstGeom>
          <a:ln w="3810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>
            <a:extLst>
              <a:ext uri="{FF2B5EF4-FFF2-40B4-BE49-F238E27FC236}">
                <a16:creationId xmlns:a16="http://schemas.microsoft.com/office/drawing/2014/main" id="{9421F236-084B-4D36-A4C5-2516998EEF02}"/>
              </a:ext>
            </a:extLst>
          </p:cNvPr>
          <p:cNvCxnSpPr>
            <a:cxnSpLocks/>
          </p:cNvCxnSpPr>
          <p:nvPr/>
        </p:nvCxnSpPr>
        <p:spPr>
          <a:xfrm flipV="1">
            <a:off x="6053934" y="2184030"/>
            <a:ext cx="0" cy="353635"/>
          </a:xfrm>
          <a:prstGeom prst="straightConnector1">
            <a:avLst/>
          </a:prstGeom>
          <a:ln w="3810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 стрелкой 106">
            <a:extLst>
              <a:ext uri="{FF2B5EF4-FFF2-40B4-BE49-F238E27FC236}">
                <a16:creationId xmlns:a16="http://schemas.microsoft.com/office/drawing/2014/main" id="{1FFE4CFA-942E-435E-A6D2-637178E43703}"/>
              </a:ext>
            </a:extLst>
          </p:cNvPr>
          <p:cNvCxnSpPr>
            <a:cxnSpLocks/>
            <a:stCxn id="50" idx="3"/>
            <a:endCxn id="54" idx="1"/>
          </p:cNvCxnSpPr>
          <p:nvPr/>
        </p:nvCxnSpPr>
        <p:spPr>
          <a:xfrm>
            <a:off x="5224920" y="2757545"/>
            <a:ext cx="625699" cy="0"/>
          </a:xfrm>
          <a:prstGeom prst="straightConnector1">
            <a:avLst/>
          </a:prstGeom>
          <a:ln w="3810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oogle Shape;786;p36">
            <a:extLst>
              <a:ext uri="{FF2B5EF4-FFF2-40B4-BE49-F238E27FC236}">
                <a16:creationId xmlns:a16="http://schemas.microsoft.com/office/drawing/2014/main" id="{08671ED8-8B81-4E53-8A79-DD15678B0EB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17372" y="4829119"/>
            <a:ext cx="5112578" cy="1625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058E4C35-1F25-4F22-BCFA-A63A57939A7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32"/>
          <a:stretch/>
        </p:blipFill>
        <p:spPr>
          <a:xfrm>
            <a:off x="4130464" y="4913639"/>
            <a:ext cx="1771861" cy="1569304"/>
          </a:xfrm>
          <a:prstGeom prst="rect">
            <a:avLst/>
          </a:prstGeom>
          <a:ln w="19050">
            <a:noFill/>
          </a:ln>
        </p:spPr>
      </p:pic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324DE5F7-0319-4DC7-B7BA-A19373073C81}"/>
              </a:ext>
            </a:extLst>
          </p:cNvPr>
          <p:cNvSpPr/>
          <p:nvPr/>
        </p:nvSpPr>
        <p:spPr>
          <a:xfrm>
            <a:off x="11122478" y="5510469"/>
            <a:ext cx="424772" cy="439760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49" name="Соединитель: уступ 48">
            <a:extLst>
              <a:ext uri="{FF2B5EF4-FFF2-40B4-BE49-F238E27FC236}">
                <a16:creationId xmlns:a16="http://schemas.microsoft.com/office/drawing/2014/main" id="{141DAF4C-C873-4E9F-B5FA-9C8CC3BB103A}"/>
              </a:ext>
            </a:extLst>
          </p:cNvPr>
          <p:cNvCxnSpPr>
            <a:cxnSpLocks/>
            <a:stCxn id="45" idx="3"/>
          </p:cNvCxnSpPr>
          <p:nvPr/>
        </p:nvCxnSpPr>
        <p:spPr>
          <a:xfrm flipH="1" flipV="1">
            <a:off x="4800148" y="2757545"/>
            <a:ext cx="6747102" cy="2972804"/>
          </a:xfrm>
          <a:prstGeom prst="bentConnector5">
            <a:avLst>
              <a:gd name="adj1" fmla="val -3388"/>
              <a:gd name="adj2" fmla="val 36543"/>
              <a:gd name="adj3" fmla="val 110305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0670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ru-RU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Изображение </a:t>
            </a:r>
            <a:r>
              <a:rPr lang="ru-RU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</a:t>
            </a:r>
            <a:r>
              <a:rPr lang="en-US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 </a:t>
            </a:r>
            <a:r>
              <a:rPr lang="ru-RU" sz="3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Т</a:t>
            </a:r>
            <a:r>
              <a:rPr lang="ru-RU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екст (</a:t>
            </a:r>
            <a:r>
              <a:rPr lang="en-US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Image Captioning)</a:t>
            </a:r>
            <a:endParaRPr dirty="0"/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E5AC0EC7-ADB6-45D2-ABC5-A4135034075B}"/>
              </a:ext>
            </a:extLst>
          </p:cNvPr>
          <p:cNvGrpSpPr/>
          <p:nvPr/>
        </p:nvGrpSpPr>
        <p:grpSpPr>
          <a:xfrm>
            <a:off x="371896" y="2171700"/>
            <a:ext cx="2974555" cy="2730500"/>
            <a:chOff x="543346" y="2171700"/>
            <a:chExt cx="2974555" cy="2730500"/>
          </a:xfrm>
        </p:grpSpPr>
        <p:sp>
          <p:nvSpPr>
            <p:cNvPr id="26" name="Прямоугольник: скругленные углы 25">
              <a:extLst>
                <a:ext uri="{FF2B5EF4-FFF2-40B4-BE49-F238E27FC236}">
                  <a16:creationId xmlns:a16="http://schemas.microsoft.com/office/drawing/2014/main" id="{F299A64E-493F-433A-826B-AE71253EB8D8}"/>
                </a:ext>
              </a:extLst>
            </p:cNvPr>
            <p:cNvSpPr/>
            <p:nvPr/>
          </p:nvSpPr>
          <p:spPr>
            <a:xfrm>
              <a:off x="553719" y="4462440"/>
              <a:ext cx="688555" cy="439760"/>
            </a:xfrm>
            <a:prstGeom prst="round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27" name="Прямая со стрелкой 90">
              <a:extLst>
                <a:ext uri="{FF2B5EF4-FFF2-40B4-BE49-F238E27FC236}">
                  <a16:creationId xmlns:a16="http://schemas.microsoft.com/office/drawing/2014/main" id="{B5CE3C46-320E-45F2-BDC8-FDCF3B5E8565}"/>
                </a:ext>
              </a:extLst>
            </p:cNvPr>
            <p:cNvCxnSpPr>
              <a:cxnSpLocks/>
              <a:stCxn id="26" idx="0"/>
              <a:endCxn id="28" idx="2"/>
            </p:cNvCxnSpPr>
            <p:nvPr/>
          </p:nvCxnSpPr>
          <p:spPr>
            <a:xfrm flipV="1">
              <a:off x="897995" y="3756830"/>
              <a:ext cx="0" cy="70561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Прямоугольник: скругленные углы 27">
              <a:extLst>
                <a:ext uri="{FF2B5EF4-FFF2-40B4-BE49-F238E27FC236}">
                  <a16:creationId xmlns:a16="http://schemas.microsoft.com/office/drawing/2014/main" id="{0AF29451-C022-438B-B86D-FE0A28597F90}"/>
                </a:ext>
              </a:extLst>
            </p:cNvPr>
            <p:cNvSpPr/>
            <p:nvPr/>
          </p:nvSpPr>
          <p:spPr>
            <a:xfrm>
              <a:off x="553719" y="3317070"/>
              <a:ext cx="688555" cy="439760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29" name="Прямая со стрелкой 90">
              <a:extLst>
                <a:ext uri="{FF2B5EF4-FFF2-40B4-BE49-F238E27FC236}">
                  <a16:creationId xmlns:a16="http://schemas.microsoft.com/office/drawing/2014/main" id="{752A93A3-2E57-458B-81A4-675F98EA037B}"/>
                </a:ext>
              </a:extLst>
            </p:cNvPr>
            <p:cNvCxnSpPr>
              <a:cxnSpLocks/>
              <a:stCxn id="28" idx="3"/>
              <a:endCxn id="31" idx="1"/>
            </p:cNvCxnSpPr>
            <p:nvPr/>
          </p:nvCxnSpPr>
          <p:spPr>
            <a:xfrm>
              <a:off x="1242274" y="3536950"/>
              <a:ext cx="44926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90">
              <a:extLst>
                <a:ext uri="{FF2B5EF4-FFF2-40B4-BE49-F238E27FC236}">
                  <a16:creationId xmlns:a16="http://schemas.microsoft.com/office/drawing/2014/main" id="{A5EFBB6D-3BA3-4E2B-B7D5-EC9234B30638}"/>
                </a:ext>
              </a:extLst>
            </p:cNvPr>
            <p:cNvCxnSpPr>
              <a:cxnSpLocks/>
              <a:stCxn id="31" idx="3"/>
              <a:endCxn id="33" idx="1"/>
            </p:cNvCxnSpPr>
            <p:nvPr/>
          </p:nvCxnSpPr>
          <p:spPr>
            <a:xfrm>
              <a:off x="2380087" y="3536950"/>
              <a:ext cx="44926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Прямоугольник: скругленные углы 30">
              <a:extLst>
                <a:ext uri="{FF2B5EF4-FFF2-40B4-BE49-F238E27FC236}">
                  <a16:creationId xmlns:a16="http://schemas.microsoft.com/office/drawing/2014/main" id="{50F2903C-B2E2-4012-A465-F91522F8563E}"/>
                </a:ext>
              </a:extLst>
            </p:cNvPr>
            <p:cNvSpPr/>
            <p:nvPr/>
          </p:nvSpPr>
          <p:spPr>
            <a:xfrm>
              <a:off x="1691533" y="3317070"/>
              <a:ext cx="688555" cy="439760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32" name="Прямоугольник: скругленные углы 31">
              <a:extLst>
                <a:ext uri="{FF2B5EF4-FFF2-40B4-BE49-F238E27FC236}">
                  <a16:creationId xmlns:a16="http://schemas.microsoft.com/office/drawing/2014/main" id="{78DD8BA4-7882-4916-80BF-A1BA61ECE4F1}"/>
                </a:ext>
              </a:extLst>
            </p:cNvPr>
            <p:cNvSpPr/>
            <p:nvPr/>
          </p:nvSpPr>
          <p:spPr>
            <a:xfrm>
              <a:off x="2829346" y="2171700"/>
              <a:ext cx="688555" cy="439760"/>
            </a:xfrm>
            <a:prstGeom prst="round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33" name="Прямоугольник: скругленные углы 32">
              <a:extLst>
                <a:ext uri="{FF2B5EF4-FFF2-40B4-BE49-F238E27FC236}">
                  <a16:creationId xmlns:a16="http://schemas.microsoft.com/office/drawing/2014/main" id="{2D44F590-04D0-45E1-B64A-9FF0E82CF094}"/>
                </a:ext>
              </a:extLst>
            </p:cNvPr>
            <p:cNvSpPr/>
            <p:nvPr/>
          </p:nvSpPr>
          <p:spPr>
            <a:xfrm>
              <a:off x="2829346" y="3317070"/>
              <a:ext cx="688555" cy="439760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34" name="Прямая со стрелкой 33">
              <a:extLst>
                <a:ext uri="{FF2B5EF4-FFF2-40B4-BE49-F238E27FC236}">
                  <a16:creationId xmlns:a16="http://schemas.microsoft.com/office/drawing/2014/main" id="{8F8C4359-DB97-4CCA-8EC7-332DBC699746}"/>
                </a:ext>
              </a:extLst>
            </p:cNvPr>
            <p:cNvCxnSpPr>
              <a:cxnSpLocks/>
              <a:stCxn id="33" idx="0"/>
              <a:endCxn id="32" idx="2"/>
            </p:cNvCxnSpPr>
            <p:nvPr/>
          </p:nvCxnSpPr>
          <p:spPr>
            <a:xfrm flipV="1">
              <a:off x="3173625" y="2611460"/>
              <a:ext cx="0" cy="70561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Прямоугольник: скругленные углы 34">
              <a:extLst>
                <a:ext uri="{FF2B5EF4-FFF2-40B4-BE49-F238E27FC236}">
                  <a16:creationId xmlns:a16="http://schemas.microsoft.com/office/drawing/2014/main" id="{FC653C5E-7B94-47D1-BFEA-592BFA545E12}"/>
                </a:ext>
              </a:extLst>
            </p:cNvPr>
            <p:cNvSpPr/>
            <p:nvPr/>
          </p:nvSpPr>
          <p:spPr>
            <a:xfrm>
              <a:off x="1686346" y="2171700"/>
              <a:ext cx="688555" cy="439760"/>
            </a:xfrm>
            <a:prstGeom prst="round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36" name="Прямая со стрелкой 35">
              <a:extLst>
                <a:ext uri="{FF2B5EF4-FFF2-40B4-BE49-F238E27FC236}">
                  <a16:creationId xmlns:a16="http://schemas.microsoft.com/office/drawing/2014/main" id="{1776FB54-6E62-4043-8C8D-2328D80FCFEC}"/>
                </a:ext>
              </a:extLst>
            </p:cNvPr>
            <p:cNvCxnSpPr>
              <a:cxnSpLocks/>
              <a:endCxn id="35" idx="2"/>
            </p:cNvCxnSpPr>
            <p:nvPr/>
          </p:nvCxnSpPr>
          <p:spPr>
            <a:xfrm flipV="1">
              <a:off x="2030625" y="2611460"/>
              <a:ext cx="0" cy="70561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4A8A916D-906B-4E63-ACE2-3AE2D1A0715B}"/>
                </a:ext>
              </a:extLst>
            </p:cNvPr>
            <p:cNvSpPr/>
            <p:nvPr/>
          </p:nvSpPr>
          <p:spPr>
            <a:xfrm>
              <a:off x="543346" y="2171700"/>
              <a:ext cx="688555" cy="439760"/>
            </a:xfrm>
            <a:prstGeom prst="round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38" name="Прямая со стрелкой 37">
              <a:extLst>
                <a:ext uri="{FF2B5EF4-FFF2-40B4-BE49-F238E27FC236}">
                  <a16:creationId xmlns:a16="http://schemas.microsoft.com/office/drawing/2014/main" id="{4F64931F-988D-4F64-A81F-701921675244}"/>
                </a:ext>
              </a:extLst>
            </p:cNvPr>
            <p:cNvCxnSpPr>
              <a:cxnSpLocks/>
              <a:endCxn id="37" idx="2"/>
            </p:cNvCxnSpPr>
            <p:nvPr/>
          </p:nvCxnSpPr>
          <p:spPr>
            <a:xfrm flipV="1">
              <a:off x="887625" y="2611460"/>
              <a:ext cx="0" cy="70561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11C51CB-DDF4-4B5E-B3C2-FF4743B45C53}"/>
              </a:ext>
            </a:extLst>
          </p:cNvPr>
          <p:cNvSpPr txBox="1"/>
          <p:nvPr/>
        </p:nvSpPr>
        <p:spPr>
          <a:xfrm>
            <a:off x="146050" y="1281336"/>
            <a:ext cx="356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One-to-Many</a:t>
            </a:r>
            <a:endParaRPr lang="ru-RU" sz="2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4823CE20-3BB0-4BE1-8A32-504CDCAA7315}"/>
              </a:ext>
            </a:extLst>
          </p:cNvPr>
          <p:cNvCxnSpPr>
            <a:cxnSpLocks/>
          </p:cNvCxnSpPr>
          <p:nvPr/>
        </p:nvCxnSpPr>
        <p:spPr>
          <a:xfrm>
            <a:off x="3778250" y="1099128"/>
            <a:ext cx="0" cy="5962072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C4D4BF8-7C30-4ED9-974D-BC7ECB6182D5}"/>
              </a:ext>
            </a:extLst>
          </p:cNvPr>
          <p:cNvSpPr txBox="1"/>
          <p:nvPr/>
        </p:nvSpPr>
        <p:spPr>
          <a:xfrm>
            <a:off x="4635048" y="1230861"/>
            <a:ext cx="7433128" cy="424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Man </a:t>
            </a:r>
            <a:r>
              <a: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</a:t>
            </a:r>
            <a:r>
              <a: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in</a:t>
            </a:r>
            <a:endParaRPr lang="ru-RU" sz="2400" dirty="0">
              <a:solidFill>
                <a:srgbClr val="3D3BFF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7896803-FCC5-44CC-B95B-8A3C633B9758}"/>
              </a:ext>
            </a:extLst>
          </p:cNvPr>
          <p:cNvSpPr txBox="1"/>
          <p:nvPr/>
        </p:nvSpPr>
        <p:spPr>
          <a:xfrm>
            <a:off x="4282618" y="3988159"/>
            <a:ext cx="7918907" cy="424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D3BF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&lt;START&gt;   </a:t>
            </a: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Man </a:t>
            </a:r>
            <a:r>
              <a: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</a:t>
            </a: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in</a:t>
            </a:r>
            <a:endParaRPr lang="ru-RU" sz="24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6" name="Прямоугольник: скругленные углы 45">
            <a:extLst>
              <a:ext uri="{FF2B5EF4-FFF2-40B4-BE49-F238E27FC236}">
                <a16:creationId xmlns:a16="http://schemas.microsoft.com/office/drawing/2014/main" id="{9941FD7D-D162-4DD9-82B4-42A1FED66FA3}"/>
              </a:ext>
            </a:extLst>
          </p:cNvPr>
          <p:cNvSpPr/>
          <p:nvPr/>
        </p:nvSpPr>
        <p:spPr>
          <a:xfrm>
            <a:off x="5850619" y="1744270"/>
            <a:ext cx="424772" cy="439760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7" name="Прямоугольник: скругленные углы 46">
            <a:extLst>
              <a:ext uri="{FF2B5EF4-FFF2-40B4-BE49-F238E27FC236}">
                <a16:creationId xmlns:a16="http://schemas.microsoft.com/office/drawing/2014/main" id="{1A7A79F9-F73C-48A8-9821-CB7F0E76095C}"/>
              </a:ext>
            </a:extLst>
          </p:cNvPr>
          <p:cNvSpPr/>
          <p:nvPr/>
        </p:nvSpPr>
        <p:spPr>
          <a:xfrm>
            <a:off x="4800148" y="1744270"/>
            <a:ext cx="424772" cy="439760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8" name="Прямоугольник: скругленные углы 47">
            <a:extLst>
              <a:ext uri="{FF2B5EF4-FFF2-40B4-BE49-F238E27FC236}">
                <a16:creationId xmlns:a16="http://schemas.microsoft.com/office/drawing/2014/main" id="{9096524A-33F3-494A-BC54-985EF66177C4}"/>
              </a:ext>
            </a:extLst>
          </p:cNvPr>
          <p:cNvSpPr/>
          <p:nvPr/>
        </p:nvSpPr>
        <p:spPr>
          <a:xfrm>
            <a:off x="4800148" y="3372149"/>
            <a:ext cx="424772" cy="439760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0" name="Прямоугольник: скругленные углы 49">
            <a:extLst>
              <a:ext uri="{FF2B5EF4-FFF2-40B4-BE49-F238E27FC236}">
                <a16:creationId xmlns:a16="http://schemas.microsoft.com/office/drawing/2014/main" id="{C15169F6-CC29-4816-BAED-12D0FF30B894}"/>
              </a:ext>
            </a:extLst>
          </p:cNvPr>
          <p:cNvSpPr/>
          <p:nvPr/>
        </p:nvSpPr>
        <p:spPr>
          <a:xfrm>
            <a:off x="4800148" y="2537665"/>
            <a:ext cx="424772" cy="439760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1" name="Прямоугольник: скругленные углы 50">
            <a:extLst>
              <a:ext uri="{FF2B5EF4-FFF2-40B4-BE49-F238E27FC236}">
                <a16:creationId xmlns:a16="http://schemas.microsoft.com/office/drawing/2014/main" id="{025615AB-0FCC-4B6E-8480-E0239C433436}"/>
              </a:ext>
            </a:extLst>
          </p:cNvPr>
          <p:cNvSpPr/>
          <p:nvPr/>
        </p:nvSpPr>
        <p:spPr>
          <a:xfrm>
            <a:off x="6672490" y="1744270"/>
            <a:ext cx="424772" cy="439760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3" name="Прямоугольник: скругленные углы 52">
            <a:extLst>
              <a:ext uri="{FF2B5EF4-FFF2-40B4-BE49-F238E27FC236}">
                <a16:creationId xmlns:a16="http://schemas.microsoft.com/office/drawing/2014/main" id="{B886C84B-4C39-40D7-8A3D-A3CC7E966727}"/>
              </a:ext>
            </a:extLst>
          </p:cNvPr>
          <p:cNvSpPr/>
          <p:nvPr/>
        </p:nvSpPr>
        <p:spPr>
          <a:xfrm>
            <a:off x="5850619" y="3372149"/>
            <a:ext cx="424772" cy="439760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4" name="Прямоугольник: скругленные углы 53">
            <a:extLst>
              <a:ext uri="{FF2B5EF4-FFF2-40B4-BE49-F238E27FC236}">
                <a16:creationId xmlns:a16="http://schemas.microsoft.com/office/drawing/2014/main" id="{02CC2C39-51A3-4001-B376-844441949BEE}"/>
              </a:ext>
            </a:extLst>
          </p:cNvPr>
          <p:cNvSpPr/>
          <p:nvPr/>
        </p:nvSpPr>
        <p:spPr>
          <a:xfrm>
            <a:off x="5850619" y="2537665"/>
            <a:ext cx="424772" cy="439760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5" name="Прямоугольник: скругленные углы 54">
            <a:extLst>
              <a:ext uri="{FF2B5EF4-FFF2-40B4-BE49-F238E27FC236}">
                <a16:creationId xmlns:a16="http://schemas.microsoft.com/office/drawing/2014/main" id="{BF547EFE-94EF-4686-96FF-C88253417CCC}"/>
              </a:ext>
            </a:extLst>
          </p:cNvPr>
          <p:cNvSpPr/>
          <p:nvPr/>
        </p:nvSpPr>
        <p:spPr>
          <a:xfrm>
            <a:off x="6677863" y="3372149"/>
            <a:ext cx="424772" cy="439760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6" name="Прямоугольник: скругленные углы 55">
            <a:extLst>
              <a:ext uri="{FF2B5EF4-FFF2-40B4-BE49-F238E27FC236}">
                <a16:creationId xmlns:a16="http://schemas.microsoft.com/office/drawing/2014/main" id="{7643AD02-8328-4015-80B8-94611ED02474}"/>
              </a:ext>
            </a:extLst>
          </p:cNvPr>
          <p:cNvSpPr/>
          <p:nvPr/>
        </p:nvSpPr>
        <p:spPr>
          <a:xfrm>
            <a:off x="6677863" y="2537665"/>
            <a:ext cx="424772" cy="439760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88" name="Прямая со стрелкой 87">
            <a:extLst>
              <a:ext uri="{FF2B5EF4-FFF2-40B4-BE49-F238E27FC236}">
                <a16:creationId xmlns:a16="http://schemas.microsoft.com/office/drawing/2014/main" id="{9DDED61B-89A3-49AD-AC61-311588BA9BF1}"/>
              </a:ext>
            </a:extLst>
          </p:cNvPr>
          <p:cNvCxnSpPr>
            <a:cxnSpLocks/>
            <a:stCxn id="48" idx="0"/>
            <a:endCxn id="50" idx="2"/>
          </p:cNvCxnSpPr>
          <p:nvPr/>
        </p:nvCxnSpPr>
        <p:spPr>
          <a:xfrm flipV="1">
            <a:off x="5012534" y="2977425"/>
            <a:ext cx="0" cy="3947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>
            <a:extLst>
              <a:ext uri="{FF2B5EF4-FFF2-40B4-BE49-F238E27FC236}">
                <a16:creationId xmlns:a16="http://schemas.microsoft.com/office/drawing/2014/main" id="{230501B4-464B-42E9-92A9-CF4A3FA5F3BD}"/>
              </a:ext>
            </a:extLst>
          </p:cNvPr>
          <p:cNvCxnSpPr>
            <a:cxnSpLocks/>
            <a:stCxn id="50" idx="0"/>
            <a:endCxn id="47" idx="2"/>
          </p:cNvCxnSpPr>
          <p:nvPr/>
        </p:nvCxnSpPr>
        <p:spPr>
          <a:xfrm flipV="1">
            <a:off x="5012534" y="2184030"/>
            <a:ext cx="0" cy="3536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>
            <a:extLst>
              <a:ext uri="{FF2B5EF4-FFF2-40B4-BE49-F238E27FC236}">
                <a16:creationId xmlns:a16="http://schemas.microsoft.com/office/drawing/2014/main" id="{B43C719E-4D91-404A-B4EB-FA20DA6CA689}"/>
              </a:ext>
            </a:extLst>
          </p:cNvPr>
          <p:cNvCxnSpPr>
            <a:cxnSpLocks/>
          </p:cNvCxnSpPr>
          <p:nvPr/>
        </p:nvCxnSpPr>
        <p:spPr>
          <a:xfrm flipV="1">
            <a:off x="6053934" y="2977425"/>
            <a:ext cx="0" cy="3947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>
            <a:extLst>
              <a:ext uri="{FF2B5EF4-FFF2-40B4-BE49-F238E27FC236}">
                <a16:creationId xmlns:a16="http://schemas.microsoft.com/office/drawing/2014/main" id="{9421F236-084B-4D36-A4C5-2516998EEF02}"/>
              </a:ext>
            </a:extLst>
          </p:cNvPr>
          <p:cNvCxnSpPr>
            <a:cxnSpLocks/>
          </p:cNvCxnSpPr>
          <p:nvPr/>
        </p:nvCxnSpPr>
        <p:spPr>
          <a:xfrm flipV="1">
            <a:off x="6053934" y="2184030"/>
            <a:ext cx="0" cy="3536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 стрелкой 91">
            <a:extLst>
              <a:ext uri="{FF2B5EF4-FFF2-40B4-BE49-F238E27FC236}">
                <a16:creationId xmlns:a16="http://schemas.microsoft.com/office/drawing/2014/main" id="{10A4B699-27CB-4BCE-AE86-CA496273A56C}"/>
              </a:ext>
            </a:extLst>
          </p:cNvPr>
          <p:cNvCxnSpPr>
            <a:cxnSpLocks/>
          </p:cNvCxnSpPr>
          <p:nvPr/>
        </p:nvCxnSpPr>
        <p:spPr>
          <a:xfrm flipV="1">
            <a:off x="6879434" y="2977425"/>
            <a:ext cx="0" cy="394724"/>
          </a:xfrm>
          <a:prstGeom prst="straightConnector1">
            <a:avLst/>
          </a:prstGeom>
          <a:ln w="3810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 стрелкой 92">
            <a:extLst>
              <a:ext uri="{FF2B5EF4-FFF2-40B4-BE49-F238E27FC236}">
                <a16:creationId xmlns:a16="http://schemas.microsoft.com/office/drawing/2014/main" id="{9CD8C613-0C95-4188-B154-4578A5079D2A}"/>
              </a:ext>
            </a:extLst>
          </p:cNvPr>
          <p:cNvCxnSpPr>
            <a:cxnSpLocks/>
          </p:cNvCxnSpPr>
          <p:nvPr/>
        </p:nvCxnSpPr>
        <p:spPr>
          <a:xfrm flipV="1">
            <a:off x="6879434" y="2184030"/>
            <a:ext cx="0" cy="353635"/>
          </a:xfrm>
          <a:prstGeom prst="straightConnector1">
            <a:avLst/>
          </a:prstGeom>
          <a:ln w="3810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 стрелкой 106">
            <a:extLst>
              <a:ext uri="{FF2B5EF4-FFF2-40B4-BE49-F238E27FC236}">
                <a16:creationId xmlns:a16="http://schemas.microsoft.com/office/drawing/2014/main" id="{1FFE4CFA-942E-435E-A6D2-637178E43703}"/>
              </a:ext>
            </a:extLst>
          </p:cNvPr>
          <p:cNvCxnSpPr>
            <a:cxnSpLocks/>
            <a:stCxn id="50" idx="3"/>
            <a:endCxn id="54" idx="1"/>
          </p:cNvCxnSpPr>
          <p:nvPr/>
        </p:nvCxnSpPr>
        <p:spPr>
          <a:xfrm>
            <a:off x="5224920" y="2757545"/>
            <a:ext cx="62569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 стрелкой 107">
            <a:extLst>
              <a:ext uri="{FF2B5EF4-FFF2-40B4-BE49-F238E27FC236}">
                <a16:creationId xmlns:a16="http://schemas.microsoft.com/office/drawing/2014/main" id="{2FACA3F3-C45A-424F-8F2D-8763CA9D22A8}"/>
              </a:ext>
            </a:extLst>
          </p:cNvPr>
          <p:cNvCxnSpPr>
            <a:cxnSpLocks/>
            <a:stCxn id="54" idx="3"/>
            <a:endCxn id="56" idx="1"/>
          </p:cNvCxnSpPr>
          <p:nvPr/>
        </p:nvCxnSpPr>
        <p:spPr>
          <a:xfrm>
            <a:off x="6275391" y="2757545"/>
            <a:ext cx="402472" cy="0"/>
          </a:xfrm>
          <a:prstGeom prst="straightConnector1">
            <a:avLst/>
          </a:prstGeom>
          <a:ln w="3810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oogle Shape;786;p36">
            <a:extLst>
              <a:ext uri="{FF2B5EF4-FFF2-40B4-BE49-F238E27FC236}">
                <a16:creationId xmlns:a16="http://schemas.microsoft.com/office/drawing/2014/main" id="{E03DE490-C7CF-4462-A469-C8C4D00D2B2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17372" y="4829119"/>
            <a:ext cx="5112578" cy="1625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BAC52DAF-B2C2-4BD9-AEC9-CFCB41A3635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32"/>
          <a:stretch/>
        </p:blipFill>
        <p:spPr>
          <a:xfrm>
            <a:off x="4130464" y="4913639"/>
            <a:ext cx="1771861" cy="1569304"/>
          </a:xfrm>
          <a:prstGeom prst="rect">
            <a:avLst/>
          </a:prstGeom>
          <a:ln w="19050">
            <a:noFill/>
          </a:ln>
        </p:spPr>
      </p:pic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68CF704D-8837-4F67-B870-75AF5A29371C}"/>
              </a:ext>
            </a:extLst>
          </p:cNvPr>
          <p:cNvSpPr/>
          <p:nvPr/>
        </p:nvSpPr>
        <p:spPr>
          <a:xfrm>
            <a:off x="11122478" y="5510469"/>
            <a:ext cx="424772" cy="439760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49" name="Соединитель: уступ 48">
            <a:extLst>
              <a:ext uri="{FF2B5EF4-FFF2-40B4-BE49-F238E27FC236}">
                <a16:creationId xmlns:a16="http://schemas.microsoft.com/office/drawing/2014/main" id="{179A85FE-31B2-41A3-983D-243E75449149}"/>
              </a:ext>
            </a:extLst>
          </p:cNvPr>
          <p:cNvCxnSpPr>
            <a:cxnSpLocks/>
            <a:stCxn id="45" idx="3"/>
          </p:cNvCxnSpPr>
          <p:nvPr/>
        </p:nvCxnSpPr>
        <p:spPr>
          <a:xfrm flipH="1" flipV="1">
            <a:off x="4800148" y="2757545"/>
            <a:ext cx="6747102" cy="2972804"/>
          </a:xfrm>
          <a:prstGeom prst="bentConnector5">
            <a:avLst>
              <a:gd name="adj1" fmla="val -3388"/>
              <a:gd name="adj2" fmla="val 36543"/>
              <a:gd name="adj3" fmla="val 110305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1823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ru-RU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Изображение </a:t>
            </a:r>
            <a:r>
              <a:rPr lang="ru-RU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</a:t>
            </a:r>
            <a:r>
              <a:rPr lang="en-US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 </a:t>
            </a:r>
            <a:r>
              <a:rPr lang="ru-RU" sz="3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Т</a:t>
            </a:r>
            <a:r>
              <a:rPr lang="ru-RU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екст (</a:t>
            </a:r>
            <a:r>
              <a:rPr lang="en-US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Image Captioning)</a:t>
            </a:r>
            <a:endParaRPr dirty="0"/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E5AC0EC7-ADB6-45D2-ABC5-A4135034075B}"/>
              </a:ext>
            </a:extLst>
          </p:cNvPr>
          <p:cNvGrpSpPr/>
          <p:nvPr/>
        </p:nvGrpSpPr>
        <p:grpSpPr>
          <a:xfrm>
            <a:off x="371896" y="2171700"/>
            <a:ext cx="2974555" cy="2730500"/>
            <a:chOff x="543346" y="2171700"/>
            <a:chExt cx="2974555" cy="2730500"/>
          </a:xfrm>
        </p:grpSpPr>
        <p:sp>
          <p:nvSpPr>
            <p:cNvPr id="26" name="Прямоугольник: скругленные углы 25">
              <a:extLst>
                <a:ext uri="{FF2B5EF4-FFF2-40B4-BE49-F238E27FC236}">
                  <a16:creationId xmlns:a16="http://schemas.microsoft.com/office/drawing/2014/main" id="{F299A64E-493F-433A-826B-AE71253EB8D8}"/>
                </a:ext>
              </a:extLst>
            </p:cNvPr>
            <p:cNvSpPr/>
            <p:nvPr/>
          </p:nvSpPr>
          <p:spPr>
            <a:xfrm>
              <a:off x="553719" y="4462440"/>
              <a:ext cx="688555" cy="439760"/>
            </a:xfrm>
            <a:prstGeom prst="round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27" name="Прямая со стрелкой 90">
              <a:extLst>
                <a:ext uri="{FF2B5EF4-FFF2-40B4-BE49-F238E27FC236}">
                  <a16:creationId xmlns:a16="http://schemas.microsoft.com/office/drawing/2014/main" id="{B5CE3C46-320E-45F2-BDC8-FDCF3B5E8565}"/>
                </a:ext>
              </a:extLst>
            </p:cNvPr>
            <p:cNvCxnSpPr>
              <a:cxnSpLocks/>
              <a:stCxn id="26" idx="0"/>
              <a:endCxn id="28" idx="2"/>
            </p:cNvCxnSpPr>
            <p:nvPr/>
          </p:nvCxnSpPr>
          <p:spPr>
            <a:xfrm flipV="1">
              <a:off x="897995" y="3756830"/>
              <a:ext cx="0" cy="70561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Прямоугольник: скругленные углы 27">
              <a:extLst>
                <a:ext uri="{FF2B5EF4-FFF2-40B4-BE49-F238E27FC236}">
                  <a16:creationId xmlns:a16="http://schemas.microsoft.com/office/drawing/2014/main" id="{0AF29451-C022-438B-B86D-FE0A28597F90}"/>
                </a:ext>
              </a:extLst>
            </p:cNvPr>
            <p:cNvSpPr/>
            <p:nvPr/>
          </p:nvSpPr>
          <p:spPr>
            <a:xfrm>
              <a:off x="553719" y="3317070"/>
              <a:ext cx="688555" cy="439760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29" name="Прямая со стрелкой 90">
              <a:extLst>
                <a:ext uri="{FF2B5EF4-FFF2-40B4-BE49-F238E27FC236}">
                  <a16:creationId xmlns:a16="http://schemas.microsoft.com/office/drawing/2014/main" id="{752A93A3-2E57-458B-81A4-675F98EA037B}"/>
                </a:ext>
              </a:extLst>
            </p:cNvPr>
            <p:cNvCxnSpPr>
              <a:cxnSpLocks/>
              <a:stCxn id="28" idx="3"/>
              <a:endCxn id="31" idx="1"/>
            </p:cNvCxnSpPr>
            <p:nvPr/>
          </p:nvCxnSpPr>
          <p:spPr>
            <a:xfrm>
              <a:off x="1242274" y="3536950"/>
              <a:ext cx="44926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90">
              <a:extLst>
                <a:ext uri="{FF2B5EF4-FFF2-40B4-BE49-F238E27FC236}">
                  <a16:creationId xmlns:a16="http://schemas.microsoft.com/office/drawing/2014/main" id="{A5EFBB6D-3BA3-4E2B-B7D5-EC9234B30638}"/>
                </a:ext>
              </a:extLst>
            </p:cNvPr>
            <p:cNvCxnSpPr>
              <a:cxnSpLocks/>
              <a:stCxn id="31" idx="3"/>
              <a:endCxn id="33" idx="1"/>
            </p:cNvCxnSpPr>
            <p:nvPr/>
          </p:nvCxnSpPr>
          <p:spPr>
            <a:xfrm>
              <a:off x="2380087" y="3536950"/>
              <a:ext cx="44926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Прямоугольник: скругленные углы 30">
              <a:extLst>
                <a:ext uri="{FF2B5EF4-FFF2-40B4-BE49-F238E27FC236}">
                  <a16:creationId xmlns:a16="http://schemas.microsoft.com/office/drawing/2014/main" id="{50F2903C-B2E2-4012-A465-F91522F8563E}"/>
                </a:ext>
              </a:extLst>
            </p:cNvPr>
            <p:cNvSpPr/>
            <p:nvPr/>
          </p:nvSpPr>
          <p:spPr>
            <a:xfrm>
              <a:off x="1691533" y="3317070"/>
              <a:ext cx="688555" cy="439760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32" name="Прямоугольник: скругленные углы 31">
              <a:extLst>
                <a:ext uri="{FF2B5EF4-FFF2-40B4-BE49-F238E27FC236}">
                  <a16:creationId xmlns:a16="http://schemas.microsoft.com/office/drawing/2014/main" id="{78DD8BA4-7882-4916-80BF-A1BA61ECE4F1}"/>
                </a:ext>
              </a:extLst>
            </p:cNvPr>
            <p:cNvSpPr/>
            <p:nvPr/>
          </p:nvSpPr>
          <p:spPr>
            <a:xfrm>
              <a:off x="2829346" y="2171700"/>
              <a:ext cx="688555" cy="439760"/>
            </a:xfrm>
            <a:prstGeom prst="round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33" name="Прямоугольник: скругленные углы 32">
              <a:extLst>
                <a:ext uri="{FF2B5EF4-FFF2-40B4-BE49-F238E27FC236}">
                  <a16:creationId xmlns:a16="http://schemas.microsoft.com/office/drawing/2014/main" id="{2D44F590-04D0-45E1-B64A-9FF0E82CF094}"/>
                </a:ext>
              </a:extLst>
            </p:cNvPr>
            <p:cNvSpPr/>
            <p:nvPr/>
          </p:nvSpPr>
          <p:spPr>
            <a:xfrm>
              <a:off x="2829346" y="3317070"/>
              <a:ext cx="688555" cy="439760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34" name="Прямая со стрелкой 33">
              <a:extLst>
                <a:ext uri="{FF2B5EF4-FFF2-40B4-BE49-F238E27FC236}">
                  <a16:creationId xmlns:a16="http://schemas.microsoft.com/office/drawing/2014/main" id="{8F8C4359-DB97-4CCA-8EC7-332DBC699746}"/>
                </a:ext>
              </a:extLst>
            </p:cNvPr>
            <p:cNvCxnSpPr>
              <a:cxnSpLocks/>
              <a:stCxn id="33" idx="0"/>
              <a:endCxn id="32" idx="2"/>
            </p:cNvCxnSpPr>
            <p:nvPr/>
          </p:nvCxnSpPr>
          <p:spPr>
            <a:xfrm flipV="1">
              <a:off x="3173625" y="2611460"/>
              <a:ext cx="0" cy="70561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Прямоугольник: скругленные углы 34">
              <a:extLst>
                <a:ext uri="{FF2B5EF4-FFF2-40B4-BE49-F238E27FC236}">
                  <a16:creationId xmlns:a16="http://schemas.microsoft.com/office/drawing/2014/main" id="{FC653C5E-7B94-47D1-BFEA-592BFA545E12}"/>
                </a:ext>
              </a:extLst>
            </p:cNvPr>
            <p:cNvSpPr/>
            <p:nvPr/>
          </p:nvSpPr>
          <p:spPr>
            <a:xfrm>
              <a:off x="1686346" y="2171700"/>
              <a:ext cx="688555" cy="439760"/>
            </a:xfrm>
            <a:prstGeom prst="round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36" name="Прямая со стрелкой 35">
              <a:extLst>
                <a:ext uri="{FF2B5EF4-FFF2-40B4-BE49-F238E27FC236}">
                  <a16:creationId xmlns:a16="http://schemas.microsoft.com/office/drawing/2014/main" id="{1776FB54-6E62-4043-8C8D-2328D80FCFEC}"/>
                </a:ext>
              </a:extLst>
            </p:cNvPr>
            <p:cNvCxnSpPr>
              <a:cxnSpLocks/>
              <a:endCxn id="35" idx="2"/>
            </p:cNvCxnSpPr>
            <p:nvPr/>
          </p:nvCxnSpPr>
          <p:spPr>
            <a:xfrm flipV="1">
              <a:off x="2030625" y="2611460"/>
              <a:ext cx="0" cy="70561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4A8A916D-906B-4E63-ACE2-3AE2D1A0715B}"/>
                </a:ext>
              </a:extLst>
            </p:cNvPr>
            <p:cNvSpPr/>
            <p:nvPr/>
          </p:nvSpPr>
          <p:spPr>
            <a:xfrm>
              <a:off x="543346" y="2171700"/>
              <a:ext cx="688555" cy="439760"/>
            </a:xfrm>
            <a:prstGeom prst="round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38" name="Прямая со стрелкой 37">
              <a:extLst>
                <a:ext uri="{FF2B5EF4-FFF2-40B4-BE49-F238E27FC236}">
                  <a16:creationId xmlns:a16="http://schemas.microsoft.com/office/drawing/2014/main" id="{4F64931F-988D-4F64-A81F-701921675244}"/>
                </a:ext>
              </a:extLst>
            </p:cNvPr>
            <p:cNvCxnSpPr>
              <a:cxnSpLocks/>
              <a:endCxn id="37" idx="2"/>
            </p:cNvCxnSpPr>
            <p:nvPr/>
          </p:nvCxnSpPr>
          <p:spPr>
            <a:xfrm flipV="1">
              <a:off x="887625" y="2611460"/>
              <a:ext cx="0" cy="70561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11C51CB-DDF4-4B5E-B3C2-FF4743B45C53}"/>
              </a:ext>
            </a:extLst>
          </p:cNvPr>
          <p:cNvSpPr txBox="1"/>
          <p:nvPr/>
        </p:nvSpPr>
        <p:spPr>
          <a:xfrm>
            <a:off x="146050" y="1281336"/>
            <a:ext cx="356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One-to-Many</a:t>
            </a:r>
            <a:endParaRPr lang="ru-RU" sz="2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4823CE20-3BB0-4BE1-8A32-504CDCAA7315}"/>
              </a:ext>
            </a:extLst>
          </p:cNvPr>
          <p:cNvCxnSpPr>
            <a:cxnSpLocks/>
          </p:cNvCxnSpPr>
          <p:nvPr/>
        </p:nvCxnSpPr>
        <p:spPr>
          <a:xfrm>
            <a:off x="3778250" y="1099128"/>
            <a:ext cx="0" cy="5962072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C4D4BF8-7C30-4ED9-974D-BC7ECB6182D5}"/>
              </a:ext>
            </a:extLst>
          </p:cNvPr>
          <p:cNvSpPr txBox="1"/>
          <p:nvPr/>
        </p:nvSpPr>
        <p:spPr>
          <a:xfrm>
            <a:off x="4635048" y="1230861"/>
            <a:ext cx="7433128" cy="424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Man </a:t>
            </a:r>
            <a:r>
              <a: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</a:t>
            </a:r>
            <a:r>
              <a: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in</a:t>
            </a:r>
            <a:r>
              <a: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</a:t>
            </a: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black</a:t>
            </a:r>
            <a:endParaRPr lang="ru-RU" sz="2400" dirty="0">
              <a:solidFill>
                <a:srgbClr val="3D3BFF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7896803-FCC5-44CC-B95B-8A3C633B9758}"/>
              </a:ext>
            </a:extLst>
          </p:cNvPr>
          <p:cNvSpPr txBox="1"/>
          <p:nvPr/>
        </p:nvSpPr>
        <p:spPr>
          <a:xfrm>
            <a:off x="4282618" y="3988159"/>
            <a:ext cx="7918907" cy="424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D3BF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&lt;START&gt;   </a:t>
            </a: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Man </a:t>
            </a:r>
            <a:r>
              <a: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</a:t>
            </a: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in</a:t>
            </a:r>
            <a:r>
              <a: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</a:t>
            </a: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black</a:t>
            </a:r>
            <a:endParaRPr lang="ru-RU" sz="24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E8AFB11A-C164-4675-A7E2-4D07B9027716}"/>
              </a:ext>
            </a:extLst>
          </p:cNvPr>
          <p:cNvSpPr/>
          <p:nvPr/>
        </p:nvSpPr>
        <p:spPr>
          <a:xfrm>
            <a:off x="7507061" y="1744270"/>
            <a:ext cx="424772" cy="439760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6" name="Прямоугольник: скругленные углы 45">
            <a:extLst>
              <a:ext uri="{FF2B5EF4-FFF2-40B4-BE49-F238E27FC236}">
                <a16:creationId xmlns:a16="http://schemas.microsoft.com/office/drawing/2014/main" id="{9941FD7D-D162-4DD9-82B4-42A1FED66FA3}"/>
              </a:ext>
            </a:extLst>
          </p:cNvPr>
          <p:cNvSpPr/>
          <p:nvPr/>
        </p:nvSpPr>
        <p:spPr>
          <a:xfrm>
            <a:off x="5850619" y="1744270"/>
            <a:ext cx="424772" cy="439760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7" name="Прямоугольник: скругленные углы 46">
            <a:extLst>
              <a:ext uri="{FF2B5EF4-FFF2-40B4-BE49-F238E27FC236}">
                <a16:creationId xmlns:a16="http://schemas.microsoft.com/office/drawing/2014/main" id="{1A7A79F9-F73C-48A8-9821-CB7F0E76095C}"/>
              </a:ext>
            </a:extLst>
          </p:cNvPr>
          <p:cNvSpPr/>
          <p:nvPr/>
        </p:nvSpPr>
        <p:spPr>
          <a:xfrm>
            <a:off x="4800148" y="1744270"/>
            <a:ext cx="424772" cy="439760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8" name="Прямоугольник: скругленные углы 47">
            <a:extLst>
              <a:ext uri="{FF2B5EF4-FFF2-40B4-BE49-F238E27FC236}">
                <a16:creationId xmlns:a16="http://schemas.microsoft.com/office/drawing/2014/main" id="{9096524A-33F3-494A-BC54-985EF66177C4}"/>
              </a:ext>
            </a:extLst>
          </p:cNvPr>
          <p:cNvSpPr/>
          <p:nvPr/>
        </p:nvSpPr>
        <p:spPr>
          <a:xfrm>
            <a:off x="4800148" y="3372149"/>
            <a:ext cx="424772" cy="439760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0" name="Прямоугольник: скругленные углы 49">
            <a:extLst>
              <a:ext uri="{FF2B5EF4-FFF2-40B4-BE49-F238E27FC236}">
                <a16:creationId xmlns:a16="http://schemas.microsoft.com/office/drawing/2014/main" id="{C15169F6-CC29-4816-BAED-12D0FF30B894}"/>
              </a:ext>
            </a:extLst>
          </p:cNvPr>
          <p:cNvSpPr/>
          <p:nvPr/>
        </p:nvSpPr>
        <p:spPr>
          <a:xfrm>
            <a:off x="4800148" y="2537665"/>
            <a:ext cx="424772" cy="439760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1" name="Прямоугольник: скругленные углы 50">
            <a:extLst>
              <a:ext uri="{FF2B5EF4-FFF2-40B4-BE49-F238E27FC236}">
                <a16:creationId xmlns:a16="http://schemas.microsoft.com/office/drawing/2014/main" id="{025615AB-0FCC-4B6E-8480-E0239C433436}"/>
              </a:ext>
            </a:extLst>
          </p:cNvPr>
          <p:cNvSpPr/>
          <p:nvPr/>
        </p:nvSpPr>
        <p:spPr>
          <a:xfrm>
            <a:off x="6672490" y="1744270"/>
            <a:ext cx="424772" cy="439760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3" name="Прямоугольник: скругленные углы 52">
            <a:extLst>
              <a:ext uri="{FF2B5EF4-FFF2-40B4-BE49-F238E27FC236}">
                <a16:creationId xmlns:a16="http://schemas.microsoft.com/office/drawing/2014/main" id="{B886C84B-4C39-40D7-8A3D-A3CC7E966727}"/>
              </a:ext>
            </a:extLst>
          </p:cNvPr>
          <p:cNvSpPr/>
          <p:nvPr/>
        </p:nvSpPr>
        <p:spPr>
          <a:xfrm>
            <a:off x="5850619" y="3372149"/>
            <a:ext cx="424772" cy="439760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4" name="Прямоугольник: скругленные углы 53">
            <a:extLst>
              <a:ext uri="{FF2B5EF4-FFF2-40B4-BE49-F238E27FC236}">
                <a16:creationId xmlns:a16="http://schemas.microsoft.com/office/drawing/2014/main" id="{02CC2C39-51A3-4001-B376-844441949BEE}"/>
              </a:ext>
            </a:extLst>
          </p:cNvPr>
          <p:cNvSpPr/>
          <p:nvPr/>
        </p:nvSpPr>
        <p:spPr>
          <a:xfrm>
            <a:off x="5850619" y="2537665"/>
            <a:ext cx="424772" cy="439760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5" name="Прямоугольник: скругленные углы 54">
            <a:extLst>
              <a:ext uri="{FF2B5EF4-FFF2-40B4-BE49-F238E27FC236}">
                <a16:creationId xmlns:a16="http://schemas.microsoft.com/office/drawing/2014/main" id="{BF547EFE-94EF-4686-96FF-C88253417CCC}"/>
              </a:ext>
            </a:extLst>
          </p:cNvPr>
          <p:cNvSpPr/>
          <p:nvPr/>
        </p:nvSpPr>
        <p:spPr>
          <a:xfrm>
            <a:off x="6677863" y="3372149"/>
            <a:ext cx="424772" cy="439760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6" name="Прямоугольник: скругленные углы 55">
            <a:extLst>
              <a:ext uri="{FF2B5EF4-FFF2-40B4-BE49-F238E27FC236}">
                <a16:creationId xmlns:a16="http://schemas.microsoft.com/office/drawing/2014/main" id="{7643AD02-8328-4015-80B8-94611ED02474}"/>
              </a:ext>
            </a:extLst>
          </p:cNvPr>
          <p:cNvSpPr/>
          <p:nvPr/>
        </p:nvSpPr>
        <p:spPr>
          <a:xfrm>
            <a:off x="6677863" y="2537665"/>
            <a:ext cx="424772" cy="439760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78" name="Прямоугольник: скругленные углы 77">
            <a:extLst>
              <a:ext uri="{FF2B5EF4-FFF2-40B4-BE49-F238E27FC236}">
                <a16:creationId xmlns:a16="http://schemas.microsoft.com/office/drawing/2014/main" id="{7F44C47F-7C2D-412B-9605-2F5AD6FD9589}"/>
              </a:ext>
            </a:extLst>
          </p:cNvPr>
          <p:cNvSpPr/>
          <p:nvPr/>
        </p:nvSpPr>
        <p:spPr>
          <a:xfrm>
            <a:off x="7505107" y="3372149"/>
            <a:ext cx="424772" cy="439760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79" name="Прямоугольник: скругленные углы 78">
            <a:extLst>
              <a:ext uri="{FF2B5EF4-FFF2-40B4-BE49-F238E27FC236}">
                <a16:creationId xmlns:a16="http://schemas.microsoft.com/office/drawing/2014/main" id="{F47DB92A-A467-45FA-A577-9820D95D084F}"/>
              </a:ext>
            </a:extLst>
          </p:cNvPr>
          <p:cNvSpPr/>
          <p:nvPr/>
        </p:nvSpPr>
        <p:spPr>
          <a:xfrm>
            <a:off x="7505107" y="2537665"/>
            <a:ext cx="424772" cy="439760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88" name="Прямая со стрелкой 87">
            <a:extLst>
              <a:ext uri="{FF2B5EF4-FFF2-40B4-BE49-F238E27FC236}">
                <a16:creationId xmlns:a16="http://schemas.microsoft.com/office/drawing/2014/main" id="{9DDED61B-89A3-49AD-AC61-311588BA9BF1}"/>
              </a:ext>
            </a:extLst>
          </p:cNvPr>
          <p:cNvCxnSpPr>
            <a:cxnSpLocks/>
            <a:stCxn id="48" idx="0"/>
            <a:endCxn id="50" idx="2"/>
          </p:cNvCxnSpPr>
          <p:nvPr/>
        </p:nvCxnSpPr>
        <p:spPr>
          <a:xfrm flipV="1">
            <a:off x="5012534" y="2977425"/>
            <a:ext cx="0" cy="3947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>
            <a:extLst>
              <a:ext uri="{FF2B5EF4-FFF2-40B4-BE49-F238E27FC236}">
                <a16:creationId xmlns:a16="http://schemas.microsoft.com/office/drawing/2014/main" id="{230501B4-464B-42E9-92A9-CF4A3FA5F3BD}"/>
              </a:ext>
            </a:extLst>
          </p:cNvPr>
          <p:cNvCxnSpPr>
            <a:cxnSpLocks/>
            <a:stCxn id="50" idx="0"/>
            <a:endCxn id="47" idx="2"/>
          </p:cNvCxnSpPr>
          <p:nvPr/>
        </p:nvCxnSpPr>
        <p:spPr>
          <a:xfrm flipV="1">
            <a:off x="5012534" y="2184030"/>
            <a:ext cx="0" cy="3536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>
            <a:extLst>
              <a:ext uri="{FF2B5EF4-FFF2-40B4-BE49-F238E27FC236}">
                <a16:creationId xmlns:a16="http://schemas.microsoft.com/office/drawing/2014/main" id="{B43C719E-4D91-404A-B4EB-FA20DA6CA689}"/>
              </a:ext>
            </a:extLst>
          </p:cNvPr>
          <p:cNvCxnSpPr>
            <a:cxnSpLocks/>
          </p:cNvCxnSpPr>
          <p:nvPr/>
        </p:nvCxnSpPr>
        <p:spPr>
          <a:xfrm flipV="1">
            <a:off x="6053934" y="2977425"/>
            <a:ext cx="0" cy="3947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>
            <a:extLst>
              <a:ext uri="{FF2B5EF4-FFF2-40B4-BE49-F238E27FC236}">
                <a16:creationId xmlns:a16="http://schemas.microsoft.com/office/drawing/2014/main" id="{9421F236-084B-4D36-A4C5-2516998EEF02}"/>
              </a:ext>
            </a:extLst>
          </p:cNvPr>
          <p:cNvCxnSpPr>
            <a:cxnSpLocks/>
          </p:cNvCxnSpPr>
          <p:nvPr/>
        </p:nvCxnSpPr>
        <p:spPr>
          <a:xfrm flipV="1">
            <a:off x="6053934" y="2184030"/>
            <a:ext cx="0" cy="3536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 стрелкой 91">
            <a:extLst>
              <a:ext uri="{FF2B5EF4-FFF2-40B4-BE49-F238E27FC236}">
                <a16:creationId xmlns:a16="http://schemas.microsoft.com/office/drawing/2014/main" id="{10A4B699-27CB-4BCE-AE86-CA496273A56C}"/>
              </a:ext>
            </a:extLst>
          </p:cNvPr>
          <p:cNvCxnSpPr>
            <a:cxnSpLocks/>
          </p:cNvCxnSpPr>
          <p:nvPr/>
        </p:nvCxnSpPr>
        <p:spPr>
          <a:xfrm flipV="1">
            <a:off x="6879434" y="2977425"/>
            <a:ext cx="0" cy="3947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 стрелкой 92">
            <a:extLst>
              <a:ext uri="{FF2B5EF4-FFF2-40B4-BE49-F238E27FC236}">
                <a16:creationId xmlns:a16="http://schemas.microsoft.com/office/drawing/2014/main" id="{9CD8C613-0C95-4188-B154-4578A5079D2A}"/>
              </a:ext>
            </a:extLst>
          </p:cNvPr>
          <p:cNvCxnSpPr>
            <a:cxnSpLocks/>
          </p:cNvCxnSpPr>
          <p:nvPr/>
        </p:nvCxnSpPr>
        <p:spPr>
          <a:xfrm flipV="1">
            <a:off x="6879434" y="2184030"/>
            <a:ext cx="0" cy="3536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>
            <a:extLst>
              <a:ext uri="{FF2B5EF4-FFF2-40B4-BE49-F238E27FC236}">
                <a16:creationId xmlns:a16="http://schemas.microsoft.com/office/drawing/2014/main" id="{45235DA8-5936-4EBD-B91D-EA5DD91C48FD}"/>
              </a:ext>
            </a:extLst>
          </p:cNvPr>
          <p:cNvCxnSpPr>
            <a:cxnSpLocks/>
          </p:cNvCxnSpPr>
          <p:nvPr/>
        </p:nvCxnSpPr>
        <p:spPr>
          <a:xfrm flipV="1">
            <a:off x="7716047" y="2977425"/>
            <a:ext cx="0" cy="394724"/>
          </a:xfrm>
          <a:prstGeom prst="straightConnector1">
            <a:avLst/>
          </a:prstGeom>
          <a:ln w="3810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 стрелкой 94">
            <a:extLst>
              <a:ext uri="{FF2B5EF4-FFF2-40B4-BE49-F238E27FC236}">
                <a16:creationId xmlns:a16="http://schemas.microsoft.com/office/drawing/2014/main" id="{2C03E24F-8F7F-4301-A89C-83B72E9A3B89}"/>
              </a:ext>
            </a:extLst>
          </p:cNvPr>
          <p:cNvCxnSpPr>
            <a:cxnSpLocks/>
          </p:cNvCxnSpPr>
          <p:nvPr/>
        </p:nvCxnSpPr>
        <p:spPr>
          <a:xfrm flipV="1">
            <a:off x="7716047" y="2184030"/>
            <a:ext cx="0" cy="353635"/>
          </a:xfrm>
          <a:prstGeom prst="straightConnector1">
            <a:avLst/>
          </a:prstGeom>
          <a:ln w="3810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 стрелкой 106">
            <a:extLst>
              <a:ext uri="{FF2B5EF4-FFF2-40B4-BE49-F238E27FC236}">
                <a16:creationId xmlns:a16="http://schemas.microsoft.com/office/drawing/2014/main" id="{1FFE4CFA-942E-435E-A6D2-637178E43703}"/>
              </a:ext>
            </a:extLst>
          </p:cNvPr>
          <p:cNvCxnSpPr>
            <a:cxnSpLocks/>
            <a:stCxn id="50" idx="3"/>
            <a:endCxn id="54" idx="1"/>
          </p:cNvCxnSpPr>
          <p:nvPr/>
        </p:nvCxnSpPr>
        <p:spPr>
          <a:xfrm>
            <a:off x="5224920" y="2757545"/>
            <a:ext cx="62569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 стрелкой 107">
            <a:extLst>
              <a:ext uri="{FF2B5EF4-FFF2-40B4-BE49-F238E27FC236}">
                <a16:creationId xmlns:a16="http://schemas.microsoft.com/office/drawing/2014/main" id="{2FACA3F3-C45A-424F-8F2D-8763CA9D22A8}"/>
              </a:ext>
            </a:extLst>
          </p:cNvPr>
          <p:cNvCxnSpPr>
            <a:cxnSpLocks/>
            <a:stCxn id="54" idx="3"/>
            <a:endCxn id="56" idx="1"/>
          </p:cNvCxnSpPr>
          <p:nvPr/>
        </p:nvCxnSpPr>
        <p:spPr>
          <a:xfrm>
            <a:off x="6275391" y="2757545"/>
            <a:ext cx="40247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>
            <a:extLst>
              <a:ext uri="{FF2B5EF4-FFF2-40B4-BE49-F238E27FC236}">
                <a16:creationId xmlns:a16="http://schemas.microsoft.com/office/drawing/2014/main" id="{7541D016-7AA0-472D-8BC0-779B74A684EE}"/>
              </a:ext>
            </a:extLst>
          </p:cNvPr>
          <p:cNvCxnSpPr>
            <a:cxnSpLocks/>
            <a:stCxn id="56" idx="3"/>
            <a:endCxn id="79" idx="1"/>
          </p:cNvCxnSpPr>
          <p:nvPr/>
        </p:nvCxnSpPr>
        <p:spPr>
          <a:xfrm>
            <a:off x="7102635" y="2757545"/>
            <a:ext cx="402472" cy="0"/>
          </a:xfrm>
          <a:prstGeom prst="straightConnector1">
            <a:avLst/>
          </a:prstGeom>
          <a:ln w="3810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oogle Shape;786;p36">
            <a:extLst>
              <a:ext uri="{FF2B5EF4-FFF2-40B4-BE49-F238E27FC236}">
                <a16:creationId xmlns:a16="http://schemas.microsoft.com/office/drawing/2014/main" id="{0F1DE078-E26A-4FF6-8E17-CEF0234D4ED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17372" y="4829119"/>
            <a:ext cx="5112578" cy="1625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33698A44-AF6C-4C79-B53C-F49B730AAE2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32"/>
          <a:stretch/>
        </p:blipFill>
        <p:spPr>
          <a:xfrm>
            <a:off x="4130464" y="4913639"/>
            <a:ext cx="1771861" cy="1569304"/>
          </a:xfrm>
          <a:prstGeom prst="rect">
            <a:avLst/>
          </a:prstGeom>
          <a:ln w="19050">
            <a:noFill/>
          </a:ln>
        </p:spPr>
      </p:pic>
      <p:sp>
        <p:nvSpPr>
          <p:cNvPr id="57" name="Прямоугольник: скругленные углы 56">
            <a:extLst>
              <a:ext uri="{FF2B5EF4-FFF2-40B4-BE49-F238E27FC236}">
                <a16:creationId xmlns:a16="http://schemas.microsoft.com/office/drawing/2014/main" id="{0DE3B117-3946-4453-A9BB-1FC9B695037E}"/>
              </a:ext>
            </a:extLst>
          </p:cNvPr>
          <p:cNvSpPr/>
          <p:nvPr/>
        </p:nvSpPr>
        <p:spPr>
          <a:xfrm>
            <a:off x="11122478" y="5510469"/>
            <a:ext cx="424772" cy="439760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58" name="Соединитель: уступ 57">
            <a:extLst>
              <a:ext uri="{FF2B5EF4-FFF2-40B4-BE49-F238E27FC236}">
                <a16:creationId xmlns:a16="http://schemas.microsoft.com/office/drawing/2014/main" id="{C3D85A8E-A362-4EA0-ADA1-F9C7A5A1EC08}"/>
              </a:ext>
            </a:extLst>
          </p:cNvPr>
          <p:cNvCxnSpPr>
            <a:cxnSpLocks/>
            <a:stCxn id="57" idx="3"/>
          </p:cNvCxnSpPr>
          <p:nvPr/>
        </p:nvCxnSpPr>
        <p:spPr>
          <a:xfrm flipH="1" flipV="1">
            <a:off x="4800148" y="2757545"/>
            <a:ext cx="6747102" cy="2972804"/>
          </a:xfrm>
          <a:prstGeom prst="bentConnector5">
            <a:avLst>
              <a:gd name="adj1" fmla="val -3388"/>
              <a:gd name="adj2" fmla="val 36543"/>
              <a:gd name="adj3" fmla="val 110305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9276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ru-RU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Изображение </a:t>
            </a:r>
            <a:r>
              <a:rPr lang="ru-RU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</a:t>
            </a:r>
            <a:r>
              <a:rPr lang="en-US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 </a:t>
            </a:r>
            <a:r>
              <a:rPr lang="ru-RU" sz="3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Т</a:t>
            </a:r>
            <a:r>
              <a:rPr lang="ru-RU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екст (</a:t>
            </a:r>
            <a:r>
              <a:rPr lang="en-US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Image Captioning)</a:t>
            </a:r>
            <a:endParaRPr dirty="0"/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E5AC0EC7-ADB6-45D2-ABC5-A4135034075B}"/>
              </a:ext>
            </a:extLst>
          </p:cNvPr>
          <p:cNvGrpSpPr/>
          <p:nvPr/>
        </p:nvGrpSpPr>
        <p:grpSpPr>
          <a:xfrm>
            <a:off x="371896" y="2171700"/>
            <a:ext cx="2974555" cy="2730500"/>
            <a:chOff x="543346" y="2171700"/>
            <a:chExt cx="2974555" cy="2730500"/>
          </a:xfrm>
        </p:grpSpPr>
        <p:sp>
          <p:nvSpPr>
            <p:cNvPr id="26" name="Прямоугольник: скругленные углы 25">
              <a:extLst>
                <a:ext uri="{FF2B5EF4-FFF2-40B4-BE49-F238E27FC236}">
                  <a16:creationId xmlns:a16="http://schemas.microsoft.com/office/drawing/2014/main" id="{F299A64E-493F-433A-826B-AE71253EB8D8}"/>
                </a:ext>
              </a:extLst>
            </p:cNvPr>
            <p:cNvSpPr/>
            <p:nvPr/>
          </p:nvSpPr>
          <p:spPr>
            <a:xfrm>
              <a:off x="553719" y="4462440"/>
              <a:ext cx="688555" cy="439760"/>
            </a:xfrm>
            <a:prstGeom prst="round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27" name="Прямая со стрелкой 90">
              <a:extLst>
                <a:ext uri="{FF2B5EF4-FFF2-40B4-BE49-F238E27FC236}">
                  <a16:creationId xmlns:a16="http://schemas.microsoft.com/office/drawing/2014/main" id="{B5CE3C46-320E-45F2-BDC8-FDCF3B5E8565}"/>
                </a:ext>
              </a:extLst>
            </p:cNvPr>
            <p:cNvCxnSpPr>
              <a:cxnSpLocks/>
              <a:stCxn id="26" idx="0"/>
              <a:endCxn id="28" idx="2"/>
            </p:cNvCxnSpPr>
            <p:nvPr/>
          </p:nvCxnSpPr>
          <p:spPr>
            <a:xfrm flipV="1">
              <a:off x="897995" y="3756830"/>
              <a:ext cx="0" cy="70561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Прямоугольник: скругленные углы 27">
              <a:extLst>
                <a:ext uri="{FF2B5EF4-FFF2-40B4-BE49-F238E27FC236}">
                  <a16:creationId xmlns:a16="http://schemas.microsoft.com/office/drawing/2014/main" id="{0AF29451-C022-438B-B86D-FE0A28597F90}"/>
                </a:ext>
              </a:extLst>
            </p:cNvPr>
            <p:cNvSpPr/>
            <p:nvPr/>
          </p:nvSpPr>
          <p:spPr>
            <a:xfrm>
              <a:off x="553719" y="3317070"/>
              <a:ext cx="688555" cy="439760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29" name="Прямая со стрелкой 90">
              <a:extLst>
                <a:ext uri="{FF2B5EF4-FFF2-40B4-BE49-F238E27FC236}">
                  <a16:creationId xmlns:a16="http://schemas.microsoft.com/office/drawing/2014/main" id="{752A93A3-2E57-458B-81A4-675F98EA037B}"/>
                </a:ext>
              </a:extLst>
            </p:cNvPr>
            <p:cNvCxnSpPr>
              <a:cxnSpLocks/>
              <a:stCxn id="28" idx="3"/>
              <a:endCxn id="31" idx="1"/>
            </p:cNvCxnSpPr>
            <p:nvPr/>
          </p:nvCxnSpPr>
          <p:spPr>
            <a:xfrm>
              <a:off x="1242274" y="3536950"/>
              <a:ext cx="44926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90">
              <a:extLst>
                <a:ext uri="{FF2B5EF4-FFF2-40B4-BE49-F238E27FC236}">
                  <a16:creationId xmlns:a16="http://schemas.microsoft.com/office/drawing/2014/main" id="{A5EFBB6D-3BA3-4E2B-B7D5-EC9234B30638}"/>
                </a:ext>
              </a:extLst>
            </p:cNvPr>
            <p:cNvCxnSpPr>
              <a:cxnSpLocks/>
              <a:stCxn id="31" idx="3"/>
              <a:endCxn id="33" idx="1"/>
            </p:cNvCxnSpPr>
            <p:nvPr/>
          </p:nvCxnSpPr>
          <p:spPr>
            <a:xfrm>
              <a:off x="2380087" y="3536950"/>
              <a:ext cx="44926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Прямоугольник: скругленные углы 30">
              <a:extLst>
                <a:ext uri="{FF2B5EF4-FFF2-40B4-BE49-F238E27FC236}">
                  <a16:creationId xmlns:a16="http://schemas.microsoft.com/office/drawing/2014/main" id="{50F2903C-B2E2-4012-A465-F91522F8563E}"/>
                </a:ext>
              </a:extLst>
            </p:cNvPr>
            <p:cNvSpPr/>
            <p:nvPr/>
          </p:nvSpPr>
          <p:spPr>
            <a:xfrm>
              <a:off x="1691533" y="3317070"/>
              <a:ext cx="688555" cy="439760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32" name="Прямоугольник: скругленные углы 31">
              <a:extLst>
                <a:ext uri="{FF2B5EF4-FFF2-40B4-BE49-F238E27FC236}">
                  <a16:creationId xmlns:a16="http://schemas.microsoft.com/office/drawing/2014/main" id="{78DD8BA4-7882-4916-80BF-A1BA61ECE4F1}"/>
                </a:ext>
              </a:extLst>
            </p:cNvPr>
            <p:cNvSpPr/>
            <p:nvPr/>
          </p:nvSpPr>
          <p:spPr>
            <a:xfrm>
              <a:off x="2829346" y="2171700"/>
              <a:ext cx="688555" cy="439760"/>
            </a:xfrm>
            <a:prstGeom prst="round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33" name="Прямоугольник: скругленные углы 32">
              <a:extLst>
                <a:ext uri="{FF2B5EF4-FFF2-40B4-BE49-F238E27FC236}">
                  <a16:creationId xmlns:a16="http://schemas.microsoft.com/office/drawing/2014/main" id="{2D44F590-04D0-45E1-B64A-9FF0E82CF094}"/>
                </a:ext>
              </a:extLst>
            </p:cNvPr>
            <p:cNvSpPr/>
            <p:nvPr/>
          </p:nvSpPr>
          <p:spPr>
            <a:xfrm>
              <a:off x="2829346" y="3317070"/>
              <a:ext cx="688555" cy="439760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34" name="Прямая со стрелкой 33">
              <a:extLst>
                <a:ext uri="{FF2B5EF4-FFF2-40B4-BE49-F238E27FC236}">
                  <a16:creationId xmlns:a16="http://schemas.microsoft.com/office/drawing/2014/main" id="{8F8C4359-DB97-4CCA-8EC7-332DBC699746}"/>
                </a:ext>
              </a:extLst>
            </p:cNvPr>
            <p:cNvCxnSpPr>
              <a:cxnSpLocks/>
              <a:stCxn id="33" idx="0"/>
              <a:endCxn id="32" idx="2"/>
            </p:cNvCxnSpPr>
            <p:nvPr/>
          </p:nvCxnSpPr>
          <p:spPr>
            <a:xfrm flipV="1">
              <a:off x="3173625" y="2611460"/>
              <a:ext cx="0" cy="70561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Прямоугольник: скругленные углы 34">
              <a:extLst>
                <a:ext uri="{FF2B5EF4-FFF2-40B4-BE49-F238E27FC236}">
                  <a16:creationId xmlns:a16="http://schemas.microsoft.com/office/drawing/2014/main" id="{FC653C5E-7B94-47D1-BFEA-592BFA545E12}"/>
                </a:ext>
              </a:extLst>
            </p:cNvPr>
            <p:cNvSpPr/>
            <p:nvPr/>
          </p:nvSpPr>
          <p:spPr>
            <a:xfrm>
              <a:off x="1686346" y="2171700"/>
              <a:ext cx="688555" cy="439760"/>
            </a:xfrm>
            <a:prstGeom prst="round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36" name="Прямая со стрелкой 35">
              <a:extLst>
                <a:ext uri="{FF2B5EF4-FFF2-40B4-BE49-F238E27FC236}">
                  <a16:creationId xmlns:a16="http://schemas.microsoft.com/office/drawing/2014/main" id="{1776FB54-6E62-4043-8C8D-2328D80FCFEC}"/>
                </a:ext>
              </a:extLst>
            </p:cNvPr>
            <p:cNvCxnSpPr>
              <a:cxnSpLocks/>
              <a:endCxn id="35" idx="2"/>
            </p:cNvCxnSpPr>
            <p:nvPr/>
          </p:nvCxnSpPr>
          <p:spPr>
            <a:xfrm flipV="1">
              <a:off x="2030625" y="2611460"/>
              <a:ext cx="0" cy="70561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4A8A916D-906B-4E63-ACE2-3AE2D1A0715B}"/>
                </a:ext>
              </a:extLst>
            </p:cNvPr>
            <p:cNvSpPr/>
            <p:nvPr/>
          </p:nvSpPr>
          <p:spPr>
            <a:xfrm>
              <a:off x="543346" y="2171700"/>
              <a:ext cx="688555" cy="439760"/>
            </a:xfrm>
            <a:prstGeom prst="round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38" name="Прямая со стрелкой 37">
              <a:extLst>
                <a:ext uri="{FF2B5EF4-FFF2-40B4-BE49-F238E27FC236}">
                  <a16:creationId xmlns:a16="http://schemas.microsoft.com/office/drawing/2014/main" id="{4F64931F-988D-4F64-A81F-701921675244}"/>
                </a:ext>
              </a:extLst>
            </p:cNvPr>
            <p:cNvCxnSpPr>
              <a:cxnSpLocks/>
              <a:endCxn id="37" idx="2"/>
            </p:cNvCxnSpPr>
            <p:nvPr/>
          </p:nvCxnSpPr>
          <p:spPr>
            <a:xfrm flipV="1">
              <a:off x="887625" y="2611460"/>
              <a:ext cx="0" cy="70561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11C51CB-DDF4-4B5E-B3C2-FF4743B45C53}"/>
              </a:ext>
            </a:extLst>
          </p:cNvPr>
          <p:cNvSpPr txBox="1"/>
          <p:nvPr/>
        </p:nvSpPr>
        <p:spPr>
          <a:xfrm>
            <a:off x="146050" y="1281336"/>
            <a:ext cx="356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One-to-Many</a:t>
            </a:r>
            <a:endParaRPr lang="ru-RU" sz="2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4823CE20-3BB0-4BE1-8A32-504CDCAA7315}"/>
              </a:ext>
            </a:extLst>
          </p:cNvPr>
          <p:cNvCxnSpPr>
            <a:cxnSpLocks/>
          </p:cNvCxnSpPr>
          <p:nvPr/>
        </p:nvCxnSpPr>
        <p:spPr>
          <a:xfrm>
            <a:off x="3778250" y="1099128"/>
            <a:ext cx="0" cy="5962072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C4D4BF8-7C30-4ED9-974D-BC7ECB6182D5}"/>
              </a:ext>
            </a:extLst>
          </p:cNvPr>
          <p:cNvSpPr txBox="1"/>
          <p:nvPr/>
        </p:nvSpPr>
        <p:spPr>
          <a:xfrm>
            <a:off x="4635048" y="1230861"/>
            <a:ext cx="7433128" cy="424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Man </a:t>
            </a:r>
            <a:r>
              <a: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</a:t>
            </a:r>
            <a:r>
              <a: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in</a:t>
            </a:r>
            <a:r>
              <a: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</a:t>
            </a: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black </a:t>
            </a:r>
            <a:r>
              <a: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shirt</a:t>
            </a:r>
            <a:endParaRPr lang="ru-RU" sz="2400" dirty="0">
              <a:solidFill>
                <a:srgbClr val="3D3BFF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7896803-FCC5-44CC-B95B-8A3C633B9758}"/>
              </a:ext>
            </a:extLst>
          </p:cNvPr>
          <p:cNvSpPr txBox="1"/>
          <p:nvPr/>
        </p:nvSpPr>
        <p:spPr>
          <a:xfrm>
            <a:off x="4282618" y="3988159"/>
            <a:ext cx="7918907" cy="424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D3BF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&lt;START&gt;   </a:t>
            </a: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Man </a:t>
            </a:r>
            <a:r>
              <a: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</a:t>
            </a: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in</a:t>
            </a:r>
            <a:r>
              <a: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</a:t>
            </a: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black</a:t>
            </a:r>
            <a:r>
              <a: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shirt</a:t>
            </a:r>
            <a:endParaRPr lang="ru-RU" sz="24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4" name="Прямоугольник: скругленные углы 43">
            <a:extLst>
              <a:ext uri="{FF2B5EF4-FFF2-40B4-BE49-F238E27FC236}">
                <a16:creationId xmlns:a16="http://schemas.microsoft.com/office/drawing/2014/main" id="{9120C5DD-73F4-4445-A53E-58F62CF91231}"/>
              </a:ext>
            </a:extLst>
          </p:cNvPr>
          <p:cNvSpPr/>
          <p:nvPr/>
        </p:nvSpPr>
        <p:spPr>
          <a:xfrm>
            <a:off x="8341632" y="1744270"/>
            <a:ext cx="424772" cy="439760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E8AFB11A-C164-4675-A7E2-4D07B9027716}"/>
              </a:ext>
            </a:extLst>
          </p:cNvPr>
          <p:cNvSpPr/>
          <p:nvPr/>
        </p:nvSpPr>
        <p:spPr>
          <a:xfrm>
            <a:off x="7507061" y="1744270"/>
            <a:ext cx="424772" cy="439760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6" name="Прямоугольник: скругленные углы 45">
            <a:extLst>
              <a:ext uri="{FF2B5EF4-FFF2-40B4-BE49-F238E27FC236}">
                <a16:creationId xmlns:a16="http://schemas.microsoft.com/office/drawing/2014/main" id="{9941FD7D-D162-4DD9-82B4-42A1FED66FA3}"/>
              </a:ext>
            </a:extLst>
          </p:cNvPr>
          <p:cNvSpPr/>
          <p:nvPr/>
        </p:nvSpPr>
        <p:spPr>
          <a:xfrm>
            <a:off x="5850619" y="1744270"/>
            <a:ext cx="424772" cy="439760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7" name="Прямоугольник: скругленные углы 46">
            <a:extLst>
              <a:ext uri="{FF2B5EF4-FFF2-40B4-BE49-F238E27FC236}">
                <a16:creationId xmlns:a16="http://schemas.microsoft.com/office/drawing/2014/main" id="{1A7A79F9-F73C-48A8-9821-CB7F0E76095C}"/>
              </a:ext>
            </a:extLst>
          </p:cNvPr>
          <p:cNvSpPr/>
          <p:nvPr/>
        </p:nvSpPr>
        <p:spPr>
          <a:xfrm>
            <a:off x="4800148" y="1744270"/>
            <a:ext cx="424772" cy="439760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8" name="Прямоугольник: скругленные углы 47">
            <a:extLst>
              <a:ext uri="{FF2B5EF4-FFF2-40B4-BE49-F238E27FC236}">
                <a16:creationId xmlns:a16="http://schemas.microsoft.com/office/drawing/2014/main" id="{9096524A-33F3-494A-BC54-985EF66177C4}"/>
              </a:ext>
            </a:extLst>
          </p:cNvPr>
          <p:cNvSpPr/>
          <p:nvPr/>
        </p:nvSpPr>
        <p:spPr>
          <a:xfrm>
            <a:off x="4800148" y="3372149"/>
            <a:ext cx="424772" cy="439760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0" name="Прямоугольник: скругленные углы 49">
            <a:extLst>
              <a:ext uri="{FF2B5EF4-FFF2-40B4-BE49-F238E27FC236}">
                <a16:creationId xmlns:a16="http://schemas.microsoft.com/office/drawing/2014/main" id="{C15169F6-CC29-4816-BAED-12D0FF30B894}"/>
              </a:ext>
            </a:extLst>
          </p:cNvPr>
          <p:cNvSpPr/>
          <p:nvPr/>
        </p:nvSpPr>
        <p:spPr>
          <a:xfrm>
            <a:off x="4800148" y="2537665"/>
            <a:ext cx="424772" cy="439760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1" name="Прямоугольник: скругленные углы 50">
            <a:extLst>
              <a:ext uri="{FF2B5EF4-FFF2-40B4-BE49-F238E27FC236}">
                <a16:creationId xmlns:a16="http://schemas.microsoft.com/office/drawing/2014/main" id="{025615AB-0FCC-4B6E-8480-E0239C433436}"/>
              </a:ext>
            </a:extLst>
          </p:cNvPr>
          <p:cNvSpPr/>
          <p:nvPr/>
        </p:nvSpPr>
        <p:spPr>
          <a:xfrm>
            <a:off x="6672490" y="1744270"/>
            <a:ext cx="424772" cy="439760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3" name="Прямоугольник: скругленные углы 52">
            <a:extLst>
              <a:ext uri="{FF2B5EF4-FFF2-40B4-BE49-F238E27FC236}">
                <a16:creationId xmlns:a16="http://schemas.microsoft.com/office/drawing/2014/main" id="{B886C84B-4C39-40D7-8A3D-A3CC7E966727}"/>
              </a:ext>
            </a:extLst>
          </p:cNvPr>
          <p:cNvSpPr/>
          <p:nvPr/>
        </p:nvSpPr>
        <p:spPr>
          <a:xfrm>
            <a:off x="5850619" y="3372149"/>
            <a:ext cx="424772" cy="439760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4" name="Прямоугольник: скругленные углы 53">
            <a:extLst>
              <a:ext uri="{FF2B5EF4-FFF2-40B4-BE49-F238E27FC236}">
                <a16:creationId xmlns:a16="http://schemas.microsoft.com/office/drawing/2014/main" id="{02CC2C39-51A3-4001-B376-844441949BEE}"/>
              </a:ext>
            </a:extLst>
          </p:cNvPr>
          <p:cNvSpPr/>
          <p:nvPr/>
        </p:nvSpPr>
        <p:spPr>
          <a:xfrm>
            <a:off x="5850619" y="2537665"/>
            <a:ext cx="424772" cy="439760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5" name="Прямоугольник: скругленные углы 54">
            <a:extLst>
              <a:ext uri="{FF2B5EF4-FFF2-40B4-BE49-F238E27FC236}">
                <a16:creationId xmlns:a16="http://schemas.microsoft.com/office/drawing/2014/main" id="{BF547EFE-94EF-4686-96FF-C88253417CCC}"/>
              </a:ext>
            </a:extLst>
          </p:cNvPr>
          <p:cNvSpPr/>
          <p:nvPr/>
        </p:nvSpPr>
        <p:spPr>
          <a:xfrm>
            <a:off x="6677863" y="3372149"/>
            <a:ext cx="424772" cy="439760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6" name="Прямоугольник: скругленные углы 55">
            <a:extLst>
              <a:ext uri="{FF2B5EF4-FFF2-40B4-BE49-F238E27FC236}">
                <a16:creationId xmlns:a16="http://schemas.microsoft.com/office/drawing/2014/main" id="{7643AD02-8328-4015-80B8-94611ED02474}"/>
              </a:ext>
            </a:extLst>
          </p:cNvPr>
          <p:cNvSpPr/>
          <p:nvPr/>
        </p:nvSpPr>
        <p:spPr>
          <a:xfrm>
            <a:off x="6677863" y="2537665"/>
            <a:ext cx="424772" cy="439760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78" name="Прямоугольник: скругленные углы 77">
            <a:extLst>
              <a:ext uri="{FF2B5EF4-FFF2-40B4-BE49-F238E27FC236}">
                <a16:creationId xmlns:a16="http://schemas.microsoft.com/office/drawing/2014/main" id="{7F44C47F-7C2D-412B-9605-2F5AD6FD9589}"/>
              </a:ext>
            </a:extLst>
          </p:cNvPr>
          <p:cNvSpPr/>
          <p:nvPr/>
        </p:nvSpPr>
        <p:spPr>
          <a:xfrm>
            <a:off x="7505107" y="3372149"/>
            <a:ext cx="424772" cy="439760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79" name="Прямоугольник: скругленные углы 78">
            <a:extLst>
              <a:ext uri="{FF2B5EF4-FFF2-40B4-BE49-F238E27FC236}">
                <a16:creationId xmlns:a16="http://schemas.microsoft.com/office/drawing/2014/main" id="{F47DB92A-A467-45FA-A577-9820D95D084F}"/>
              </a:ext>
            </a:extLst>
          </p:cNvPr>
          <p:cNvSpPr/>
          <p:nvPr/>
        </p:nvSpPr>
        <p:spPr>
          <a:xfrm>
            <a:off x="7505107" y="2537665"/>
            <a:ext cx="424772" cy="439760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80" name="Прямоугольник: скругленные углы 79">
            <a:extLst>
              <a:ext uri="{FF2B5EF4-FFF2-40B4-BE49-F238E27FC236}">
                <a16:creationId xmlns:a16="http://schemas.microsoft.com/office/drawing/2014/main" id="{F96A41F6-D1DD-4FF3-BB49-D285B310AFEB}"/>
              </a:ext>
            </a:extLst>
          </p:cNvPr>
          <p:cNvSpPr/>
          <p:nvPr/>
        </p:nvSpPr>
        <p:spPr>
          <a:xfrm>
            <a:off x="8341632" y="3372149"/>
            <a:ext cx="424772" cy="439760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81" name="Прямоугольник: скругленные углы 80">
            <a:extLst>
              <a:ext uri="{FF2B5EF4-FFF2-40B4-BE49-F238E27FC236}">
                <a16:creationId xmlns:a16="http://schemas.microsoft.com/office/drawing/2014/main" id="{67F7BB12-893C-4FCD-8051-F98552C2EC51}"/>
              </a:ext>
            </a:extLst>
          </p:cNvPr>
          <p:cNvSpPr/>
          <p:nvPr/>
        </p:nvSpPr>
        <p:spPr>
          <a:xfrm>
            <a:off x="8341632" y="2537665"/>
            <a:ext cx="424772" cy="439760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88" name="Прямая со стрелкой 87">
            <a:extLst>
              <a:ext uri="{FF2B5EF4-FFF2-40B4-BE49-F238E27FC236}">
                <a16:creationId xmlns:a16="http://schemas.microsoft.com/office/drawing/2014/main" id="{9DDED61B-89A3-49AD-AC61-311588BA9BF1}"/>
              </a:ext>
            </a:extLst>
          </p:cNvPr>
          <p:cNvCxnSpPr>
            <a:cxnSpLocks/>
            <a:stCxn id="48" idx="0"/>
            <a:endCxn id="50" idx="2"/>
          </p:cNvCxnSpPr>
          <p:nvPr/>
        </p:nvCxnSpPr>
        <p:spPr>
          <a:xfrm flipV="1">
            <a:off x="5012534" y="2977425"/>
            <a:ext cx="0" cy="3947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>
            <a:extLst>
              <a:ext uri="{FF2B5EF4-FFF2-40B4-BE49-F238E27FC236}">
                <a16:creationId xmlns:a16="http://schemas.microsoft.com/office/drawing/2014/main" id="{230501B4-464B-42E9-92A9-CF4A3FA5F3BD}"/>
              </a:ext>
            </a:extLst>
          </p:cNvPr>
          <p:cNvCxnSpPr>
            <a:cxnSpLocks/>
            <a:stCxn id="50" idx="0"/>
            <a:endCxn id="47" idx="2"/>
          </p:cNvCxnSpPr>
          <p:nvPr/>
        </p:nvCxnSpPr>
        <p:spPr>
          <a:xfrm flipV="1">
            <a:off x="5012534" y="2184030"/>
            <a:ext cx="0" cy="3536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>
            <a:extLst>
              <a:ext uri="{FF2B5EF4-FFF2-40B4-BE49-F238E27FC236}">
                <a16:creationId xmlns:a16="http://schemas.microsoft.com/office/drawing/2014/main" id="{B43C719E-4D91-404A-B4EB-FA20DA6CA689}"/>
              </a:ext>
            </a:extLst>
          </p:cNvPr>
          <p:cNvCxnSpPr>
            <a:cxnSpLocks/>
          </p:cNvCxnSpPr>
          <p:nvPr/>
        </p:nvCxnSpPr>
        <p:spPr>
          <a:xfrm flipV="1">
            <a:off x="6053934" y="2977425"/>
            <a:ext cx="0" cy="3947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>
            <a:extLst>
              <a:ext uri="{FF2B5EF4-FFF2-40B4-BE49-F238E27FC236}">
                <a16:creationId xmlns:a16="http://schemas.microsoft.com/office/drawing/2014/main" id="{9421F236-084B-4D36-A4C5-2516998EEF02}"/>
              </a:ext>
            </a:extLst>
          </p:cNvPr>
          <p:cNvCxnSpPr>
            <a:cxnSpLocks/>
          </p:cNvCxnSpPr>
          <p:nvPr/>
        </p:nvCxnSpPr>
        <p:spPr>
          <a:xfrm flipV="1">
            <a:off x="6053934" y="2184030"/>
            <a:ext cx="0" cy="3536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 стрелкой 91">
            <a:extLst>
              <a:ext uri="{FF2B5EF4-FFF2-40B4-BE49-F238E27FC236}">
                <a16:creationId xmlns:a16="http://schemas.microsoft.com/office/drawing/2014/main" id="{10A4B699-27CB-4BCE-AE86-CA496273A56C}"/>
              </a:ext>
            </a:extLst>
          </p:cNvPr>
          <p:cNvCxnSpPr>
            <a:cxnSpLocks/>
          </p:cNvCxnSpPr>
          <p:nvPr/>
        </p:nvCxnSpPr>
        <p:spPr>
          <a:xfrm flipV="1">
            <a:off x="6879434" y="2977425"/>
            <a:ext cx="0" cy="3947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 стрелкой 92">
            <a:extLst>
              <a:ext uri="{FF2B5EF4-FFF2-40B4-BE49-F238E27FC236}">
                <a16:creationId xmlns:a16="http://schemas.microsoft.com/office/drawing/2014/main" id="{9CD8C613-0C95-4188-B154-4578A5079D2A}"/>
              </a:ext>
            </a:extLst>
          </p:cNvPr>
          <p:cNvCxnSpPr>
            <a:cxnSpLocks/>
          </p:cNvCxnSpPr>
          <p:nvPr/>
        </p:nvCxnSpPr>
        <p:spPr>
          <a:xfrm flipV="1">
            <a:off x="6879434" y="2184030"/>
            <a:ext cx="0" cy="3536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>
            <a:extLst>
              <a:ext uri="{FF2B5EF4-FFF2-40B4-BE49-F238E27FC236}">
                <a16:creationId xmlns:a16="http://schemas.microsoft.com/office/drawing/2014/main" id="{45235DA8-5936-4EBD-B91D-EA5DD91C48FD}"/>
              </a:ext>
            </a:extLst>
          </p:cNvPr>
          <p:cNvCxnSpPr>
            <a:cxnSpLocks/>
          </p:cNvCxnSpPr>
          <p:nvPr/>
        </p:nvCxnSpPr>
        <p:spPr>
          <a:xfrm flipV="1">
            <a:off x="7716047" y="2977425"/>
            <a:ext cx="0" cy="3947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 стрелкой 94">
            <a:extLst>
              <a:ext uri="{FF2B5EF4-FFF2-40B4-BE49-F238E27FC236}">
                <a16:creationId xmlns:a16="http://schemas.microsoft.com/office/drawing/2014/main" id="{2C03E24F-8F7F-4301-A89C-83B72E9A3B89}"/>
              </a:ext>
            </a:extLst>
          </p:cNvPr>
          <p:cNvCxnSpPr>
            <a:cxnSpLocks/>
          </p:cNvCxnSpPr>
          <p:nvPr/>
        </p:nvCxnSpPr>
        <p:spPr>
          <a:xfrm flipV="1">
            <a:off x="7716047" y="2184030"/>
            <a:ext cx="0" cy="3536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>
            <a:extLst>
              <a:ext uri="{FF2B5EF4-FFF2-40B4-BE49-F238E27FC236}">
                <a16:creationId xmlns:a16="http://schemas.microsoft.com/office/drawing/2014/main" id="{424DA481-3C37-4F18-945B-DC87B0DB0CE4}"/>
              </a:ext>
            </a:extLst>
          </p:cNvPr>
          <p:cNvCxnSpPr>
            <a:cxnSpLocks/>
          </p:cNvCxnSpPr>
          <p:nvPr/>
        </p:nvCxnSpPr>
        <p:spPr>
          <a:xfrm flipV="1">
            <a:off x="8568534" y="2977425"/>
            <a:ext cx="0" cy="394724"/>
          </a:xfrm>
          <a:prstGeom prst="straightConnector1">
            <a:avLst/>
          </a:prstGeom>
          <a:ln w="3810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222C6FEC-4735-4902-81F7-2BF2C42CD2D9}"/>
              </a:ext>
            </a:extLst>
          </p:cNvPr>
          <p:cNvCxnSpPr>
            <a:cxnSpLocks/>
          </p:cNvCxnSpPr>
          <p:nvPr/>
        </p:nvCxnSpPr>
        <p:spPr>
          <a:xfrm flipV="1">
            <a:off x="8568534" y="2184030"/>
            <a:ext cx="0" cy="353635"/>
          </a:xfrm>
          <a:prstGeom prst="straightConnector1">
            <a:avLst/>
          </a:prstGeom>
          <a:ln w="3810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 стрелкой 106">
            <a:extLst>
              <a:ext uri="{FF2B5EF4-FFF2-40B4-BE49-F238E27FC236}">
                <a16:creationId xmlns:a16="http://schemas.microsoft.com/office/drawing/2014/main" id="{1FFE4CFA-942E-435E-A6D2-637178E43703}"/>
              </a:ext>
            </a:extLst>
          </p:cNvPr>
          <p:cNvCxnSpPr>
            <a:cxnSpLocks/>
            <a:stCxn id="50" idx="3"/>
            <a:endCxn id="54" idx="1"/>
          </p:cNvCxnSpPr>
          <p:nvPr/>
        </p:nvCxnSpPr>
        <p:spPr>
          <a:xfrm>
            <a:off x="5224920" y="2757545"/>
            <a:ext cx="62569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 стрелкой 107">
            <a:extLst>
              <a:ext uri="{FF2B5EF4-FFF2-40B4-BE49-F238E27FC236}">
                <a16:creationId xmlns:a16="http://schemas.microsoft.com/office/drawing/2014/main" id="{2FACA3F3-C45A-424F-8F2D-8763CA9D22A8}"/>
              </a:ext>
            </a:extLst>
          </p:cNvPr>
          <p:cNvCxnSpPr>
            <a:cxnSpLocks/>
            <a:stCxn id="54" idx="3"/>
            <a:endCxn id="56" idx="1"/>
          </p:cNvCxnSpPr>
          <p:nvPr/>
        </p:nvCxnSpPr>
        <p:spPr>
          <a:xfrm>
            <a:off x="6275391" y="2757545"/>
            <a:ext cx="40247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>
            <a:extLst>
              <a:ext uri="{FF2B5EF4-FFF2-40B4-BE49-F238E27FC236}">
                <a16:creationId xmlns:a16="http://schemas.microsoft.com/office/drawing/2014/main" id="{7541D016-7AA0-472D-8BC0-779B74A684EE}"/>
              </a:ext>
            </a:extLst>
          </p:cNvPr>
          <p:cNvCxnSpPr>
            <a:cxnSpLocks/>
            <a:stCxn id="56" idx="3"/>
            <a:endCxn id="79" idx="1"/>
          </p:cNvCxnSpPr>
          <p:nvPr/>
        </p:nvCxnSpPr>
        <p:spPr>
          <a:xfrm>
            <a:off x="7102635" y="2757545"/>
            <a:ext cx="40247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 стрелкой 109">
            <a:extLst>
              <a:ext uri="{FF2B5EF4-FFF2-40B4-BE49-F238E27FC236}">
                <a16:creationId xmlns:a16="http://schemas.microsoft.com/office/drawing/2014/main" id="{F8E4BCA0-455B-4038-BAAD-2072DADF8B00}"/>
              </a:ext>
            </a:extLst>
          </p:cNvPr>
          <p:cNvCxnSpPr>
            <a:cxnSpLocks/>
            <a:stCxn id="79" idx="3"/>
            <a:endCxn id="81" idx="1"/>
          </p:cNvCxnSpPr>
          <p:nvPr/>
        </p:nvCxnSpPr>
        <p:spPr>
          <a:xfrm>
            <a:off x="7929879" y="2757545"/>
            <a:ext cx="411753" cy="0"/>
          </a:xfrm>
          <a:prstGeom prst="straightConnector1">
            <a:avLst/>
          </a:prstGeom>
          <a:ln w="3810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oogle Shape;786;p36">
            <a:extLst>
              <a:ext uri="{FF2B5EF4-FFF2-40B4-BE49-F238E27FC236}">
                <a16:creationId xmlns:a16="http://schemas.microsoft.com/office/drawing/2014/main" id="{DDC14504-AF4F-44CE-BA84-85588602A9A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17372" y="4829119"/>
            <a:ext cx="5112578" cy="1625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27A90C5B-FA04-44EB-8BA9-777D35E7468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32"/>
          <a:stretch/>
        </p:blipFill>
        <p:spPr>
          <a:xfrm>
            <a:off x="4130464" y="4913639"/>
            <a:ext cx="1771861" cy="1569304"/>
          </a:xfrm>
          <a:prstGeom prst="rect">
            <a:avLst/>
          </a:prstGeom>
          <a:ln w="19050">
            <a:noFill/>
          </a:ln>
        </p:spPr>
      </p:pic>
      <p:sp>
        <p:nvSpPr>
          <p:cNvPr id="59" name="Прямоугольник: скругленные углы 58">
            <a:extLst>
              <a:ext uri="{FF2B5EF4-FFF2-40B4-BE49-F238E27FC236}">
                <a16:creationId xmlns:a16="http://schemas.microsoft.com/office/drawing/2014/main" id="{6E5BE2BA-35F5-4A87-8CF5-479F69E2BF97}"/>
              </a:ext>
            </a:extLst>
          </p:cNvPr>
          <p:cNvSpPr/>
          <p:nvPr/>
        </p:nvSpPr>
        <p:spPr>
          <a:xfrm>
            <a:off x="11122478" y="5510469"/>
            <a:ext cx="424772" cy="439760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60" name="Соединитель: уступ 59">
            <a:extLst>
              <a:ext uri="{FF2B5EF4-FFF2-40B4-BE49-F238E27FC236}">
                <a16:creationId xmlns:a16="http://schemas.microsoft.com/office/drawing/2014/main" id="{BE2A97FE-C22A-49CC-B410-1DE3587DC83F}"/>
              </a:ext>
            </a:extLst>
          </p:cNvPr>
          <p:cNvCxnSpPr>
            <a:cxnSpLocks/>
            <a:stCxn id="59" idx="3"/>
          </p:cNvCxnSpPr>
          <p:nvPr/>
        </p:nvCxnSpPr>
        <p:spPr>
          <a:xfrm flipH="1" flipV="1">
            <a:off x="4800148" y="2757545"/>
            <a:ext cx="6747102" cy="2972804"/>
          </a:xfrm>
          <a:prstGeom prst="bentConnector5">
            <a:avLst>
              <a:gd name="adj1" fmla="val -3388"/>
              <a:gd name="adj2" fmla="val 36543"/>
              <a:gd name="adj3" fmla="val 110305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6998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ru-RU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Изображение </a:t>
            </a:r>
            <a:r>
              <a:rPr lang="ru-RU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</a:t>
            </a:r>
            <a:r>
              <a:rPr lang="en-US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 </a:t>
            </a:r>
            <a:r>
              <a:rPr lang="ru-RU" sz="3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Т</a:t>
            </a:r>
            <a:r>
              <a:rPr lang="ru-RU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екст (</a:t>
            </a:r>
            <a:r>
              <a:rPr lang="en-US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Image Captioning)</a:t>
            </a:r>
            <a:endParaRPr dirty="0"/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E5AC0EC7-ADB6-45D2-ABC5-A4135034075B}"/>
              </a:ext>
            </a:extLst>
          </p:cNvPr>
          <p:cNvGrpSpPr/>
          <p:nvPr/>
        </p:nvGrpSpPr>
        <p:grpSpPr>
          <a:xfrm>
            <a:off x="371896" y="2171700"/>
            <a:ext cx="2974555" cy="2730500"/>
            <a:chOff x="543346" y="2171700"/>
            <a:chExt cx="2974555" cy="2730500"/>
          </a:xfrm>
        </p:grpSpPr>
        <p:sp>
          <p:nvSpPr>
            <p:cNvPr id="26" name="Прямоугольник: скругленные углы 25">
              <a:extLst>
                <a:ext uri="{FF2B5EF4-FFF2-40B4-BE49-F238E27FC236}">
                  <a16:creationId xmlns:a16="http://schemas.microsoft.com/office/drawing/2014/main" id="{F299A64E-493F-433A-826B-AE71253EB8D8}"/>
                </a:ext>
              </a:extLst>
            </p:cNvPr>
            <p:cNvSpPr/>
            <p:nvPr/>
          </p:nvSpPr>
          <p:spPr>
            <a:xfrm>
              <a:off x="553719" y="4462440"/>
              <a:ext cx="688555" cy="439760"/>
            </a:xfrm>
            <a:prstGeom prst="round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27" name="Прямая со стрелкой 90">
              <a:extLst>
                <a:ext uri="{FF2B5EF4-FFF2-40B4-BE49-F238E27FC236}">
                  <a16:creationId xmlns:a16="http://schemas.microsoft.com/office/drawing/2014/main" id="{B5CE3C46-320E-45F2-BDC8-FDCF3B5E8565}"/>
                </a:ext>
              </a:extLst>
            </p:cNvPr>
            <p:cNvCxnSpPr>
              <a:cxnSpLocks/>
              <a:stCxn id="26" idx="0"/>
              <a:endCxn id="28" idx="2"/>
            </p:cNvCxnSpPr>
            <p:nvPr/>
          </p:nvCxnSpPr>
          <p:spPr>
            <a:xfrm flipV="1">
              <a:off x="897995" y="3756830"/>
              <a:ext cx="0" cy="70561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Прямоугольник: скругленные углы 27">
              <a:extLst>
                <a:ext uri="{FF2B5EF4-FFF2-40B4-BE49-F238E27FC236}">
                  <a16:creationId xmlns:a16="http://schemas.microsoft.com/office/drawing/2014/main" id="{0AF29451-C022-438B-B86D-FE0A28597F90}"/>
                </a:ext>
              </a:extLst>
            </p:cNvPr>
            <p:cNvSpPr/>
            <p:nvPr/>
          </p:nvSpPr>
          <p:spPr>
            <a:xfrm>
              <a:off x="553719" y="3317070"/>
              <a:ext cx="688555" cy="439760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29" name="Прямая со стрелкой 90">
              <a:extLst>
                <a:ext uri="{FF2B5EF4-FFF2-40B4-BE49-F238E27FC236}">
                  <a16:creationId xmlns:a16="http://schemas.microsoft.com/office/drawing/2014/main" id="{752A93A3-2E57-458B-81A4-675F98EA037B}"/>
                </a:ext>
              </a:extLst>
            </p:cNvPr>
            <p:cNvCxnSpPr>
              <a:cxnSpLocks/>
              <a:stCxn id="28" idx="3"/>
              <a:endCxn id="31" idx="1"/>
            </p:cNvCxnSpPr>
            <p:nvPr/>
          </p:nvCxnSpPr>
          <p:spPr>
            <a:xfrm>
              <a:off x="1242274" y="3536950"/>
              <a:ext cx="44926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90">
              <a:extLst>
                <a:ext uri="{FF2B5EF4-FFF2-40B4-BE49-F238E27FC236}">
                  <a16:creationId xmlns:a16="http://schemas.microsoft.com/office/drawing/2014/main" id="{A5EFBB6D-3BA3-4E2B-B7D5-EC9234B30638}"/>
                </a:ext>
              </a:extLst>
            </p:cNvPr>
            <p:cNvCxnSpPr>
              <a:cxnSpLocks/>
              <a:stCxn id="31" idx="3"/>
              <a:endCxn id="33" idx="1"/>
            </p:cNvCxnSpPr>
            <p:nvPr/>
          </p:nvCxnSpPr>
          <p:spPr>
            <a:xfrm>
              <a:off x="2380087" y="3536950"/>
              <a:ext cx="44926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Прямоугольник: скругленные углы 30">
              <a:extLst>
                <a:ext uri="{FF2B5EF4-FFF2-40B4-BE49-F238E27FC236}">
                  <a16:creationId xmlns:a16="http://schemas.microsoft.com/office/drawing/2014/main" id="{50F2903C-B2E2-4012-A465-F91522F8563E}"/>
                </a:ext>
              </a:extLst>
            </p:cNvPr>
            <p:cNvSpPr/>
            <p:nvPr/>
          </p:nvSpPr>
          <p:spPr>
            <a:xfrm>
              <a:off x="1691533" y="3317070"/>
              <a:ext cx="688555" cy="439760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32" name="Прямоугольник: скругленные углы 31">
              <a:extLst>
                <a:ext uri="{FF2B5EF4-FFF2-40B4-BE49-F238E27FC236}">
                  <a16:creationId xmlns:a16="http://schemas.microsoft.com/office/drawing/2014/main" id="{78DD8BA4-7882-4916-80BF-A1BA61ECE4F1}"/>
                </a:ext>
              </a:extLst>
            </p:cNvPr>
            <p:cNvSpPr/>
            <p:nvPr/>
          </p:nvSpPr>
          <p:spPr>
            <a:xfrm>
              <a:off x="2829346" y="2171700"/>
              <a:ext cx="688555" cy="439760"/>
            </a:xfrm>
            <a:prstGeom prst="round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33" name="Прямоугольник: скругленные углы 32">
              <a:extLst>
                <a:ext uri="{FF2B5EF4-FFF2-40B4-BE49-F238E27FC236}">
                  <a16:creationId xmlns:a16="http://schemas.microsoft.com/office/drawing/2014/main" id="{2D44F590-04D0-45E1-B64A-9FF0E82CF094}"/>
                </a:ext>
              </a:extLst>
            </p:cNvPr>
            <p:cNvSpPr/>
            <p:nvPr/>
          </p:nvSpPr>
          <p:spPr>
            <a:xfrm>
              <a:off x="2829346" y="3317070"/>
              <a:ext cx="688555" cy="439760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34" name="Прямая со стрелкой 33">
              <a:extLst>
                <a:ext uri="{FF2B5EF4-FFF2-40B4-BE49-F238E27FC236}">
                  <a16:creationId xmlns:a16="http://schemas.microsoft.com/office/drawing/2014/main" id="{8F8C4359-DB97-4CCA-8EC7-332DBC699746}"/>
                </a:ext>
              </a:extLst>
            </p:cNvPr>
            <p:cNvCxnSpPr>
              <a:cxnSpLocks/>
              <a:stCxn id="33" idx="0"/>
              <a:endCxn id="32" idx="2"/>
            </p:cNvCxnSpPr>
            <p:nvPr/>
          </p:nvCxnSpPr>
          <p:spPr>
            <a:xfrm flipV="1">
              <a:off x="3173625" y="2611460"/>
              <a:ext cx="0" cy="70561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Прямоугольник: скругленные углы 34">
              <a:extLst>
                <a:ext uri="{FF2B5EF4-FFF2-40B4-BE49-F238E27FC236}">
                  <a16:creationId xmlns:a16="http://schemas.microsoft.com/office/drawing/2014/main" id="{FC653C5E-7B94-47D1-BFEA-592BFA545E12}"/>
                </a:ext>
              </a:extLst>
            </p:cNvPr>
            <p:cNvSpPr/>
            <p:nvPr/>
          </p:nvSpPr>
          <p:spPr>
            <a:xfrm>
              <a:off x="1686346" y="2171700"/>
              <a:ext cx="688555" cy="439760"/>
            </a:xfrm>
            <a:prstGeom prst="round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36" name="Прямая со стрелкой 35">
              <a:extLst>
                <a:ext uri="{FF2B5EF4-FFF2-40B4-BE49-F238E27FC236}">
                  <a16:creationId xmlns:a16="http://schemas.microsoft.com/office/drawing/2014/main" id="{1776FB54-6E62-4043-8C8D-2328D80FCFEC}"/>
                </a:ext>
              </a:extLst>
            </p:cNvPr>
            <p:cNvCxnSpPr>
              <a:cxnSpLocks/>
              <a:endCxn id="35" idx="2"/>
            </p:cNvCxnSpPr>
            <p:nvPr/>
          </p:nvCxnSpPr>
          <p:spPr>
            <a:xfrm flipV="1">
              <a:off x="2030625" y="2611460"/>
              <a:ext cx="0" cy="70561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4A8A916D-906B-4E63-ACE2-3AE2D1A0715B}"/>
                </a:ext>
              </a:extLst>
            </p:cNvPr>
            <p:cNvSpPr/>
            <p:nvPr/>
          </p:nvSpPr>
          <p:spPr>
            <a:xfrm>
              <a:off x="543346" y="2171700"/>
              <a:ext cx="688555" cy="439760"/>
            </a:xfrm>
            <a:prstGeom prst="round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38" name="Прямая со стрелкой 37">
              <a:extLst>
                <a:ext uri="{FF2B5EF4-FFF2-40B4-BE49-F238E27FC236}">
                  <a16:creationId xmlns:a16="http://schemas.microsoft.com/office/drawing/2014/main" id="{4F64931F-988D-4F64-A81F-701921675244}"/>
                </a:ext>
              </a:extLst>
            </p:cNvPr>
            <p:cNvCxnSpPr>
              <a:cxnSpLocks/>
              <a:endCxn id="37" idx="2"/>
            </p:cNvCxnSpPr>
            <p:nvPr/>
          </p:nvCxnSpPr>
          <p:spPr>
            <a:xfrm flipV="1">
              <a:off x="887625" y="2611460"/>
              <a:ext cx="0" cy="70561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11C51CB-DDF4-4B5E-B3C2-FF4743B45C53}"/>
              </a:ext>
            </a:extLst>
          </p:cNvPr>
          <p:cNvSpPr txBox="1"/>
          <p:nvPr/>
        </p:nvSpPr>
        <p:spPr>
          <a:xfrm>
            <a:off x="146050" y="1281336"/>
            <a:ext cx="356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One-to-Many</a:t>
            </a:r>
            <a:endParaRPr lang="ru-RU" sz="2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4823CE20-3BB0-4BE1-8A32-504CDCAA7315}"/>
              </a:ext>
            </a:extLst>
          </p:cNvPr>
          <p:cNvCxnSpPr>
            <a:cxnSpLocks/>
          </p:cNvCxnSpPr>
          <p:nvPr/>
        </p:nvCxnSpPr>
        <p:spPr>
          <a:xfrm>
            <a:off x="3778250" y="1099128"/>
            <a:ext cx="0" cy="5962072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C4D4BF8-7C30-4ED9-974D-BC7ECB6182D5}"/>
              </a:ext>
            </a:extLst>
          </p:cNvPr>
          <p:cNvSpPr txBox="1"/>
          <p:nvPr/>
        </p:nvSpPr>
        <p:spPr>
          <a:xfrm>
            <a:off x="4635048" y="1230861"/>
            <a:ext cx="7433128" cy="424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Man </a:t>
            </a:r>
            <a:r>
              <a: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</a:t>
            </a:r>
            <a:r>
              <a: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in</a:t>
            </a:r>
            <a:r>
              <a: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</a:t>
            </a: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black </a:t>
            </a:r>
            <a:r>
              <a: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shirt </a:t>
            </a:r>
            <a:r>
              <a: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</a:t>
            </a: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is</a:t>
            </a:r>
            <a:endParaRPr lang="ru-RU" sz="2400" dirty="0">
              <a:solidFill>
                <a:srgbClr val="3D3BFF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7896803-FCC5-44CC-B95B-8A3C633B9758}"/>
              </a:ext>
            </a:extLst>
          </p:cNvPr>
          <p:cNvSpPr txBox="1"/>
          <p:nvPr/>
        </p:nvSpPr>
        <p:spPr>
          <a:xfrm>
            <a:off x="4282618" y="3988159"/>
            <a:ext cx="7918907" cy="424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D3BF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&lt;START&gt;   </a:t>
            </a: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Man </a:t>
            </a:r>
            <a:r>
              <a: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</a:t>
            </a: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in</a:t>
            </a:r>
            <a:r>
              <a: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</a:t>
            </a: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black</a:t>
            </a:r>
            <a:r>
              <a: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shirt </a:t>
            </a:r>
            <a:r>
              <a: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</a:t>
            </a: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is</a:t>
            </a:r>
            <a:endParaRPr lang="ru-RU" sz="24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3" name="Прямоугольник: скругленные углы 42">
            <a:extLst>
              <a:ext uri="{FF2B5EF4-FFF2-40B4-BE49-F238E27FC236}">
                <a16:creationId xmlns:a16="http://schemas.microsoft.com/office/drawing/2014/main" id="{34D53F9B-D0B1-405C-AB2F-C44026F19FF3}"/>
              </a:ext>
            </a:extLst>
          </p:cNvPr>
          <p:cNvSpPr/>
          <p:nvPr/>
        </p:nvSpPr>
        <p:spPr>
          <a:xfrm>
            <a:off x="9150803" y="1744270"/>
            <a:ext cx="424772" cy="439760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4" name="Прямоугольник: скругленные углы 43">
            <a:extLst>
              <a:ext uri="{FF2B5EF4-FFF2-40B4-BE49-F238E27FC236}">
                <a16:creationId xmlns:a16="http://schemas.microsoft.com/office/drawing/2014/main" id="{9120C5DD-73F4-4445-A53E-58F62CF91231}"/>
              </a:ext>
            </a:extLst>
          </p:cNvPr>
          <p:cNvSpPr/>
          <p:nvPr/>
        </p:nvSpPr>
        <p:spPr>
          <a:xfrm>
            <a:off x="8341632" y="1744270"/>
            <a:ext cx="424772" cy="439760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E8AFB11A-C164-4675-A7E2-4D07B9027716}"/>
              </a:ext>
            </a:extLst>
          </p:cNvPr>
          <p:cNvSpPr/>
          <p:nvPr/>
        </p:nvSpPr>
        <p:spPr>
          <a:xfrm>
            <a:off x="7507061" y="1744270"/>
            <a:ext cx="424772" cy="439760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6" name="Прямоугольник: скругленные углы 45">
            <a:extLst>
              <a:ext uri="{FF2B5EF4-FFF2-40B4-BE49-F238E27FC236}">
                <a16:creationId xmlns:a16="http://schemas.microsoft.com/office/drawing/2014/main" id="{9941FD7D-D162-4DD9-82B4-42A1FED66FA3}"/>
              </a:ext>
            </a:extLst>
          </p:cNvPr>
          <p:cNvSpPr/>
          <p:nvPr/>
        </p:nvSpPr>
        <p:spPr>
          <a:xfrm>
            <a:off x="5850619" y="1744270"/>
            <a:ext cx="424772" cy="439760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7" name="Прямоугольник: скругленные углы 46">
            <a:extLst>
              <a:ext uri="{FF2B5EF4-FFF2-40B4-BE49-F238E27FC236}">
                <a16:creationId xmlns:a16="http://schemas.microsoft.com/office/drawing/2014/main" id="{1A7A79F9-F73C-48A8-9821-CB7F0E76095C}"/>
              </a:ext>
            </a:extLst>
          </p:cNvPr>
          <p:cNvSpPr/>
          <p:nvPr/>
        </p:nvSpPr>
        <p:spPr>
          <a:xfrm>
            <a:off x="4800148" y="1744270"/>
            <a:ext cx="424772" cy="439760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8" name="Прямоугольник: скругленные углы 47">
            <a:extLst>
              <a:ext uri="{FF2B5EF4-FFF2-40B4-BE49-F238E27FC236}">
                <a16:creationId xmlns:a16="http://schemas.microsoft.com/office/drawing/2014/main" id="{9096524A-33F3-494A-BC54-985EF66177C4}"/>
              </a:ext>
            </a:extLst>
          </p:cNvPr>
          <p:cNvSpPr/>
          <p:nvPr/>
        </p:nvSpPr>
        <p:spPr>
          <a:xfrm>
            <a:off x="4800148" y="3372149"/>
            <a:ext cx="424772" cy="439760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0" name="Прямоугольник: скругленные углы 49">
            <a:extLst>
              <a:ext uri="{FF2B5EF4-FFF2-40B4-BE49-F238E27FC236}">
                <a16:creationId xmlns:a16="http://schemas.microsoft.com/office/drawing/2014/main" id="{C15169F6-CC29-4816-BAED-12D0FF30B894}"/>
              </a:ext>
            </a:extLst>
          </p:cNvPr>
          <p:cNvSpPr/>
          <p:nvPr/>
        </p:nvSpPr>
        <p:spPr>
          <a:xfrm>
            <a:off x="4800148" y="2537665"/>
            <a:ext cx="424772" cy="439760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1" name="Прямоугольник: скругленные углы 50">
            <a:extLst>
              <a:ext uri="{FF2B5EF4-FFF2-40B4-BE49-F238E27FC236}">
                <a16:creationId xmlns:a16="http://schemas.microsoft.com/office/drawing/2014/main" id="{025615AB-0FCC-4B6E-8480-E0239C433436}"/>
              </a:ext>
            </a:extLst>
          </p:cNvPr>
          <p:cNvSpPr/>
          <p:nvPr/>
        </p:nvSpPr>
        <p:spPr>
          <a:xfrm>
            <a:off x="6672490" y="1744270"/>
            <a:ext cx="424772" cy="439760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3" name="Прямоугольник: скругленные углы 52">
            <a:extLst>
              <a:ext uri="{FF2B5EF4-FFF2-40B4-BE49-F238E27FC236}">
                <a16:creationId xmlns:a16="http://schemas.microsoft.com/office/drawing/2014/main" id="{B886C84B-4C39-40D7-8A3D-A3CC7E966727}"/>
              </a:ext>
            </a:extLst>
          </p:cNvPr>
          <p:cNvSpPr/>
          <p:nvPr/>
        </p:nvSpPr>
        <p:spPr>
          <a:xfrm>
            <a:off x="5850619" y="3372149"/>
            <a:ext cx="424772" cy="439760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4" name="Прямоугольник: скругленные углы 53">
            <a:extLst>
              <a:ext uri="{FF2B5EF4-FFF2-40B4-BE49-F238E27FC236}">
                <a16:creationId xmlns:a16="http://schemas.microsoft.com/office/drawing/2014/main" id="{02CC2C39-51A3-4001-B376-844441949BEE}"/>
              </a:ext>
            </a:extLst>
          </p:cNvPr>
          <p:cNvSpPr/>
          <p:nvPr/>
        </p:nvSpPr>
        <p:spPr>
          <a:xfrm>
            <a:off x="5850619" y="2537665"/>
            <a:ext cx="424772" cy="439760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5" name="Прямоугольник: скругленные углы 54">
            <a:extLst>
              <a:ext uri="{FF2B5EF4-FFF2-40B4-BE49-F238E27FC236}">
                <a16:creationId xmlns:a16="http://schemas.microsoft.com/office/drawing/2014/main" id="{BF547EFE-94EF-4686-96FF-C88253417CCC}"/>
              </a:ext>
            </a:extLst>
          </p:cNvPr>
          <p:cNvSpPr/>
          <p:nvPr/>
        </p:nvSpPr>
        <p:spPr>
          <a:xfrm>
            <a:off x="6677863" y="3372149"/>
            <a:ext cx="424772" cy="439760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6" name="Прямоугольник: скругленные углы 55">
            <a:extLst>
              <a:ext uri="{FF2B5EF4-FFF2-40B4-BE49-F238E27FC236}">
                <a16:creationId xmlns:a16="http://schemas.microsoft.com/office/drawing/2014/main" id="{7643AD02-8328-4015-80B8-94611ED02474}"/>
              </a:ext>
            </a:extLst>
          </p:cNvPr>
          <p:cNvSpPr/>
          <p:nvPr/>
        </p:nvSpPr>
        <p:spPr>
          <a:xfrm>
            <a:off x="6677863" y="2537665"/>
            <a:ext cx="424772" cy="439760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78" name="Прямоугольник: скругленные углы 77">
            <a:extLst>
              <a:ext uri="{FF2B5EF4-FFF2-40B4-BE49-F238E27FC236}">
                <a16:creationId xmlns:a16="http://schemas.microsoft.com/office/drawing/2014/main" id="{7F44C47F-7C2D-412B-9605-2F5AD6FD9589}"/>
              </a:ext>
            </a:extLst>
          </p:cNvPr>
          <p:cNvSpPr/>
          <p:nvPr/>
        </p:nvSpPr>
        <p:spPr>
          <a:xfrm>
            <a:off x="7505107" y="3372149"/>
            <a:ext cx="424772" cy="439760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79" name="Прямоугольник: скругленные углы 78">
            <a:extLst>
              <a:ext uri="{FF2B5EF4-FFF2-40B4-BE49-F238E27FC236}">
                <a16:creationId xmlns:a16="http://schemas.microsoft.com/office/drawing/2014/main" id="{F47DB92A-A467-45FA-A577-9820D95D084F}"/>
              </a:ext>
            </a:extLst>
          </p:cNvPr>
          <p:cNvSpPr/>
          <p:nvPr/>
        </p:nvSpPr>
        <p:spPr>
          <a:xfrm>
            <a:off x="7505107" y="2537665"/>
            <a:ext cx="424772" cy="439760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80" name="Прямоугольник: скругленные углы 79">
            <a:extLst>
              <a:ext uri="{FF2B5EF4-FFF2-40B4-BE49-F238E27FC236}">
                <a16:creationId xmlns:a16="http://schemas.microsoft.com/office/drawing/2014/main" id="{F96A41F6-D1DD-4FF3-BB49-D285B310AFEB}"/>
              </a:ext>
            </a:extLst>
          </p:cNvPr>
          <p:cNvSpPr/>
          <p:nvPr/>
        </p:nvSpPr>
        <p:spPr>
          <a:xfrm>
            <a:off x="8341632" y="3372149"/>
            <a:ext cx="424772" cy="439760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81" name="Прямоугольник: скругленные углы 80">
            <a:extLst>
              <a:ext uri="{FF2B5EF4-FFF2-40B4-BE49-F238E27FC236}">
                <a16:creationId xmlns:a16="http://schemas.microsoft.com/office/drawing/2014/main" id="{67F7BB12-893C-4FCD-8051-F98552C2EC51}"/>
              </a:ext>
            </a:extLst>
          </p:cNvPr>
          <p:cNvSpPr/>
          <p:nvPr/>
        </p:nvSpPr>
        <p:spPr>
          <a:xfrm>
            <a:off x="8341632" y="2537665"/>
            <a:ext cx="424772" cy="439760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82" name="Прямоугольник: скругленные углы 81">
            <a:extLst>
              <a:ext uri="{FF2B5EF4-FFF2-40B4-BE49-F238E27FC236}">
                <a16:creationId xmlns:a16="http://schemas.microsoft.com/office/drawing/2014/main" id="{AFDD2694-CD05-4978-A3F6-50A3E70797EA}"/>
              </a:ext>
            </a:extLst>
          </p:cNvPr>
          <p:cNvSpPr/>
          <p:nvPr/>
        </p:nvSpPr>
        <p:spPr>
          <a:xfrm>
            <a:off x="9150803" y="3372149"/>
            <a:ext cx="424772" cy="439760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83" name="Прямоугольник: скругленные углы 82">
            <a:extLst>
              <a:ext uri="{FF2B5EF4-FFF2-40B4-BE49-F238E27FC236}">
                <a16:creationId xmlns:a16="http://schemas.microsoft.com/office/drawing/2014/main" id="{2983E1BE-58FB-4EFB-B738-0DAB8964A893}"/>
              </a:ext>
            </a:extLst>
          </p:cNvPr>
          <p:cNvSpPr/>
          <p:nvPr/>
        </p:nvSpPr>
        <p:spPr>
          <a:xfrm>
            <a:off x="9150803" y="2537665"/>
            <a:ext cx="424772" cy="439760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88" name="Прямая со стрелкой 87">
            <a:extLst>
              <a:ext uri="{FF2B5EF4-FFF2-40B4-BE49-F238E27FC236}">
                <a16:creationId xmlns:a16="http://schemas.microsoft.com/office/drawing/2014/main" id="{9DDED61B-89A3-49AD-AC61-311588BA9BF1}"/>
              </a:ext>
            </a:extLst>
          </p:cNvPr>
          <p:cNvCxnSpPr>
            <a:cxnSpLocks/>
            <a:stCxn id="48" idx="0"/>
            <a:endCxn id="50" idx="2"/>
          </p:cNvCxnSpPr>
          <p:nvPr/>
        </p:nvCxnSpPr>
        <p:spPr>
          <a:xfrm flipV="1">
            <a:off x="5012534" y="2977425"/>
            <a:ext cx="0" cy="3947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>
            <a:extLst>
              <a:ext uri="{FF2B5EF4-FFF2-40B4-BE49-F238E27FC236}">
                <a16:creationId xmlns:a16="http://schemas.microsoft.com/office/drawing/2014/main" id="{230501B4-464B-42E9-92A9-CF4A3FA5F3BD}"/>
              </a:ext>
            </a:extLst>
          </p:cNvPr>
          <p:cNvCxnSpPr>
            <a:cxnSpLocks/>
            <a:stCxn id="50" idx="0"/>
            <a:endCxn id="47" idx="2"/>
          </p:cNvCxnSpPr>
          <p:nvPr/>
        </p:nvCxnSpPr>
        <p:spPr>
          <a:xfrm flipV="1">
            <a:off x="5012534" y="2184030"/>
            <a:ext cx="0" cy="3536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>
            <a:extLst>
              <a:ext uri="{FF2B5EF4-FFF2-40B4-BE49-F238E27FC236}">
                <a16:creationId xmlns:a16="http://schemas.microsoft.com/office/drawing/2014/main" id="{B43C719E-4D91-404A-B4EB-FA20DA6CA689}"/>
              </a:ext>
            </a:extLst>
          </p:cNvPr>
          <p:cNvCxnSpPr>
            <a:cxnSpLocks/>
          </p:cNvCxnSpPr>
          <p:nvPr/>
        </p:nvCxnSpPr>
        <p:spPr>
          <a:xfrm flipV="1">
            <a:off x="6053934" y="2977425"/>
            <a:ext cx="0" cy="3947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>
            <a:extLst>
              <a:ext uri="{FF2B5EF4-FFF2-40B4-BE49-F238E27FC236}">
                <a16:creationId xmlns:a16="http://schemas.microsoft.com/office/drawing/2014/main" id="{9421F236-084B-4D36-A4C5-2516998EEF02}"/>
              </a:ext>
            </a:extLst>
          </p:cNvPr>
          <p:cNvCxnSpPr>
            <a:cxnSpLocks/>
          </p:cNvCxnSpPr>
          <p:nvPr/>
        </p:nvCxnSpPr>
        <p:spPr>
          <a:xfrm flipV="1">
            <a:off x="6053934" y="2184030"/>
            <a:ext cx="0" cy="3536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 стрелкой 91">
            <a:extLst>
              <a:ext uri="{FF2B5EF4-FFF2-40B4-BE49-F238E27FC236}">
                <a16:creationId xmlns:a16="http://schemas.microsoft.com/office/drawing/2014/main" id="{10A4B699-27CB-4BCE-AE86-CA496273A56C}"/>
              </a:ext>
            </a:extLst>
          </p:cNvPr>
          <p:cNvCxnSpPr>
            <a:cxnSpLocks/>
          </p:cNvCxnSpPr>
          <p:nvPr/>
        </p:nvCxnSpPr>
        <p:spPr>
          <a:xfrm flipV="1">
            <a:off x="6879434" y="2977425"/>
            <a:ext cx="0" cy="3947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 стрелкой 92">
            <a:extLst>
              <a:ext uri="{FF2B5EF4-FFF2-40B4-BE49-F238E27FC236}">
                <a16:creationId xmlns:a16="http://schemas.microsoft.com/office/drawing/2014/main" id="{9CD8C613-0C95-4188-B154-4578A5079D2A}"/>
              </a:ext>
            </a:extLst>
          </p:cNvPr>
          <p:cNvCxnSpPr>
            <a:cxnSpLocks/>
          </p:cNvCxnSpPr>
          <p:nvPr/>
        </p:nvCxnSpPr>
        <p:spPr>
          <a:xfrm flipV="1">
            <a:off x="6879434" y="2184030"/>
            <a:ext cx="0" cy="3536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>
            <a:extLst>
              <a:ext uri="{FF2B5EF4-FFF2-40B4-BE49-F238E27FC236}">
                <a16:creationId xmlns:a16="http://schemas.microsoft.com/office/drawing/2014/main" id="{45235DA8-5936-4EBD-B91D-EA5DD91C48FD}"/>
              </a:ext>
            </a:extLst>
          </p:cNvPr>
          <p:cNvCxnSpPr>
            <a:cxnSpLocks/>
          </p:cNvCxnSpPr>
          <p:nvPr/>
        </p:nvCxnSpPr>
        <p:spPr>
          <a:xfrm flipV="1">
            <a:off x="7716047" y="2977425"/>
            <a:ext cx="0" cy="3947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 стрелкой 94">
            <a:extLst>
              <a:ext uri="{FF2B5EF4-FFF2-40B4-BE49-F238E27FC236}">
                <a16:creationId xmlns:a16="http://schemas.microsoft.com/office/drawing/2014/main" id="{2C03E24F-8F7F-4301-A89C-83B72E9A3B89}"/>
              </a:ext>
            </a:extLst>
          </p:cNvPr>
          <p:cNvCxnSpPr>
            <a:cxnSpLocks/>
          </p:cNvCxnSpPr>
          <p:nvPr/>
        </p:nvCxnSpPr>
        <p:spPr>
          <a:xfrm flipV="1">
            <a:off x="7716047" y="2184030"/>
            <a:ext cx="0" cy="3536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>
            <a:extLst>
              <a:ext uri="{FF2B5EF4-FFF2-40B4-BE49-F238E27FC236}">
                <a16:creationId xmlns:a16="http://schemas.microsoft.com/office/drawing/2014/main" id="{424DA481-3C37-4F18-945B-DC87B0DB0CE4}"/>
              </a:ext>
            </a:extLst>
          </p:cNvPr>
          <p:cNvCxnSpPr>
            <a:cxnSpLocks/>
          </p:cNvCxnSpPr>
          <p:nvPr/>
        </p:nvCxnSpPr>
        <p:spPr>
          <a:xfrm flipV="1">
            <a:off x="8568534" y="2977425"/>
            <a:ext cx="0" cy="3947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222C6FEC-4735-4902-81F7-2BF2C42CD2D9}"/>
              </a:ext>
            </a:extLst>
          </p:cNvPr>
          <p:cNvCxnSpPr>
            <a:cxnSpLocks/>
          </p:cNvCxnSpPr>
          <p:nvPr/>
        </p:nvCxnSpPr>
        <p:spPr>
          <a:xfrm flipV="1">
            <a:off x="8568534" y="2184030"/>
            <a:ext cx="0" cy="3536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>
            <a:extLst>
              <a:ext uri="{FF2B5EF4-FFF2-40B4-BE49-F238E27FC236}">
                <a16:creationId xmlns:a16="http://schemas.microsoft.com/office/drawing/2014/main" id="{ED9D9307-A0F4-4785-9499-FFB80F8CCDBF}"/>
              </a:ext>
            </a:extLst>
          </p:cNvPr>
          <p:cNvCxnSpPr>
            <a:cxnSpLocks/>
          </p:cNvCxnSpPr>
          <p:nvPr/>
        </p:nvCxnSpPr>
        <p:spPr>
          <a:xfrm flipV="1">
            <a:off x="9373396" y="2977425"/>
            <a:ext cx="0" cy="394724"/>
          </a:xfrm>
          <a:prstGeom prst="straightConnector1">
            <a:avLst/>
          </a:prstGeom>
          <a:ln w="3810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 стрелкой 98">
            <a:extLst>
              <a:ext uri="{FF2B5EF4-FFF2-40B4-BE49-F238E27FC236}">
                <a16:creationId xmlns:a16="http://schemas.microsoft.com/office/drawing/2014/main" id="{BA574BB6-F098-4077-B86A-69EC3FE7CBC6}"/>
              </a:ext>
            </a:extLst>
          </p:cNvPr>
          <p:cNvCxnSpPr>
            <a:cxnSpLocks/>
          </p:cNvCxnSpPr>
          <p:nvPr/>
        </p:nvCxnSpPr>
        <p:spPr>
          <a:xfrm flipV="1">
            <a:off x="9373396" y="2184030"/>
            <a:ext cx="0" cy="353635"/>
          </a:xfrm>
          <a:prstGeom prst="straightConnector1">
            <a:avLst/>
          </a:prstGeom>
          <a:ln w="3810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 стрелкой 106">
            <a:extLst>
              <a:ext uri="{FF2B5EF4-FFF2-40B4-BE49-F238E27FC236}">
                <a16:creationId xmlns:a16="http://schemas.microsoft.com/office/drawing/2014/main" id="{1FFE4CFA-942E-435E-A6D2-637178E43703}"/>
              </a:ext>
            </a:extLst>
          </p:cNvPr>
          <p:cNvCxnSpPr>
            <a:cxnSpLocks/>
            <a:stCxn id="50" idx="3"/>
            <a:endCxn id="54" idx="1"/>
          </p:cNvCxnSpPr>
          <p:nvPr/>
        </p:nvCxnSpPr>
        <p:spPr>
          <a:xfrm>
            <a:off x="5224920" y="2757545"/>
            <a:ext cx="62569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 стрелкой 107">
            <a:extLst>
              <a:ext uri="{FF2B5EF4-FFF2-40B4-BE49-F238E27FC236}">
                <a16:creationId xmlns:a16="http://schemas.microsoft.com/office/drawing/2014/main" id="{2FACA3F3-C45A-424F-8F2D-8763CA9D22A8}"/>
              </a:ext>
            </a:extLst>
          </p:cNvPr>
          <p:cNvCxnSpPr>
            <a:cxnSpLocks/>
            <a:stCxn id="54" idx="3"/>
            <a:endCxn id="56" idx="1"/>
          </p:cNvCxnSpPr>
          <p:nvPr/>
        </p:nvCxnSpPr>
        <p:spPr>
          <a:xfrm>
            <a:off x="6275391" y="2757545"/>
            <a:ext cx="40247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>
            <a:extLst>
              <a:ext uri="{FF2B5EF4-FFF2-40B4-BE49-F238E27FC236}">
                <a16:creationId xmlns:a16="http://schemas.microsoft.com/office/drawing/2014/main" id="{7541D016-7AA0-472D-8BC0-779B74A684EE}"/>
              </a:ext>
            </a:extLst>
          </p:cNvPr>
          <p:cNvCxnSpPr>
            <a:cxnSpLocks/>
            <a:stCxn id="56" idx="3"/>
            <a:endCxn id="79" idx="1"/>
          </p:cNvCxnSpPr>
          <p:nvPr/>
        </p:nvCxnSpPr>
        <p:spPr>
          <a:xfrm>
            <a:off x="7102635" y="2757545"/>
            <a:ext cx="40247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 стрелкой 109">
            <a:extLst>
              <a:ext uri="{FF2B5EF4-FFF2-40B4-BE49-F238E27FC236}">
                <a16:creationId xmlns:a16="http://schemas.microsoft.com/office/drawing/2014/main" id="{F8E4BCA0-455B-4038-BAAD-2072DADF8B00}"/>
              </a:ext>
            </a:extLst>
          </p:cNvPr>
          <p:cNvCxnSpPr>
            <a:cxnSpLocks/>
            <a:stCxn id="79" idx="3"/>
            <a:endCxn id="81" idx="1"/>
          </p:cNvCxnSpPr>
          <p:nvPr/>
        </p:nvCxnSpPr>
        <p:spPr>
          <a:xfrm>
            <a:off x="7929879" y="2757545"/>
            <a:ext cx="41175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 стрелкой 110">
            <a:extLst>
              <a:ext uri="{FF2B5EF4-FFF2-40B4-BE49-F238E27FC236}">
                <a16:creationId xmlns:a16="http://schemas.microsoft.com/office/drawing/2014/main" id="{4E1CE75D-9D41-41AC-844F-68A76C709201}"/>
              </a:ext>
            </a:extLst>
          </p:cNvPr>
          <p:cNvCxnSpPr>
            <a:cxnSpLocks/>
            <a:stCxn id="81" idx="3"/>
            <a:endCxn id="83" idx="1"/>
          </p:cNvCxnSpPr>
          <p:nvPr/>
        </p:nvCxnSpPr>
        <p:spPr>
          <a:xfrm>
            <a:off x="8766404" y="2757545"/>
            <a:ext cx="384399" cy="0"/>
          </a:xfrm>
          <a:prstGeom prst="straightConnector1">
            <a:avLst/>
          </a:prstGeom>
          <a:ln w="3810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Google Shape;786;p36">
            <a:extLst>
              <a:ext uri="{FF2B5EF4-FFF2-40B4-BE49-F238E27FC236}">
                <a16:creationId xmlns:a16="http://schemas.microsoft.com/office/drawing/2014/main" id="{B9204E82-235B-4181-BD74-A4BF2F2FC00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17372" y="4829119"/>
            <a:ext cx="5112578" cy="1625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D457B753-9EFB-4015-90AA-786C64DDA0C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32"/>
          <a:stretch/>
        </p:blipFill>
        <p:spPr>
          <a:xfrm>
            <a:off x="4130464" y="4913639"/>
            <a:ext cx="1771861" cy="1569304"/>
          </a:xfrm>
          <a:prstGeom prst="rect">
            <a:avLst/>
          </a:prstGeom>
          <a:ln w="19050">
            <a:noFill/>
          </a:ln>
        </p:spPr>
      </p:pic>
      <p:sp>
        <p:nvSpPr>
          <p:cNvPr id="62" name="Прямоугольник: скругленные углы 61">
            <a:extLst>
              <a:ext uri="{FF2B5EF4-FFF2-40B4-BE49-F238E27FC236}">
                <a16:creationId xmlns:a16="http://schemas.microsoft.com/office/drawing/2014/main" id="{DF72C33F-61DF-4F98-88EB-2705007D58AC}"/>
              </a:ext>
            </a:extLst>
          </p:cNvPr>
          <p:cNvSpPr/>
          <p:nvPr/>
        </p:nvSpPr>
        <p:spPr>
          <a:xfrm>
            <a:off x="11122478" y="5510469"/>
            <a:ext cx="424772" cy="439760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63" name="Соединитель: уступ 62">
            <a:extLst>
              <a:ext uri="{FF2B5EF4-FFF2-40B4-BE49-F238E27FC236}">
                <a16:creationId xmlns:a16="http://schemas.microsoft.com/office/drawing/2014/main" id="{96539B7D-B8F8-44BD-A5F0-81BE01A144E7}"/>
              </a:ext>
            </a:extLst>
          </p:cNvPr>
          <p:cNvCxnSpPr>
            <a:cxnSpLocks/>
            <a:stCxn id="62" idx="3"/>
          </p:cNvCxnSpPr>
          <p:nvPr/>
        </p:nvCxnSpPr>
        <p:spPr>
          <a:xfrm flipH="1" flipV="1">
            <a:off x="4800148" y="2757545"/>
            <a:ext cx="6747102" cy="2972804"/>
          </a:xfrm>
          <a:prstGeom prst="bentConnector5">
            <a:avLst>
              <a:gd name="adj1" fmla="val -3388"/>
              <a:gd name="adj2" fmla="val 36543"/>
              <a:gd name="adj3" fmla="val 110305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071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ru-RU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Генерация текстов</a:t>
            </a:r>
            <a:endParaRPr dirty="0"/>
          </a:p>
        </p:txBody>
      </p:sp>
      <p:sp>
        <p:nvSpPr>
          <p:cNvPr id="47" name="Прямоугольник: скругленные углы 46">
            <a:extLst>
              <a:ext uri="{FF2B5EF4-FFF2-40B4-BE49-F238E27FC236}">
                <a16:creationId xmlns:a16="http://schemas.microsoft.com/office/drawing/2014/main" id="{E17C1F65-0398-4BD4-B642-15B59716C848}"/>
              </a:ext>
            </a:extLst>
          </p:cNvPr>
          <p:cNvSpPr/>
          <p:nvPr/>
        </p:nvSpPr>
        <p:spPr>
          <a:xfrm>
            <a:off x="553719" y="4462440"/>
            <a:ext cx="688555" cy="439760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57" name="Прямая со стрелкой 90">
            <a:extLst>
              <a:ext uri="{FF2B5EF4-FFF2-40B4-BE49-F238E27FC236}">
                <a16:creationId xmlns:a16="http://schemas.microsoft.com/office/drawing/2014/main" id="{502F28A6-8E8F-45C1-86A9-29DB29E26178}"/>
              </a:ext>
            </a:extLst>
          </p:cNvPr>
          <p:cNvCxnSpPr>
            <a:cxnSpLocks/>
            <a:stCxn id="47" idx="0"/>
            <a:endCxn id="58" idx="2"/>
          </p:cNvCxnSpPr>
          <p:nvPr/>
        </p:nvCxnSpPr>
        <p:spPr>
          <a:xfrm flipV="1">
            <a:off x="897995" y="3756830"/>
            <a:ext cx="0" cy="7056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Прямоугольник: скругленные углы 57">
            <a:extLst>
              <a:ext uri="{FF2B5EF4-FFF2-40B4-BE49-F238E27FC236}">
                <a16:creationId xmlns:a16="http://schemas.microsoft.com/office/drawing/2014/main" id="{4AB55F2D-C643-4D92-A2E2-6B2A06D9A5C9}"/>
              </a:ext>
            </a:extLst>
          </p:cNvPr>
          <p:cNvSpPr/>
          <p:nvPr/>
        </p:nvSpPr>
        <p:spPr>
          <a:xfrm>
            <a:off x="553719" y="3317070"/>
            <a:ext cx="688555" cy="439760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59" name="Прямая со стрелкой 90">
            <a:extLst>
              <a:ext uri="{FF2B5EF4-FFF2-40B4-BE49-F238E27FC236}">
                <a16:creationId xmlns:a16="http://schemas.microsoft.com/office/drawing/2014/main" id="{AA23D234-A78A-4CFA-AFE6-B2319F7F864C}"/>
              </a:ext>
            </a:extLst>
          </p:cNvPr>
          <p:cNvCxnSpPr>
            <a:cxnSpLocks/>
            <a:stCxn id="58" idx="3"/>
            <a:endCxn id="61" idx="1"/>
          </p:cNvCxnSpPr>
          <p:nvPr/>
        </p:nvCxnSpPr>
        <p:spPr>
          <a:xfrm>
            <a:off x="1242274" y="3536950"/>
            <a:ext cx="4492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90">
            <a:extLst>
              <a:ext uri="{FF2B5EF4-FFF2-40B4-BE49-F238E27FC236}">
                <a16:creationId xmlns:a16="http://schemas.microsoft.com/office/drawing/2014/main" id="{11D63AFC-0936-475F-A4E8-96AD7484690D}"/>
              </a:ext>
            </a:extLst>
          </p:cNvPr>
          <p:cNvCxnSpPr>
            <a:cxnSpLocks/>
            <a:stCxn id="61" idx="3"/>
            <a:endCxn id="63" idx="1"/>
          </p:cNvCxnSpPr>
          <p:nvPr/>
        </p:nvCxnSpPr>
        <p:spPr>
          <a:xfrm>
            <a:off x="2380087" y="3536950"/>
            <a:ext cx="4492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Прямоугольник: скругленные углы 60">
            <a:extLst>
              <a:ext uri="{FF2B5EF4-FFF2-40B4-BE49-F238E27FC236}">
                <a16:creationId xmlns:a16="http://schemas.microsoft.com/office/drawing/2014/main" id="{CE1F5819-63AA-4AFA-9654-5D192382F417}"/>
              </a:ext>
            </a:extLst>
          </p:cNvPr>
          <p:cNvSpPr/>
          <p:nvPr/>
        </p:nvSpPr>
        <p:spPr>
          <a:xfrm>
            <a:off x="1691533" y="3317070"/>
            <a:ext cx="688555" cy="439760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62" name="Прямоугольник: скругленные углы 61">
            <a:extLst>
              <a:ext uri="{FF2B5EF4-FFF2-40B4-BE49-F238E27FC236}">
                <a16:creationId xmlns:a16="http://schemas.microsoft.com/office/drawing/2014/main" id="{96E2A4E2-6A79-4487-AE15-4C7667C49ED3}"/>
              </a:ext>
            </a:extLst>
          </p:cNvPr>
          <p:cNvSpPr/>
          <p:nvPr/>
        </p:nvSpPr>
        <p:spPr>
          <a:xfrm>
            <a:off x="2829346" y="2171700"/>
            <a:ext cx="688555" cy="439760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63" name="Прямоугольник: скругленные углы 62">
            <a:extLst>
              <a:ext uri="{FF2B5EF4-FFF2-40B4-BE49-F238E27FC236}">
                <a16:creationId xmlns:a16="http://schemas.microsoft.com/office/drawing/2014/main" id="{993503DA-8DE6-4125-86BF-A243B0F5E266}"/>
              </a:ext>
            </a:extLst>
          </p:cNvPr>
          <p:cNvSpPr/>
          <p:nvPr/>
        </p:nvSpPr>
        <p:spPr>
          <a:xfrm>
            <a:off x="2829346" y="3317070"/>
            <a:ext cx="688555" cy="439760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9FDD2438-5DE8-4F2D-B010-01889A72C001}"/>
              </a:ext>
            </a:extLst>
          </p:cNvPr>
          <p:cNvCxnSpPr>
            <a:cxnSpLocks/>
            <a:stCxn id="63" idx="0"/>
            <a:endCxn id="62" idx="2"/>
          </p:cNvCxnSpPr>
          <p:nvPr/>
        </p:nvCxnSpPr>
        <p:spPr>
          <a:xfrm flipV="1">
            <a:off x="3173625" y="2611460"/>
            <a:ext cx="0" cy="7056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Прямоугольник: скругленные углы 64">
            <a:extLst>
              <a:ext uri="{FF2B5EF4-FFF2-40B4-BE49-F238E27FC236}">
                <a16:creationId xmlns:a16="http://schemas.microsoft.com/office/drawing/2014/main" id="{9E0370BD-486D-48C6-AF96-638C1FE7D9C7}"/>
              </a:ext>
            </a:extLst>
          </p:cNvPr>
          <p:cNvSpPr/>
          <p:nvPr/>
        </p:nvSpPr>
        <p:spPr>
          <a:xfrm>
            <a:off x="1686346" y="2171700"/>
            <a:ext cx="688555" cy="439760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77F2A1E4-E59F-4ABB-AFA3-4734A45B786E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2030625" y="2611460"/>
            <a:ext cx="0" cy="7056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Прямоугольник: скругленные углы 66">
            <a:extLst>
              <a:ext uri="{FF2B5EF4-FFF2-40B4-BE49-F238E27FC236}">
                <a16:creationId xmlns:a16="http://schemas.microsoft.com/office/drawing/2014/main" id="{D0F3F3BA-3DA1-48AC-B2BF-C6E3B60374C4}"/>
              </a:ext>
            </a:extLst>
          </p:cNvPr>
          <p:cNvSpPr/>
          <p:nvPr/>
        </p:nvSpPr>
        <p:spPr>
          <a:xfrm>
            <a:off x="543346" y="2171700"/>
            <a:ext cx="688555" cy="439760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07D1922F-AC1F-48B1-AD77-D21331E36333}"/>
              </a:ext>
            </a:extLst>
          </p:cNvPr>
          <p:cNvCxnSpPr>
            <a:cxnSpLocks/>
            <a:endCxn id="67" idx="2"/>
          </p:cNvCxnSpPr>
          <p:nvPr/>
        </p:nvCxnSpPr>
        <p:spPr>
          <a:xfrm flipV="1">
            <a:off x="887625" y="2611460"/>
            <a:ext cx="0" cy="7056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1EB7708-57BE-405E-83E4-FDEBE5F4C62C}"/>
              </a:ext>
            </a:extLst>
          </p:cNvPr>
          <p:cNvSpPr txBox="1"/>
          <p:nvPr/>
        </p:nvSpPr>
        <p:spPr>
          <a:xfrm>
            <a:off x="241300" y="1281336"/>
            <a:ext cx="356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One-to-Many</a:t>
            </a:r>
            <a:endParaRPr lang="ru-RU" sz="2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1372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ru-RU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Изображение </a:t>
            </a:r>
            <a:r>
              <a:rPr lang="ru-RU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</a:t>
            </a:r>
            <a:r>
              <a:rPr lang="en-US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 </a:t>
            </a:r>
            <a:r>
              <a:rPr lang="ru-RU" sz="3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Т</a:t>
            </a:r>
            <a:r>
              <a:rPr lang="ru-RU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екст (</a:t>
            </a:r>
            <a:r>
              <a:rPr lang="en-US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Image Captioning)</a:t>
            </a:r>
            <a:endParaRPr dirty="0"/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E5AC0EC7-ADB6-45D2-ABC5-A4135034075B}"/>
              </a:ext>
            </a:extLst>
          </p:cNvPr>
          <p:cNvGrpSpPr/>
          <p:nvPr/>
        </p:nvGrpSpPr>
        <p:grpSpPr>
          <a:xfrm>
            <a:off x="371896" y="2171700"/>
            <a:ext cx="2974555" cy="2730500"/>
            <a:chOff x="543346" y="2171700"/>
            <a:chExt cx="2974555" cy="2730500"/>
          </a:xfrm>
        </p:grpSpPr>
        <p:sp>
          <p:nvSpPr>
            <p:cNvPr id="26" name="Прямоугольник: скругленные углы 25">
              <a:extLst>
                <a:ext uri="{FF2B5EF4-FFF2-40B4-BE49-F238E27FC236}">
                  <a16:creationId xmlns:a16="http://schemas.microsoft.com/office/drawing/2014/main" id="{F299A64E-493F-433A-826B-AE71253EB8D8}"/>
                </a:ext>
              </a:extLst>
            </p:cNvPr>
            <p:cNvSpPr/>
            <p:nvPr/>
          </p:nvSpPr>
          <p:spPr>
            <a:xfrm>
              <a:off x="553719" y="4462440"/>
              <a:ext cx="688555" cy="439760"/>
            </a:xfrm>
            <a:prstGeom prst="round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27" name="Прямая со стрелкой 90">
              <a:extLst>
                <a:ext uri="{FF2B5EF4-FFF2-40B4-BE49-F238E27FC236}">
                  <a16:creationId xmlns:a16="http://schemas.microsoft.com/office/drawing/2014/main" id="{B5CE3C46-320E-45F2-BDC8-FDCF3B5E8565}"/>
                </a:ext>
              </a:extLst>
            </p:cNvPr>
            <p:cNvCxnSpPr>
              <a:cxnSpLocks/>
              <a:stCxn id="26" idx="0"/>
              <a:endCxn id="28" idx="2"/>
            </p:cNvCxnSpPr>
            <p:nvPr/>
          </p:nvCxnSpPr>
          <p:spPr>
            <a:xfrm flipV="1">
              <a:off x="897995" y="3756830"/>
              <a:ext cx="0" cy="70561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Прямоугольник: скругленные углы 27">
              <a:extLst>
                <a:ext uri="{FF2B5EF4-FFF2-40B4-BE49-F238E27FC236}">
                  <a16:creationId xmlns:a16="http://schemas.microsoft.com/office/drawing/2014/main" id="{0AF29451-C022-438B-B86D-FE0A28597F90}"/>
                </a:ext>
              </a:extLst>
            </p:cNvPr>
            <p:cNvSpPr/>
            <p:nvPr/>
          </p:nvSpPr>
          <p:spPr>
            <a:xfrm>
              <a:off x="553719" y="3317070"/>
              <a:ext cx="688555" cy="439760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29" name="Прямая со стрелкой 90">
              <a:extLst>
                <a:ext uri="{FF2B5EF4-FFF2-40B4-BE49-F238E27FC236}">
                  <a16:creationId xmlns:a16="http://schemas.microsoft.com/office/drawing/2014/main" id="{752A93A3-2E57-458B-81A4-675F98EA037B}"/>
                </a:ext>
              </a:extLst>
            </p:cNvPr>
            <p:cNvCxnSpPr>
              <a:cxnSpLocks/>
              <a:stCxn id="28" idx="3"/>
              <a:endCxn id="31" idx="1"/>
            </p:cNvCxnSpPr>
            <p:nvPr/>
          </p:nvCxnSpPr>
          <p:spPr>
            <a:xfrm>
              <a:off x="1242274" y="3536950"/>
              <a:ext cx="44926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90">
              <a:extLst>
                <a:ext uri="{FF2B5EF4-FFF2-40B4-BE49-F238E27FC236}">
                  <a16:creationId xmlns:a16="http://schemas.microsoft.com/office/drawing/2014/main" id="{A5EFBB6D-3BA3-4E2B-B7D5-EC9234B30638}"/>
                </a:ext>
              </a:extLst>
            </p:cNvPr>
            <p:cNvCxnSpPr>
              <a:cxnSpLocks/>
              <a:stCxn id="31" idx="3"/>
              <a:endCxn id="33" idx="1"/>
            </p:cNvCxnSpPr>
            <p:nvPr/>
          </p:nvCxnSpPr>
          <p:spPr>
            <a:xfrm>
              <a:off x="2380087" y="3536950"/>
              <a:ext cx="44926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Прямоугольник: скругленные углы 30">
              <a:extLst>
                <a:ext uri="{FF2B5EF4-FFF2-40B4-BE49-F238E27FC236}">
                  <a16:creationId xmlns:a16="http://schemas.microsoft.com/office/drawing/2014/main" id="{50F2903C-B2E2-4012-A465-F91522F8563E}"/>
                </a:ext>
              </a:extLst>
            </p:cNvPr>
            <p:cNvSpPr/>
            <p:nvPr/>
          </p:nvSpPr>
          <p:spPr>
            <a:xfrm>
              <a:off x="1691533" y="3317070"/>
              <a:ext cx="688555" cy="439760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32" name="Прямоугольник: скругленные углы 31">
              <a:extLst>
                <a:ext uri="{FF2B5EF4-FFF2-40B4-BE49-F238E27FC236}">
                  <a16:creationId xmlns:a16="http://schemas.microsoft.com/office/drawing/2014/main" id="{78DD8BA4-7882-4916-80BF-A1BA61ECE4F1}"/>
                </a:ext>
              </a:extLst>
            </p:cNvPr>
            <p:cNvSpPr/>
            <p:nvPr/>
          </p:nvSpPr>
          <p:spPr>
            <a:xfrm>
              <a:off x="2829346" y="2171700"/>
              <a:ext cx="688555" cy="439760"/>
            </a:xfrm>
            <a:prstGeom prst="round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33" name="Прямоугольник: скругленные углы 32">
              <a:extLst>
                <a:ext uri="{FF2B5EF4-FFF2-40B4-BE49-F238E27FC236}">
                  <a16:creationId xmlns:a16="http://schemas.microsoft.com/office/drawing/2014/main" id="{2D44F590-04D0-45E1-B64A-9FF0E82CF094}"/>
                </a:ext>
              </a:extLst>
            </p:cNvPr>
            <p:cNvSpPr/>
            <p:nvPr/>
          </p:nvSpPr>
          <p:spPr>
            <a:xfrm>
              <a:off x="2829346" y="3317070"/>
              <a:ext cx="688555" cy="439760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34" name="Прямая со стрелкой 33">
              <a:extLst>
                <a:ext uri="{FF2B5EF4-FFF2-40B4-BE49-F238E27FC236}">
                  <a16:creationId xmlns:a16="http://schemas.microsoft.com/office/drawing/2014/main" id="{8F8C4359-DB97-4CCA-8EC7-332DBC699746}"/>
                </a:ext>
              </a:extLst>
            </p:cNvPr>
            <p:cNvCxnSpPr>
              <a:cxnSpLocks/>
              <a:stCxn id="33" idx="0"/>
              <a:endCxn id="32" idx="2"/>
            </p:cNvCxnSpPr>
            <p:nvPr/>
          </p:nvCxnSpPr>
          <p:spPr>
            <a:xfrm flipV="1">
              <a:off x="3173625" y="2611460"/>
              <a:ext cx="0" cy="70561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Прямоугольник: скругленные углы 34">
              <a:extLst>
                <a:ext uri="{FF2B5EF4-FFF2-40B4-BE49-F238E27FC236}">
                  <a16:creationId xmlns:a16="http://schemas.microsoft.com/office/drawing/2014/main" id="{FC653C5E-7B94-47D1-BFEA-592BFA545E12}"/>
                </a:ext>
              </a:extLst>
            </p:cNvPr>
            <p:cNvSpPr/>
            <p:nvPr/>
          </p:nvSpPr>
          <p:spPr>
            <a:xfrm>
              <a:off x="1686346" y="2171700"/>
              <a:ext cx="688555" cy="439760"/>
            </a:xfrm>
            <a:prstGeom prst="round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36" name="Прямая со стрелкой 35">
              <a:extLst>
                <a:ext uri="{FF2B5EF4-FFF2-40B4-BE49-F238E27FC236}">
                  <a16:creationId xmlns:a16="http://schemas.microsoft.com/office/drawing/2014/main" id="{1776FB54-6E62-4043-8C8D-2328D80FCFEC}"/>
                </a:ext>
              </a:extLst>
            </p:cNvPr>
            <p:cNvCxnSpPr>
              <a:cxnSpLocks/>
              <a:endCxn id="35" idx="2"/>
            </p:cNvCxnSpPr>
            <p:nvPr/>
          </p:nvCxnSpPr>
          <p:spPr>
            <a:xfrm flipV="1">
              <a:off x="2030625" y="2611460"/>
              <a:ext cx="0" cy="70561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4A8A916D-906B-4E63-ACE2-3AE2D1A0715B}"/>
                </a:ext>
              </a:extLst>
            </p:cNvPr>
            <p:cNvSpPr/>
            <p:nvPr/>
          </p:nvSpPr>
          <p:spPr>
            <a:xfrm>
              <a:off x="543346" y="2171700"/>
              <a:ext cx="688555" cy="439760"/>
            </a:xfrm>
            <a:prstGeom prst="round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38" name="Прямая со стрелкой 37">
              <a:extLst>
                <a:ext uri="{FF2B5EF4-FFF2-40B4-BE49-F238E27FC236}">
                  <a16:creationId xmlns:a16="http://schemas.microsoft.com/office/drawing/2014/main" id="{4F64931F-988D-4F64-A81F-701921675244}"/>
                </a:ext>
              </a:extLst>
            </p:cNvPr>
            <p:cNvCxnSpPr>
              <a:cxnSpLocks/>
              <a:endCxn id="37" idx="2"/>
            </p:cNvCxnSpPr>
            <p:nvPr/>
          </p:nvCxnSpPr>
          <p:spPr>
            <a:xfrm flipV="1">
              <a:off x="887625" y="2611460"/>
              <a:ext cx="0" cy="70561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11C51CB-DDF4-4B5E-B3C2-FF4743B45C53}"/>
              </a:ext>
            </a:extLst>
          </p:cNvPr>
          <p:cNvSpPr txBox="1"/>
          <p:nvPr/>
        </p:nvSpPr>
        <p:spPr>
          <a:xfrm>
            <a:off x="146050" y="1281336"/>
            <a:ext cx="356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One-to-Many</a:t>
            </a:r>
            <a:endParaRPr lang="ru-RU" sz="2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4823CE20-3BB0-4BE1-8A32-504CDCAA7315}"/>
              </a:ext>
            </a:extLst>
          </p:cNvPr>
          <p:cNvCxnSpPr>
            <a:cxnSpLocks/>
          </p:cNvCxnSpPr>
          <p:nvPr/>
        </p:nvCxnSpPr>
        <p:spPr>
          <a:xfrm>
            <a:off x="3778250" y="1099128"/>
            <a:ext cx="0" cy="5962072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C4D4BF8-7C30-4ED9-974D-BC7ECB6182D5}"/>
              </a:ext>
            </a:extLst>
          </p:cNvPr>
          <p:cNvSpPr txBox="1"/>
          <p:nvPr/>
        </p:nvSpPr>
        <p:spPr>
          <a:xfrm>
            <a:off x="4635048" y="1230861"/>
            <a:ext cx="7433128" cy="424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Man </a:t>
            </a:r>
            <a:r>
              <a: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</a:t>
            </a:r>
            <a:r>
              <a: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in</a:t>
            </a:r>
            <a:r>
              <a: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</a:t>
            </a: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black </a:t>
            </a:r>
            <a:r>
              <a: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shirt </a:t>
            </a:r>
            <a:r>
              <a: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</a:t>
            </a: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is </a:t>
            </a:r>
            <a:r>
              <a: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playing</a:t>
            </a:r>
            <a:endParaRPr lang="ru-RU" sz="2400" dirty="0">
              <a:solidFill>
                <a:srgbClr val="3D3BFF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7896803-FCC5-44CC-B95B-8A3C633B9758}"/>
              </a:ext>
            </a:extLst>
          </p:cNvPr>
          <p:cNvSpPr txBox="1"/>
          <p:nvPr/>
        </p:nvSpPr>
        <p:spPr>
          <a:xfrm>
            <a:off x="4282618" y="3988159"/>
            <a:ext cx="7918907" cy="424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D3BF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&lt;START&gt;   </a:t>
            </a: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Man </a:t>
            </a:r>
            <a:r>
              <a: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</a:t>
            </a: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in</a:t>
            </a:r>
            <a:r>
              <a: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</a:t>
            </a: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black</a:t>
            </a:r>
            <a:r>
              <a: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shirt </a:t>
            </a:r>
            <a:r>
              <a: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</a:t>
            </a: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is</a:t>
            </a:r>
            <a:r>
              <a: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</a:t>
            </a: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playing</a:t>
            </a:r>
            <a:endParaRPr lang="ru-RU" sz="24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3" name="Прямоугольник: скругленные углы 42">
            <a:extLst>
              <a:ext uri="{FF2B5EF4-FFF2-40B4-BE49-F238E27FC236}">
                <a16:creationId xmlns:a16="http://schemas.microsoft.com/office/drawing/2014/main" id="{34D53F9B-D0B1-405C-AB2F-C44026F19FF3}"/>
              </a:ext>
            </a:extLst>
          </p:cNvPr>
          <p:cNvSpPr/>
          <p:nvPr/>
        </p:nvSpPr>
        <p:spPr>
          <a:xfrm>
            <a:off x="9150803" y="1744270"/>
            <a:ext cx="424772" cy="439760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4" name="Прямоугольник: скругленные углы 43">
            <a:extLst>
              <a:ext uri="{FF2B5EF4-FFF2-40B4-BE49-F238E27FC236}">
                <a16:creationId xmlns:a16="http://schemas.microsoft.com/office/drawing/2014/main" id="{9120C5DD-73F4-4445-A53E-58F62CF91231}"/>
              </a:ext>
            </a:extLst>
          </p:cNvPr>
          <p:cNvSpPr/>
          <p:nvPr/>
        </p:nvSpPr>
        <p:spPr>
          <a:xfrm>
            <a:off x="8341632" y="1744270"/>
            <a:ext cx="424772" cy="439760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E8AFB11A-C164-4675-A7E2-4D07B9027716}"/>
              </a:ext>
            </a:extLst>
          </p:cNvPr>
          <p:cNvSpPr/>
          <p:nvPr/>
        </p:nvSpPr>
        <p:spPr>
          <a:xfrm>
            <a:off x="7507061" y="1744270"/>
            <a:ext cx="424772" cy="439760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6" name="Прямоугольник: скругленные углы 45">
            <a:extLst>
              <a:ext uri="{FF2B5EF4-FFF2-40B4-BE49-F238E27FC236}">
                <a16:creationId xmlns:a16="http://schemas.microsoft.com/office/drawing/2014/main" id="{9941FD7D-D162-4DD9-82B4-42A1FED66FA3}"/>
              </a:ext>
            </a:extLst>
          </p:cNvPr>
          <p:cNvSpPr/>
          <p:nvPr/>
        </p:nvSpPr>
        <p:spPr>
          <a:xfrm>
            <a:off x="5850619" y="1744270"/>
            <a:ext cx="424772" cy="439760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7" name="Прямоугольник: скругленные углы 46">
            <a:extLst>
              <a:ext uri="{FF2B5EF4-FFF2-40B4-BE49-F238E27FC236}">
                <a16:creationId xmlns:a16="http://schemas.microsoft.com/office/drawing/2014/main" id="{1A7A79F9-F73C-48A8-9821-CB7F0E76095C}"/>
              </a:ext>
            </a:extLst>
          </p:cNvPr>
          <p:cNvSpPr/>
          <p:nvPr/>
        </p:nvSpPr>
        <p:spPr>
          <a:xfrm>
            <a:off x="4800148" y="1744270"/>
            <a:ext cx="424772" cy="439760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8" name="Прямоугольник: скругленные углы 47">
            <a:extLst>
              <a:ext uri="{FF2B5EF4-FFF2-40B4-BE49-F238E27FC236}">
                <a16:creationId xmlns:a16="http://schemas.microsoft.com/office/drawing/2014/main" id="{9096524A-33F3-494A-BC54-985EF66177C4}"/>
              </a:ext>
            </a:extLst>
          </p:cNvPr>
          <p:cNvSpPr/>
          <p:nvPr/>
        </p:nvSpPr>
        <p:spPr>
          <a:xfrm>
            <a:off x="4800148" y="3372149"/>
            <a:ext cx="424772" cy="439760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0" name="Прямоугольник: скругленные углы 49">
            <a:extLst>
              <a:ext uri="{FF2B5EF4-FFF2-40B4-BE49-F238E27FC236}">
                <a16:creationId xmlns:a16="http://schemas.microsoft.com/office/drawing/2014/main" id="{C15169F6-CC29-4816-BAED-12D0FF30B894}"/>
              </a:ext>
            </a:extLst>
          </p:cNvPr>
          <p:cNvSpPr/>
          <p:nvPr/>
        </p:nvSpPr>
        <p:spPr>
          <a:xfrm>
            <a:off x="4800148" y="2537665"/>
            <a:ext cx="424772" cy="439760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1" name="Прямоугольник: скругленные углы 50">
            <a:extLst>
              <a:ext uri="{FF2B5EF4-FFF2-40B4-BE49-F238E27FC236}">
                <a16:creationId xmlns:a16="http://schemas.microsoft.com/office/drawing/2014/main" id="{025615AB-0FCC-4B6E-8480-E0239C433436}"/>
              </a:ext>
            </a:extLst>
          </p:cNvPr>
          <p:cNvSpPr/>
          <p:nvPr/>
        </p:nvSpPr>
        <p:spPr>
          <a:xfrm>
            <a:off x="6672490" y="1744270"/>
            <a:ext cx="424772" cy="439760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2" name="Прямоугольник: скругленные углы 51">
            <a:extLst>
              <a:ext uri="{FF2B5EF4-FFF2-40B4-BE49-F238E27FC236}">
                <a16:creationId xmlns:a16="http://schemas.microsoft.com/office/drawing/2014/main" id="{D39D5B58-D693-4CDD-8841-DA5524C13B1B}"/>
              </a:ext>
            </a:extLst>
          </p:cNvPr>
          <p:cNvSpPr/>
          <p:nvPr/>
        </p:nvSpPr>
        <p:spPr>
          <a:xfrm>
            <a:off x="10188574" y="1744270"/>
            <a:ext cx="424772" cy="439760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3" name="Прямоугольник: скругленные углы 52">
            <a:extLst>
              <a:ext uri="{FF2B5EF4-FFF2-40B4-BE49-F238E27FC236}">
                <a16:creationId xmlns:a16="http://schemas.microsoft.com/office/drawing/2014/main" id="{B886C84B-4C39-40D7-8A3D-A3CC7E966727}"/>
              </a:ext>
            </a:extLst>
          </p:cNvPr>
          <p:cNvSpPr/>
          <p:nvPr/>
        </p:nvSpPr>
        <p:spPr>
          <a:xfrm>
            <a:off x="5850619" y="3372149"/>
            <a:ext cx="424772" cy="439760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4" name="Прямоугольник: скругленные углы 53">
            <a:extLst>
              <a:ext uri="{FF2B5EF4-FFF2-40B4-BE49-F238E27FC236}">
                <a16:creationId xmlns:a16="http://schemas.microsoft.com/office/drawing/2014/main" id="{02CC2C39-51A3-4001-B376-844441949BEE}"/>
              </a:ext>
            </a:extLst>
          </p:cNvPr>
          <p:cNvSpPr/>
          <p:nvPr/>
        </p:nvSpPr>
        <p:spPr>
          <a:xfrm>
            <a:off x="5850619" y="2537665"/>
            <a:ext cx="424772" cy="439760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5" name="Прямоугольник: скругленные углы 54">
            <a:extLst>
              <a:ext uri="{FF2B5EF4-FFF2-40B4-BE49-F238E27FC236}">
                <a16:creationId xmlns:a16="http://schemas.microsoft.com/office/drawing/2014/main" id="{BF547EFE-94EF-4686-96FF-C88253417CCC}"/>
              </a:ext>
            </a:extLst>
          </p:cNvPr>
          <p:cNvSpPr/>
          <p:nvPr/>
        </p:nvSpPr>
        <p:spPr>
          <a:xfrm>
            <a:off x="6677863" y="3372149"/>
            <a:ext cx="424772" cy="439760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6" name="Прямоугольник: скругленные углы 55">
            <a:extLst>
              <a:ext uri="{FF2B5EF4-FFF2-40B4-BE49-F238E27FC236}">
                <a16:creationId xmlns:a16="http://schemas.microsoft.com/office/drawing/2014/main" id="{7643AD02-8328-4015-80B8-94611ED02474}"/>
              </a:ext>
            </a:extLst>
          </p:cNvPr>
          <p:cNvSpPr/>
          <p:nvPr/>
        </p:nvSpPr>
        <p:spPr>
          <a:xfrm>
            <a:off x="6677863" y="2537665"/>
            <a:ext cx="424772" cy="439760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78" name="Прямоугольник: скругленные углы 77">
            <a:extLst>
              <a:ext uri="{FF2B5EF4-FFF2-40B4-BE49-F238E27FC236}">
                <a16:creationId xmlns:a16="http://schemas.microsoft.com/office/drawing/2014/main" id="{7F44C47F-7C2D-412B-9605-2F5AD6FD9589}"/>
              </a:ext>
            </a:extLst>
          </p:cNvPr>
          <p:cNvSpPr/>
          <p:nvPr/>
        </p:nvSpPr>
        <p:spPr>
          <a:xfrm>
            <a:off x="7505107" y="3372149"/>
            <a:ext cx="424772" cy="439760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79" name="Прямоугольник: скругленные углы 78">
            <a:extLst>
              <a:ext uri="{FF2B5EF4-FFF2-40B4-BE49-F238E27FC236}">
                <a16:creationId xmlns:a16="http://schemas.microsoft.com/office/drawing/2014/main" id="{F47DB92A-A467-45FA-A577-9820D95D084F}"/>
              </a:ext>
            </a:extLst>
          </p:cNvPr>
          <p:cNvSpPr/>
          <p:nvPr/>
        </p:nvSpPr>
        <p:spPr>
          <a:xfrm>
            <a:off x="7505107" y="2537665"/>
            <a:ext cx="424772" cy="439760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80" name="Прямоугольник: скругленные углы 79">
            <a:extLst>
              <a:ext uri="{FF2B5EF4-FFF2-40B4-BE49-F238E27FC236}">
                <a16:creationId xmlns:a16="http://schemas.microsoft.com/office/drawing/2014/main" id="{F96A41F6-D1DD-4FF3-BB49-D285B310AFEB}"/>
              </a:ext>
            </a:extLst>
          </p:cNvPr>
          <p:cNvSpPr/>
          <p:nvPr/>
        </p:nvSpPr>
        <p:spPr>
          <a:xfrm>
            <a:off x="8341632" y="3372149"/>
            <a:ext cx="424772" cy="439760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81" name="Прямоугольник: скругленные углы 80">
            <a:extLst>
              <a:ext uri="{FF2B5EF4-FFF2-40B4-BE49-F238E27FC236}">
                <a16:creationId xmlns:a16="http://schemas.microsoft.com/office/drawing/2014/main" id="{67F7BB12-893C-4FCD-8051-F98552C2EC51}"/>
              </a:ext>
            </a:extLst>
          </p:cNvPr>
          <p:cNvSpPr/>
          <p:nvPr/>
        </p:nvSpPr>
        <p:spPr>
          <a:xfrm>
            <a:off x="8341632" y="2537665"/>
            <a:ext cx="424772" cy="439760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82" name="Прямоугольник: скругленные углы 81">
            <a:extLst>
              <a:ext uri="{FF2B5EF4-FFF2-40B4-BE49-F238E27FC236}">
                <a16:creationId xmlns:a16="http://schemas.microsoft.com/office/drawing/2014/main" id="{AFDD2694-CD05-4978-A3F6-50A3E70797EA}"/>
              </a:ext>
            </a:extLst>
          </p:cNvPr>
          <p:cNvSpPr/>
          <p:nvPr/>
        </p:nvSpPr>
        <p:spPr>
          <a:xfrm>
            <a:off x="9150803" y="3372149"/>
            <a:ext cx="424772" cy="439760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83" name="Прямоугольник: скругленные углы 82">
            <a:extLst>
              <a:ext uri="{FF2B5EF4-FFF2-40B4-BE49-F238E27FC236}">
                <a16:creationId xmlns:a16="http://schemas.microsoft.com/office/drawing/2014/main" id="{2983E1BE-58FB-4EFB-B738-0DAB8964A893}"/>
              </a:ext>
            </a:extLst>
          </p:cNvPr>
          <p:cNvSpPr/>
          <p:nvPr/>
        </p:nvSpPr>
        <p:spPr>
          <a:xfrm>
            <a:off x="9150803" y="2537665"/>
            <a:ext cx="424772" cy="439760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84" name="Прямоугольник: скругленные углы 83">
            <a:extLst>
              <a:ext uri="{FF2B5EF4-FFF2-40B4-BE49-F238E27FC236}">
                <a16:creationId xmlns:a16="http://schemas.microsoft.com/office/drawing/2014/main" id="{75AF0741-E406-45CA-837C-B401A4285F29}"/>
              </a:ext>
            </a:extLst>
          </p:cNvPr>
          <p:cNvSpPr/>
          <p:nvPr/>
        </p:nvSpPr>
        <p:spPr>
          <a:xfrm>
            <a:off x="10188574" y="3372149"/>
            <a:ext cx="424772" cy="439760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85" name="Прямоугольник: скругленные углы 84">
            <a:extLst>
              <a:ext uri="{FF2B5EF4-FFF2-40B4-BE49-F238E27FC236}">
                <a16:creationId xmlns:a16="http://schemas.microsoft.com/office/drawing/2014/main" id="{69ECAD0C-E171-4EF2-8158-C3A3C8B5CCD6}"/>
              </a:ext>
            </a:extLst>
          </p:cNvPr>
          <p:cNvSpPr/>
          <p:nvPr/>
        </p:nvSpPr>
        <p:spPr>
          <a:xfrm>
            <a:off x="10188574" y="2537665"/>
            <a:ext cx="424772" cy="439760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88" name="Прямая со стрелкой 87">
            <a:extLst>
              <a:ext uri="{FF2B5EF4-FFF2-40B4-BE49-F238E27FC236}">
                <a16:creationId xmlns:a16="http://schemas.microsoft.com/office/drawing/2014/main" id="{9DDED61B-89A3-49AD-AC61-311588BA9BF1}"/>
              </a:ext>
            </a:extLst>
          </p:cNvPr>
          <p:cNvCxnSpPr>
            <a:cxnSpLocks/>
            <a:stCxn id="48" idx="0"/>
            <a:endCxn id="50" idx="2"/>
          </p:cNvCxnSpPr>
          <p:nvPr/>
        </p:nvCxnSpPr>
        <p:spPr>
          <a:xfrm flipV="1">
            <a:off x="5012534" y="2977425"/>
            <a:ext cx="0" cy="3947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>
            <a:extLst>
              <a:ext uri="{FF2B5EF4-FFF2-40B4-BE49-F238E27FC236}">
                <a16:creationId xmlns:a16="http://schemas.microsoft.com/office/drawing/2014/main" id="{230501B4-464B-42E9-92A9-CF4A3FA5F3BD}"/>
              </a:ext>
            </a:extLst>
          </p:cNvPr>
          <p:cNvCxnSpPr>
            <a:cxnSpLocks/>
            <a:stCxn id="50" idx="0"/>
            <a:endCxn id="47" idx="2"/>
          </p:cNvCxnSpPr>
          <p:nvPr/>
        </p:nvCxnSpPr>
        <p:spPr>
          <a:xfrm flipV="1">
            <a:off x="5012534" y="2184030"/>
            <a:ext cx="0" cy="3536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>
            <a:extLst>
              <a:ext uri="{FF2B5EF4-FFF2-40B4-BE49-F238E27FC236}">
                <a16:creationId xmlns:a16="http://schemas.microsoft.com/office/drawing/2014/main" id="{B43C719E-4D91-404A-B4EB-FA20DA6CA689}"/>
              </a:ext>
            </a:extLst>
          </p:cNvPr>
          <p:cNvCxnSpPr>
            <a:cxnSpLocks/>
          </p:cNvCxnSpPr>
          <p:nvPr/>
        </p:nvCxnSpPr>
        <p:spPr>
          <a:xfrm flipV="1">
            <a:off x="6053934" y="2977425"/>
            <a:ext cx="0" cy="3947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>
            <a:extLst>
              <a:ext uri="{FF2B5EF4-FFF2-40B4-BE49-F238E27FC236}">
                <a16:creationId xmlns:a16="http://schemas.microsoft.com/office/drawing/2014/main" id="{9421F236-084B-4D36-A4C5-2516998EEF02}"/>
              </a:ext>
            </a:extLst>
          </p:cNvPr>
          <p:cNvCxnSpPr>
            <a:cxnSpLocks/>
          </p:cNvCxnSpPr>
          <p:nvPr/>
        </p:nvCxnSpPr>
        <p:spPr>
          <a:xfrm flipV="1">
            <a:off x="6053934" y="2184030"/>
            <a:ext cx="0" cy="3536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 стрелкой 91">
            <a:extLst>
              <a:ext uri="{FF2B5EF4-FFF2-40B4-BE49-F238E27FC236}">
                <a16:creationId xmlns:a16="http://schemas.microsoft.com/office/drawing/2014/main" id="{10A4B699-27CB-4BCE-AE86-CA496273A56C}"/>
              </a:ext>
            </a:extLst>
          </p:cNvPr>
          <p:cNvCxnSpPr>
            <a:cxnSpLocks/>
          </p:cNvCxnSpPr>
          <p:nvPr/>
        </p:nvCxnSpPr>
        <p:spPr>
          <a:xfrm flipV="1">
            <a:off x="6879434" y="2977425"/>
            <a:ext cx="0" cy="3947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 стрелкой 92">
            <a:extLst>
              <a:ext uri="{FF2B5EF4-FFF2-40B4-BE49-F238E27FC236}">
                <a16:creationId xmlns:a16="http://schemas.microsoft.com/office/drawing/2014/main" id="{9CD8C613-0C95-4188-B154-4578A5079D2A}"/>
              </a:ext>
            </a:extLst>
          </p:cNvPr>
          <p:cNvCxnSpPr>
            <a:cxnSpLocks/>
          </p:cNvCxnSpPr>
          <p:nvPr/>
        </p:nvCxnSpPr>
        <p:spPr>
          <a:xfrm flipV="1">
            <a:off x="6879434" y="2184030"/>
            <a:ext cx="0" cy="3536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>
            <a:extLst>
              <a:ext uri="{FF2B5EF4-FFF2-40B4-BE49-F238E27FC236}">
                <a16:creationId xmlns:a16="http://schemas.microsoft.com/office/drawing/2014/main" id="{45235DA8-5936-4EBD-B91D-EA5DD91C48FD}"/>
              </a:ext>
            </a:extLst>
          </p:cNvPr>
          <p:cNvCxnSpPr>
            <a:cxnSpLocks/>
          </p:cNvCxnSpPr>
          <p:nvPr/>
        </p:nvCxnSpPr>
        <p:spPr>
          <a:xfrm flipV="1">
            <a:off x="7716047" y="2977425"/>
            <a:ext cx="0" cy="3947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 стрелкой 94">
            <a:extLst>
              <a:ext uri="{FF2B5EF4-FFF2-40B4-BE49-F238E27FC236}">
                <a16:creationId xmlns:a16="http://schemas.microsoft.com/office/drawing/2014/main" id="{2C03E24F-8F7F-4301-A89C-83B72E9A3B89}"/>
              </a:ext>
            </a:extLst>
          </p:cNvPr>
          <p:cNvCxnSpPr>
            <a:cxnSpLocks/>
          </p:cNvCxnSpPr>
          <p:nvPr/>
        </p:nvCxnSpPr>
        <p:spPr>
          <a:xfrm flipV="1">
            <a:off x="7716047" y="2184030"/>
            <a:ext cx="0" cy="3536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>
            <a:extLst>
              <a:ext uri="{FF2B5EF4-FFF2-40B4-BE49-F238E27FC236}">
                <a16:creationId xmlns:a16="http://schemas.microsoft.com/office/drawing/2014/main" id="{424DA481-3C37-4F18-945B-DC87B0DB0CE4}"/>
              </a:ext>
            </a:extLst>
          </p:cNvPr>
          <p:cNvCxnSpPr>
            <a:cxnSpLocks/>
          </p:cNvCxnSpPr>
          <p:nvPr/>
        </p:nvCxnSpPr>
        <p:spPr>
          <a:xfrm flipV="1">
            <a:off x="8568534" y="2977425"/>
            <a:ext cx="0" cy="3947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222C6FEC-4735-4902-81F7-2BF2C42CD2D9}"/>
              </a:ext>
            </a:extLst>
          </p:cNvPr>
          <p:cNvCxnSpPr>
            <a:cxnSpLocks/>
          </p:cNvCxnSpPr>
          <p:nvPr/>
        </p:nvCxnSpPr>
        <p:spPr>
          <a:xfrm flipV="1">
            <a:off x="8568534" y="2184030"/>
            <a:ext cx="0" cy="3536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>
            <a:extLst>
              <a:ext uri="{FF2B5EF4-FFF2-40B4-BE49-F238E27FC236}">
                <a16:creationId xmlns:a16="http://schemas.microsoft.com/office/drawing/2014/main" id="{ED9D9307-A0F4-4785-9499-FFB80F8CCDBF}"/>
              </a:ext>
            </a:extLst>
          </p:cNvPr>
          <p:cNvCxnSpPr>
            <a:cxnSpLocks/>
          </p:cNvCxnSpPr>
          <p:nvPr/>
        </p:nvCxnSpPr>
        <p:spPr>
          <a:xfrm flipV="1">
            <a:off x="9373396" y="2977425"/>
            <a:ext cx="0" cy="3947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 стрелкой 98">
            <a:extLst>
              <a:ext uri="{FF2B5EF4-FFF2-40B4-BE49-F238E27FC236}">
                <a16:creationId xmlns:a16="http://schemas.microsoft.com/office/drawing/2014/main" id="{BA574BB6-F098-4077-B86A-69EC3FE7CBC6}"/>
              </a:ext>
            </a:extLst>
          </p:cNvPr>
          <p:cNvCxnSpPr>
            <a:cxnSpLocks/>
          </p:cNvCxnSpPr>
          <p:nvPr/>
        </p:nvCxnSpPr>
        <p:spPr>
          <a:xfrm flipV="1">
            <a:off x="9373396" y="2184030"/>
            <a:ext cx="0" cy="3536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 стрелкой 99">
            <a:extLst>
              <a:ext uri="{FF2B5EF4-FFF2-40B4-BE49-F238E27FC236}">
                <a16:creationId xmlns:a16="http://schemas.microsoft.com/office/drawing/2014/main" id="{3B1F72C6-F6F3-4FCB-BEDA-C675F9C64384}"/>
              </a:ext>
            </a:extLst>
          </p:cNvPr>
          <p:cNvCxnSpPr>
            <a:cxnSpLocks/>
          </p:cNvCxnSpPr>
          <p:nvPr/>
        </p:nvCxnSpPr>
        <p:spPr>
          <a:xfrm flipV="1">
            <a:off x="10416384" y="2977425"/>
            <a:ext cx="0" cy="394724"/>
          </a:xfrm>
          <a:prstGeom prst="straightConnector1">
            <a:avLst/>
          </a:prstGeom>
          <a:ln w="3810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>
            <a:extLst>
              <a:ext uri="{FF2B5EF4-FFF2-40B4-BE49-F238E27FC236}">
                <a16:creationId xmlns:a16="http://schemas.microsoft.com/office/drawing/2014/main" id="{5D5FA7C4-B46C-4ECA-BB55-DE4AC6B53002}"/>
              </a:ext>
            </a:extLst>
          </p:cNvPr>
          <p:cNvCxnSpPr>
            <a:cxnSpLocks/>
          </p:cNvCxnSpPr>
          <p:nvPr/>
        </p:nvCxnSpPr>
        <p:spPr>
          <a:xfrm flipV="1">
            <a:off x="10416384" y="2184030"/>
            <a:ext cx="0" cy="353635"/>
          </a:xfrm>
          <a:prstGeom prst="straightConnector1">
            <a:avLst/>
          </a:prstGeom>
          <a:ln w="3810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 стрелкой 106">
            <a:extLst>
              <a:ext uri="{FF2B5EF4-FFF2-40B4-BE49-F238E27FC236}">
                <a16:creationId xmlns:a16="http://schemas.microsoft.com/office/drawing/2014/main" id="{1FFE4CFA-942E-435E-A6D2-637178E43703}"/>
              </a:ext>
            </a:extLst>
          </p:cNvPr>
          <p:cNvCxnSpPr>
            <a:cxnSpLocks/>
            <a:stCxn id="50" idx="3"/>
            <a:endCxn id="54" idx="1"/>
          </p:cNvCxnSpPr>
          <p:nvPr/>
        </p:nvCxnSpPr>
        <p:spPr>
          <a:xfrm>
            <a:off x="5224920" y="2757545"/>
            <a:ext cx="62569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 стрелкой 107">
            <a:extLst>
              <a:ext uri="{FF2B5EF4-FFF2-40B4-BE49-F238E27FC236}">
                <a16:creationId xmlns:a16="http://schemas.microsoft.com/office/drawing/2014/main" id="{2FACA3F3-C45A-424F-8F2D-8763CA9D22A8}"/>
              </a:ext>
            </a:extLst>
          </p:cNvPr>
          <p:cNvCxnSpPr>
            <a:cxnSpLocks/>
            <a:stCxn id="54" idx="3"/>
            <a:endCxn id="56" idx="1"/>
          </p:cNvCxnSpPr>
          <p:nvPr/>
        </p:nvCxnSpPr>
        <p:spPr>
          <a:xfrm>
            <a:off x="6275391" y="2757545"/>
            <a:ext cx="40247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>
            <a:extLst>
              <a:ext uri="{FF2B5EF4-FFF2-40B4-BE49-F238E27FC236}">
                <a16:creationId xmlns:a16="http://schemas.microsoft.com/office/drawing/2014/main" id="{7541D016-7AA0-472D-8BC0-779B74A684EE}"/>
              </a:ext>
            </a:extLst>
          </p:cNvPr>
          <p:cNvCxnSpPr>
            <a:cxnSpLocks/>
            <a:stCxn id="56" idx="3"/>
            <a:endCxn id="79" idx="1"/>
          </p:cNvCxnSpPr>
          <p:nvPr/>
        </p:nvCxnSpPr>
        <p:spPr>
          <a:xfrm>
            <a:off x="7102635" y="2757545"/>
            <a:ext cx="40247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 стрелкой 109">
            <a:extLst>
              <a:ext uri="{FF2B5EF4-FFF2-40B4-BE49-F238E27FC236}">
                <a16:creationId xmlns:a16="http://schemas.microsoft.com/office/drawing/2014/main" id="{F8E4BCA0-455B-4038-BAAD-2072DADF8B00}"/>
              </a:ext>
            </a:extLst>
          </p:cNvPr>
          <p:cNvCxnSpPr>
            <a:cxnSpLocks/>
            <a:stCxn id="79" idx="3"/>
            <a:endCxn id="81" idx="1"/>
          </p:cNvCxnSpPr>
          <p:nvPr/>
        </p:nvCxnSpPr>
        <p:spPr>
          <a:xfrm>
            <a:off x="7929879" y="2757545"/>
            <a:ext cx="41175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 стрелкой 110">
            <a:extLst>
              <a:ext uri="{FF2B5EF4-FFF2-40B4-BE49-F238E27FC236}">
                <a16:creationId xmlns:a16="http://schemas.microsoft.com/office/drawing/2014/main" id="{4E1CE75D-9D41-41AC-844F-68A76C709201}"/>
              </a:ext>
            </a:extLst>
          </p:cNvPr>
          <p:cNvCxnSpPr>
            <a:cxnSpLocks/>
            <a:stCxn id="81" idx="3"/>
            <a:endCxn id="83" idx="1"/>
          </p:cNvCxnSpPr>
          <p:nvPr/>
        </p:nvCxnSpPr>
        <p:spPr>
          <a:xfrm>
            <a:off x="8766404" y="2757545"/>
            <a:ext cx="38439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5A12A7B1-ED00-4BBB-82C8-E20D2FF9BFE1}"/>
              </a:ext>
            </a:extLst>
          </p:cNvPr>
          <p:cNvCxnSpPr>
            <a:cxnSpLocks/>
            <a:stCxn id="83" idx="3"/>
            <a:endCxn id="85" idx="1"/>
          </p:cNvCxnSpPr>
          <p:nvPr/>
        </p:nvCxnSpPr>
        <p:spPr>
          <a:xfrm>
            <a:off x="9575575" y="2757545"/>
            <a:ext cx="612999" cy="0"/>
          </a:xfrm>
          <a:prstGeom prst="straightConnector1">
            <a:avLst/>
          </a:prstGeom>
          <a:ln w="3810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Google Shape;786;p36">
            <a:extLst>
              <a:ext uri="{FF2B5EF4-FFF2-40B4-BE49-F238E27FC236}">
                <a16:creationId xmlns:a16="http://schemas.microsoft.com/office/drawing/2014/main" id="{4823DB44-00E6-4C8E-A61B-56220D5CD94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17372" y="4829119"/>
            <a:ext cx="5112578" cy="1625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162F8A3E-C5D6-494F-9D41-0045993F872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32"/>
          <a:stretch/>
        </p:blipFill>
        <p:spPr>
          <a:xfrm>
            <a:off x="4130464" y="4913639"/>
            <a:ext cx="1771861" cy="1569304"/>
          </a:xfrm>
          <a:prstGeom prst="rect">
            <a:avLst/>
          </a:prstGeom>
          <a:ln w="19050">
            <a:noFill/>
          </a:ln>
        </p:spPr>
      </p:pic>
      <p:sp>
        <p:nvSpPr>
          <p:cNvPr id="68" name="Прямоугольник: скругленные углы 67">
            <a:extLst>
              <a:ext uri="{FF2B5EF4-FFF2-40B4-BE49-F238E27FC236}">
                <a16:creationId xmlns:a16="http://schemas.microsoft.com/office/drawing/2014/main" id="{8FFAEA1E-F3C4-4239-879B-DDCC58650D3C}"/>
              </a:ext>
            </a:extLst>
          </p:cNvPr>
          <p:cNvSpPr/>
          <p:nvPr/>
        </p:nvSpPr>
        <p:spPr>
          <a:xfrm>
            <a:off x="11122478" y="5510469"/>
            <a:ext cx="424772" cy="439760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69" name="Соединитель: уступ 68">
            <a:extLst>
              <a:ext uri="{FF2B5EF4-FFF2-40B4-BE49-F238E27FC236}">
                <a16:creationId xmlns:a16="http://schemas.microsoft.com/office/drawing/2014/main" id="{706794A9-A912-4205-B310-435CDDB7D433}"/>
              </a:ext>
            </a:extLst>
          </p:cNvPr>
          <p:cNvCxnSpPr>
            <a:cxnSpLocks/>
            <a:stCxn id="68" idx="3"/>
          </p:cNvCxnSpPr>
          <p:nvPr/>
        </p:nvCxnSpPr>
        <p:spPr>
          <a:xfrm flipH="1" flipV="1">
            <a:off x="4800148" y="2757545"/>
            <a:ext cx="6747102" cy="2972804"/>
          </a:xfrm>
          <a:prstGeom prst="bentConnector5">
            <a:avLst>
              <a:gd name="adj1" fmla="val -3388"/>
              <a:gd name="adj2" fmla="val 36543"/>
              <a:gd name="adj3" fmla="val 110305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0318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ru-RU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Изображение </a:t>
            </a:r>
            <a:r>
              <a:rPr lang="ru-RU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</a:t>
            </a:r>
            <a:r>
              <a:rPr lang="en-US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 </a:t>
            </a:r>
            <a:r>
              <a:rPr lang="ru-RU" sz="3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Т</a:t>
            </a:r>
            <a:r>
              <a:rPr lang="ru-RU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екст (</a:t>
            </a:r>
            <a:r>
              <a:rPr lang="en-US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Image Captioning)</a:t>
            </a:r>
            <a:endParaRPr dirty="0"/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E5AC0EC7-ADB6-45D2-ABC5-A4135034075B}"/>
              </a:ext>
            </a:extLst>
          </p:cNvPr>
          <p:cNvGrpSpPr/>
          <p:nvPr/>
        </p:nvGrpSpPr>
        <p:grpSpPr>
          <a:xfrm>
            <a:off x="371896" y="2171700"/>
            <a:ext cx="2974555" cy="2730500"/>
            <a:chOff x="543346" y="2171700"/>
            <a:chExt cx="2974555" cy="2730500"/>
          </a:xfrm>
        </p:grpSpPr>
        <p:sp>
          <p:nvSpPr>
            <p:cNvPr id="26" name="Прямоугольник: скругленные углы 25">
              <a:extLst>
                <a:ext uri="{FF2B5EF4-FFF2-40B4-BE49-F238E27FC236}">
                  <a16:creationId xmlns:a16="http://schemas.microsoft.com/office/drawing/2014/main" id="{F299A64E-493F-433A-826B-AE71253EB8D8}"/>
                </a:ext>
              </a:extLst>
            </p:cNvPr>
            <p:cNvSpPr/>
            <p:nvPr/>
          </p:nvSpPr>
          <p:spPr>
            <a:xfrm>
              <a:off x="553719" y="4462440"/>
              <a:ext cx="688555" cy="439760"/>
            </a:xfrm>
            <a:prstGeom prst="round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27" name="Прямая со стрелкой 90">
              <a:extLst>
                <a:ext uri="{FF2B5EF4-FFF2-40B4-BE49-F238E27FC236}">
                  <a16:creationId xmlns:a16="http://schemas.microsoft.com/office/drawing/2014/main" id="{B5CE3C46-320E-45F2-BDC8-FDCF3B5E8565}"/>
                </a:ext>
              </a:extLst>
            </p:cNvPr>
            <p:cNvCxnSpPr>
              <a:cxnSpLocks/>
              <a:stCxn id="26" idx="0"/>
              <a:endCxn id="28" idx="2"/>
            </p:cNvCxnSpPr>
            <p:nvPr/>
          </p:nvCxnSpPr>
          <p:spPr>
            <a:xfrm flipV="1">
              <a:off x="897995" y="3756830"/>
              <a:ext cx="0" cy="70561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Прямоугольник: скругленные углы 27">
              <a:extLst>
                <a:ext uri="{FF2B5EF4-FFF2-40B4-BE49-F238E27FC236}">
                  <a16:creationId xmlns:a16="http://schemas.microsoft.com/office/drawing/2014/main" id="{0AF29451-C022-438B-B86D-FE0A28597F90}"/>
                </a:ext>
              </a:extLst>
            </p:cNvPr>
            <p:cNvSpPr/>
            <p:nvPr/>
          </p:nvSpPr>
          <p:spPr>
            <a:xfrm>
              <a:off x="553719" y="3317070"/>
              <a:ext cx="688555" cy="439760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29" name="Прямая со стрелкой 90">
              <a:extLst>
                <a:ext uri="{FF2B5EF4-FFF2-40B4-BE49-F238E27FC236}">
                  <a16:creationId xmlns:a16="http://schemas.microsoft.com/office/drawing/2014/main" id="{752A93A3-2E57-458B-81A4-675F98EA037B}"/>
                </a:ext>
              </a:extLst>
            </p:cNvPr>
            <p:cNvCxnSpPr>
              <a:cxnSpLocks/>
              <a:stCxn id="28" idx="3"/>
              <a:endCxn id="31" idx="1"/>
            </p:cNvCxnSpPr>
            <p:nvPr/>
          </p:nvCxnSpPr>
          <p:spPr>
            <a:xfrm>
              <a:off x="1242274" y="3536950"/>
              <a:ext cx="44926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90">
              <a:extLst>
                <a:ext uri="{FF2B5EF4-FFF2-40B4-BE49-F238E27FC236}">
                  <a16:creationId xmlns:a16="http://schemas.microsoft.com/office/drawing/2014/main" id="{A5EFBB6D-3BA3-4E2B-B7D5-EC9234B30638}"/>
                </a:ext>
              </a:extLst>
            </p:cNvPr>
            <p:cNvCxnSpPr>
              <a:cxnSpLocks/>
              <a:stCxn id="31" idx="3"/>
              <a:endCxn id="33" idx="1"/>
            </p:cNvCxnSpPr>
            <p:nvPr/>
          </p:nvCxnSpPr>
          <p:spPr>
            <a:xfrm>
              <a:off x="2380087" y="3536950"/>
              <a:ext cx="44926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Прямоугольник: скругленные углы 30">
              <a:extLst>
                <a:ext uri="{FF2B5EF4-FFF2-40B4-BE49-F238E27FC236}">
                  <a16:creationId xmlns:a16="http://schemas.microsoft.com/office/drawing/2014/main" id="{50F2903C-B2E2-4012-A465-F91522F8563E}"/>
                </a:ext>
              </a:extLst>
            </p:cNvPr>
            <p:cNvSpPr/>
            <p:nvPr/>
          </p:nvSpPr>
          <p:spPr>
            <a:xfrm>
              <a:off x="1691533" y="3317070"/>
              <a:ext cx="688555" cy="439760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32" name="Прямоугольник: скругленные углы 31">
              <a:extLst>
                <a:ext uri="{FF2B5EF4-FFF2-40B4-BE49-F238E27FC236}">
                  <a16:creationId xmlns:a16="http://schemas.microsoft.com/office/drawing/2014/main" id="{78DD8BA4-7882-4916-80BF-A1BA61ECE4F1}"/>
                </a:ext>
              </a:extLst>
            </p:cNvPr>
            <p:cNvSpPr/>
            <p:nvPr/>
          </p:nvSpPr>
          <p:spPr>
            <a:xfrm>
              <a:off x="2829346" y="2171700"/>
              <a:ext cx="688555" cy="439760"/>
            </a:xfrm>
            <a:prstGeom prst="round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33" name="Прямоугольник: скругленные углы 32">
              <a:extLst>
                <a:ext uri="{FF2B5EF4-FFF2-40B4-BE49-F238E27FC236}">
                  <a16:creationId xmlns:a16="http://schemas.microsoft.com/office/drawing/2014/main" id="{2D44F590-04D0-45E1-B64A-9FF0E82CF094}"/>
                </a:ext>
              </a:extLst>
            </p:cNvPr>
            <p:cNvSpPr/>
            <p:nvPr/>
          </p:nvSpPr>
          <p:spPr>
            <a:xfrm>
              <a:off x="2829346" y="3317070"/>
              <a:ext cx="688555" cy="439760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34" name="Прямая со стрелкой 33">
              <a:extLst>
                <a:ext uri="{FF2B5EF4-FFF2-40B4-BE49-F238E27FC236}">
                  <a16:creationId xmlns:a16="http://schemas.microsoft.com/office/drawing/2014/main" id="{8F8C4359-DB97-4CCA-8EC7-332DBC699746}"/>
                </a:ext>
              </a:extLst>
            </p:cNvPr>
            <p:cNvCxnSpPr>
              <a:cxnSpLocks/>
              <a:stCxn id="33" idx="0"/>
              <a:endCxn id="32" idx="2"/>
            </p:cNvCxnSpPr>
            <p:nvPr/>
          </p:nvCxnSpPr>
          <p:spPr>
            <a:xfrm flipV="1">
              <a:off x="3173625" y="2611460"/>
              <a:ext cx="0" cy="70561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Прямоугольник: скругленные углы 34">
              <a:extLst>
                <a:ext uri="{FF2B5EF4-FFF2-40B4-BE49-F238E27FC236}">
                  <a16:creationId xmlns:a16="http://schemas.microsoft.com/office/drawing/2014/main" id="{FC653C5E-7B94-47D1-BFEA-592BFA545E12}"/>
                </a:ext>
              </a:extLst>
            </p:cNvPr>
            <p:cNvSpPr/>
            <p:nvPr/>
          </p:nvSpPr>
          <p:spPr>
            <a:xfrm>
              <a:off x="1686346" y="2171700"/>
              <a:ext cx="688555" cy="439760"/>
            </a:xfrm>
            <a:prstGeom prst="round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36" name="Прямая со стрелкой 35">
              <a:extLst>
                <a:ext uri="{FF2B5EF4-FFF2-40B4-BE49-F238E27FC236}">
                  <a16:creationId xmlns:a16="http://schemas.microsoft.com/office/drawing/2014/main" id="{1776FB54-6E62-4043-8C8D-2328D80FCFEC}"/>
                </a:ext>
              </a:extLst>
            </p:cNvPr>
            <p:cNvCxnSpPr>
              <a:cxnSpLocks/>
              <a:endCxn id="35" idx="2"/>
            </p:cNvCxnSpPr>
            <p:nvPr/>
          </p:nvCxnSpPr>
          <p:spPr>
            <a:xfrm flipV="1">
              <a:off x="2030625" y="2611460"/>
              <a:ext cx="0" cy="70561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4A8A916D-906B-4E63-ACE2-3AE2D1A0715B}"/>
                </a:ext>
              </a:extLst>
            </p:cNvPr>
            <p:cNvSpPr/>
            <p:nvPr/>
          </p:nvSpPr>
          <p:spPr>
            <a:xfrm>
              <a:off x="543346" y="2171700"/>
              <a:ext cx="688555" cy="439760"/>
            </a:xfrm>
            <a:prstGeom prst="round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38" name="Прямая со стрелкой 37">
              <a:extLst>
                <a:ext uri="{FF2B5EF4-FFF2-40B4-BE49-F238E27FC236}">
                  <a16:creationId xmlns:a16="http://schemas.microsoft.com/office/drawing/2014/main" id="{4F64931F-988D-4F64-A81F-701921675244}"/>
                </a:ext>
              </a:extLst>
            </p:cNvPr>
            <p:cNvCxnSpPr>
              <a:cxnSpLocks/>
              <a:endCxn id="37" idx="2"/>
            </p:cNvCxnSpPr>
            <p:nvPr/>
          </p:nvCxnSpPr>
          <p:spPr>
            <a:xfrm flipV="1">
              <a:off x="887625" y="2611460"/>
              <a:ext cx="0" cy="70561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11C51CB-DDF4-4B5E-B3C2-FF4743B45C53}"/>
              </a:ext>
            </a:extLst>
          </p:cNvPr>
          <p:cNvSpPr txBox="1"/>
          <p:nvPr/>
        </p:nvSpPr>
        <p:spPr>
          <a:xfrm>
            <a:off x="146050" y="1281336"/>
            <a:ext cx="356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One-to-Many</a:t>
            </a:r>
            <a:endParaRPr lang="ru-RU" sz="2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4823CE20-3BB0-4BE1-8A32-504CDCAA7315}"/>
              </a:ext>
            </a:extLst>
          </p:cNvPr>
          <p:cNvCxnSpPr>
            <a:cxnSpLocks/>
          </p:cNvCxnSpPr>
          <p:nvPr/>
        </p:nvCxnSpPr>
        <p:spPr>
          <a:xfrm>
            <a:off x="3778250" y="1099128"/>
            <a:ext cx="0" cy="5962072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C4D4BF8-7C30-4ED9-974D-BC7ECB6182D5}"/>
              </a:ext>
            </a:extLst>
          </p:cNvPr>
          <p:cNvSpPr txBox="1"/>
          <p:nvPr/>
        </p:nvSpPr>
        <p:spPr>
          <a:xfrm>
            <a:off x="4635048" y="1230861"/>
            <a:ext cx="7433128" cy="424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Man </a:t>
            </a:r>
            <a:r>
              <a: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</a:t>
            </a:r>
            <a:r>
              <a: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in</a:t>
            </a:r>
            <a:r>
              <a: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</a:t>
            </a: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black </a:t>
            </a:r>
            <a:r>
              <a: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shirt </a:t>
            </a:r>
            <a:r>
              <a: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</a:t>
            </a: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is </a:t>
            </a:r>
            <a:r>
              <a: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playing </a:t>
            </a:r>
            <a:r>
              <a: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guitar</a:t>
            </a:r>
            <a:endParaRPr lang="ru-RU" sz="2400" dirty="0">
              <a:solidFill>
                <a:srgbClr val="3D3BFF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7896803-FCC5-44CC-B95B-8A3C633B9758}"/>
              </a:ext>
            </a:extLst>
          </p:cNvPr>
          <p:cNvSpPr txBox="1"/>
          <p:nvPr/>
        </p:nvSpPr>
        <p:spPr>
          <a:xfrm>
            <a:off x="4282618" y="3988159"/>
            <a:ext cx="7918907" cy="424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D3BF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&lt;START&gt;   </a:t>
            </a: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Man </a:t>
            </a:r>
            <a:r>
              <a: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</a:t>
            </a: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in</a:t>
            </a:r>
            <a:r>
              <a: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</a:t>
            </a: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black</a:t>
            </a:r>
            <a:r>
              <a: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shirt </a:t>
            </a:r>
            <a:r>
              <a: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</a:t>
            </a: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is</a:t>
            </a:r>
            <a:r>
              <a: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</a:t>
            </a: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playing</a:t>
            </a:r>
            <a:r>
              <a: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guitar</a:t>
            </a:r>
            <a:endParaRPr lang="ru-RU" sz="24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3" name="Прямоугольник: скругленные углы 42">
            <a:extLst>
              <a:ext uri="{FF2B5EF4-FFF2-40B4-BE49-F238E27FC236}">
                <a16:creationId xmlns:a16="http://schemas.microsoft.com/office/drawing/2014/main" id="{34D53F9B-D0B1-405C-AB2F-C44026F19FF3}"/>
              </a:ext>
            </a:extLst>
          </p:cNvPr>
          <p:cNvSpPr/>
          <p:nvPr/>
        </p:nvSpPr>
        <p:spPr>
          <a:xfrm>
            <a:off x="9150803" y="1744270"/>
            <a:ext cx="424772" cy="439760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4" name="Прямоугольник: скругленные углы 43">
            <a:extLst>
              <a:ext uri="{FF2B5EF4-FFF2-40B4-BE49-F238E27FC236}">
                <a16:creationId xmlns:a16="http://schemas.microsoft.com/office/drawing/2014/main" id="{9120C5DD-73F4-4445-A53E-58F62CF91231}"/>
              </a:ext>
            </a:extLst>
          </p:cNvPr>
          <p:cNvSpPr/>
          <p:nvPr/>
        </p:nvSpPr>
        <p:spPr>
          <a:xfrm>
            <a:off x="8341632" y="1744270"/>
            <a:ext cx="424772" cy="439760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E8AFB11A-C164-4675-A7E2-4D07B9027716}"/>
              </a:ext>
            </a:extLst>
          </p:cNvPr>
          <p:cNvSpPr/>
          <p:nvPr/>
        </p:nvSpPr>
        <p:spPr>
          <a:xfrm>
            <a:off x="7507061" y="1744270"/>
            <a:ext cx="424772" cy="439760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6" name="Прямоугольник: скругленные углы 45">
            <a:extLst>
              <a:ext uri="{FF2B5EF4-FFF2-40B4-BE49-F238E27FC236}">
                <a16:creationId xmlns:a16="http://schemas.microsoft.com/office/drawing/2014/main" id="{9941FD7D-D162-4DD9-82B4-42A1FED66FA3}"/>
              </a:ext>
            </a:extLst>
          </p:cNvPr>
          <p:cNvSpPr/>
          <p:nvPr/>
        </p:nvSpPr>
        <p:spPr>
          <a:xfrm>
            <a:off x="5850619" y="1744270"/>
            <a:ext cx="424772" cy="439760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7" name="Прямоугольник: скругленные углы 46">
            <a:extLst>
              <a:ext uri="{FF2B5EF4-FFF2-40B4-BE49-F238E27FC236}">
                <a16:creationId xmlns:a16="http://schemas.microsoft.com/office/drawing/2014/main" id="{1A7A79F9-F73C-48A8-9821-CB7F0E76095C}"/>
              </a:ext>
            </a:extLst>
          </p:cNvPr>
          <p:cNvSpPr/>
          <p:nvPr/>
        </p:nvSpPr>
        <p:spPr>
          <a:xfrm>
            <a:off x="4800148" y="1744270"/>
            <a:ext cx="424772" cy="439760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8" name="Прямоугольник: скругленные углы 47">
            <a:extLst>
              <a:ext uri="{FF2B5EF4-FFF2-40B4-BE49-F238E27FC236}">
                <a16:creationId xmlns:a16="http://schemas.microsoft.com/office/drawing/2014/main" id="{9096524A-33F3-494A-BC54-985EF66177C4}"/>
              </a:ext>
            </a:extLst>
          </p:cNvPr>
          <p:cNvSpPr/>
          <p:nvPr/>
        </p:nvSpPr>
        <p:spPr>
          <a:xfrm>
            <a:off x="4800148" y="3372149"/>
            <a:ext cx="424772" cy="439760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9" name="Прямоугольник: скругленные углы 48">
            <a:extLst>
              <a:ext uri="{FF2B5EF4-FFF2-40B4-BE49-F238E27FC236}">
                <a16:creationId xmlns:a16="http://schemas.microsoft.com/office/drawing/2014/main" id="{8D682540-58CC-4FCD-9DA7-3D3827B795C7}"/>
              </a:ext>
            </a:extLst>
          </p:cNvPr>
          <p:cNvSpPr/>
          <p:nvPr/>
        </p:nvSpPr>
        <p:spPr>
          <a:xfrm>
            <a:off x="11200948" y="1744270"/>
            <a:ext cx="424772" cy="439760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0" name="Прямоугольник: скругленные углы 49">
            <a:extLst>
              <a:ext uri="{FF2B5EF4-FFF2-40B4-BE49-F238E27FC236}">
                <a16:creationId xmlns:a16="http://schemas.microsoft.com/office/drawing/2014/main" id="{C15169F6-CC29-4816-BAED-12D0FF30B894}"/>
              </a:ext>
            </a:extLst>
          </p:cNvPr>
          <p:cNvSpPr/>
          <p:nvPr/>
        </p:nvSpPr>
        <p:spPr>
          <a:xfrm>
            <a:off x="4800148" y="2537665"/>
            <a:ext cx="424772" cy="439760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1" name="Прямоугольник: скругленные углы 50">
            <a:extLst>
              <a:ext uri="{FF2B5EF4-FFF2-40B4-BE49-F238E27FC236}">
                <a16:creationId xmlns:a16="http://schemas.microsoft.com/office/drawing/2014/main" id="{025615AB-0FCC-4B6E-8480-E0239C433436}"/>
              </a:ext>
            </a:extLst>
          </p:cNvPr>
          <p:cNvSpPr/>
          <p:nvPr/>
        </p:nvSpPr>
        <p:spPr>
          <a:xfrm>
            <a:off x="6672490" y="1744270"/>
            <a:ext cx="424772" cy="439760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2" name="Прямоугольник: скругленные углы 51">
            <a:extLst>
              <a:ext uri="{FF2B5EF4-FFF2-40B4-BE49-F238E27FC236}">
                <a16:creationId xmlns:a16="http://schemas.microsoft.com/office/drawing/2014/main" id="{D39D5B58-D693-4CDD-8841-DA5524C13B1B}"/>
              </a:ext>
            </a:extLst>
          </p:cNvPr>
          <p:cNvSpPr/>
          <p:nvPr/>
        </p:nvSpPr>
        <p:spPr>
          <a:xfrm>
            <a:off x="10188574" y="1744270"/>
            <a:ext cx="424772" cy="439760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3" name="Прямоугольник: скругленные углы 52">
            <a:extLst>
              <a:ext uri="{FF2B5EF4-FFF2-40B4-BE49-F238E27FC236}">
                <a16:creationId xmlns:a16="http://schemas.microsoft.com/office/drawing/2014/main" id="{B886C84B-4C39-40D7-8A3D-A3CC7E966727}"/>
              </a:ext>
            </a:extLst>
          </p:cNvPr>
          <p:cNvSpPr/>
          <p:nvPr/>
        </p:nvSpPr>
        <p:spPr>
          <a:xfrm>
            <a:off x="5850619" y="3372149"/>
            <a:ext cx="424772" cy="439760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4" name="Прямоугольник: скругленные углы 53">
            <a:extLst>
              <a:ext uri="{FF2B5EF4-FFF2-40B4-BE49-F238E27FC236}">
                <a16:creationId xmlns:a16="http://schemas.microsoft.com/office/drawing/2014/main" id="{02CC2C39-51A3-4001-B376-844441949BEE}"/>
              </a:ext>
            </a:extLst>
          </p:cNvPr>
          <p:cNvSpPr/>
          <p:nvPr/>
        </p:nvSpPr>
        <p:spPr>
          <a:xfrm>
            <a:off x="5850619" y="2537665"/>
            <a:ext cx="424772" cy="439760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5" name="Прямоугольник: скругленные углы 54">
            <a:extLst>
              <a:ext uri="{FF2B5EF4-FFF2-40B4-BE49-F238E27FC236}">
                <a16:creationId xmlns:a16="http://schemas.microsoft.com/office/drawing/2014/main" id="{BF547EFE-94EF-4686-96FF-C88253417CCC}"/>
              </a:ext>
            </a:extLst>
          </p:cNvPr>
          <p:cNvSpPr/>
          <p:nvPr/>
        </p:nvSpPr>
        <p:spPr>
          <a:xfrm>
            <a:off x="6677863" y="3372149"/>
            <a:ext cx="424772" cy="439760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6" name="Прямоугольник: скругленные углы 55">
            <a:extLst>
              <a:ext uri="{FF2B5EF4-FFF2-40B4-BE49-F238E27FC236}">
                <a16:creationId xmlns:a16="http://schemas.microsoft.com/office/drawing/2014/main" id="{7643AD02-8328-4015-80B8-94611ED02474}"/>
              </a:ext>
            </a:extLst>
          </p:cNvPr>
          <p:cNvSpPr/>
          <p:nvPr/>
        </p:nvSpPr>
        <p:spPr>
          <a:xfrm>
            <a:off x="6677863" y="2537665"/>
            <a:ext cx="424772" cy="439760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78" name="Прямоугольник: скругленные углы 77">
            <a:extLst>
              <a:ext uri="{FF2B5EF4-FFF2-40B4-BE49-F238E27FC236}">
                <a16:creationId xmlns:a16="http://schemas.microsoft.com/office/drawing/2014/main" id="{7F44C47F-7C2D-412B-9605-2F5AD6FD9589}"/>
              </a:ext>
            </a:extLst>
          </p:cNvPr>
          <p:cNvSpPr/>
          <p:nvPr/>
        </p:nvSpPr>
        <p:spPr>
          <a:xfrm>
            <a:off x="7505107" y="3372149"/>
            <a:ext cx="424772" cy="439760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79" name="Прямоугольник: скругленные углы 78">
            <a:extLst>
              <a:ext uri="{FF2B5EF4-FFF2-40B4-BE49-F238E27FC236}">
                <a16:creationId xmlns:a16="http://schemas.microsoft.com/office/drawing/2014/main" id="{F47DB92A-A467-45FA-A577-9820D95D084F}"/>
              </a:ext>
            </a:extLst>
          </p:cNvPr>
          <p:cNvSpPr/>
          <p:nvPr/>
        </p:nvSpPr>
        <p:spPr>
          <a:xfrm>
            <a:off x="7505107" y="2537665"/>
            <a:ext cx="424772" cy="439760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80" name="Прямоугольник: скругленные углы 79">
            <a:extLst>
              <a:ext uri="{FF2B5EF4-FFF2-40B4-BE49-F238E27FC236}">
                <a16:creationId xmlns:a16="http://schemas.microsoft.com/office/drawing/2014/main" id="{F96A41F6-D1DD-4FF3-BB49-D285B310AFEB}"/>
              </a:ext>
            </a:extLst>
          </p:cNvPr>
          <p:cNvSpPr/>
          <p:nvPr/>
        </p:nvSpPr>
        <p:spPr>
          <a:xfrm>
            <a:off x="8341632" y="3372149"/>
            <a:ext cx="424772" cy="439760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81" name="Прямоугольник: скругленные углы 80">
            <a:extLst>
              <a:ext uri="{FF2B5EF4-FFF2-40B4-BE49-F238E27FC236}">
                <a16:creationId xmlns:a16="http://schemas.microsoft.com/office/drawing/2014/main" id="{67F7BB12-893C-4FCD-8051-F98552C2EC51}"/>
              </a:ext>
            </a:extLst>
          </p:cNvPr>
          <p:cNvSpPr/>
          <p:nvPr/>
        </p:nvSpPr>
        <p:spPr>
          <a:xfrm>
            <a:off x="8341632" y="2537665"/>
            <a:ext cx="424772" cy="439760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82" name="Прямоугольник: скругленные углы 81">
            <a:extLst>
              <a:ext uri="{FF2B5EF4-FFF2-40B4-BE49-F238E27FC236}">
                <a16:creationId xmlns:a16="http://schemas.microsoft.com/office/drawing/2014/main" id="{AFDD2694-CD05-4978-A3F6-50A3E70797EA}"/>
              </a:ext>
            </a:extLst>
          </p:cNvPr>
          <p:cNvSpPr/>
          <p:nvPr/>
        </p:nvSpPr>
        <p:spPr>
          <a:xfrm>
            <a:off x="9150803" y="3372149"/>
            <a:ext cx="424772" cy="439760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83" name="Прямоугольник: скругленные углы 82">
            <a:extLst>
              <a:ext uri="{FF2B5EF4-FFF2-40B4-BE49-F238E27FC236}">
                <a16:creationId xmlns:a16="http://schemas.microsoft.com/office/drawing/2014/main" id="{2983E1BE-58FB-4EFB-B738-0DAB8964A893}"/>
              </a:ext>
            </a:extLst>
          </p:cNvPr>
          <p:cNvSpPr/>
          <p:nvPr/>
        </p:nvSpPr>
        <p:spPr>
          <a:xfrm>
            <a:off x="9150803" y="2537665"/>
            <a:ext cx="424772" cy="439760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84" name="Прямоугольник: скругленные углы 83">
            <a:extLst>
              <a:ext uri="{FF2B5EF4-FFF2-40B4-BE49-F238E27FC236}">
                <a16:creationId xmlns:a16="http://schemas.microsoft.com/office/drawing/2014/main" id="{75AF0741-E406-45CA-837C-B401A4285F29}"/>
              </a:ext>
            </a:extLst>
          </p:cNvPr>
          <p:cNvSpPr/>
          <p:nvPr/>
        </p:nvSpPr>
        <p:spPr>
          <a:xfrm>
            <a:off x="10188574" y="3372149"/>
            <a:ext cx="424772" cy="439760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85" name="Прямоугольник: скругленные углы 84">
            <a:extLst>
              <a:ext uri="{FF2B5EF4-FFF2-40B4-BE49-F238E27FC236}">
                <a16:creationId xmlns:a16="http://schemas.microsoft.com/office/drawing/2014/main" id="{69ECAD0C-E171-4EF2-8158-C3A3C8B5CCD6}"/>
              </a:ext>
            </a:extLst>
          </p:cNvPr>
          <p:cNvSpPr/>
          <p:nvPr/>
        </p:nvSpPr>
        <p:spPr>
          <a:xfrm>
            <a:off x="10188574" y="2537665"/>
            <a:ext cx="424772" cy="439760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86" name="Прямоугольник: скругленные углы 85">
            <a:extLst>
              <a:ext uri="{FF2B5EF4-FFF2-40B4-BE49-F238E27FC236}">
                <a16:creationId xmlns:a16="http://schemas.microsoft.com/office/drawing/2014/main" id="{511D4CA0-1C1A-418D-A881-5EDE88C15339}"/>
              </a:ext>
            </a:extLst>
          </p:cNvPr>
          <p:cNvSpPr/>
          <p:nvPr/>
        </p:nvSpPr>
        <p:spPr>
          <a:xfrm>
            <a:off x="11200948" y="3372149"/>
            <a:ext cx="424772" cy="439760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87" name="Прямоугольник: скругленные углы 86">
            <a:extLst>
              <a:ext uri="{FF2B5EF4-FFF2-40B4-BE49-F238E27FC236}">
                <a16:creationId xmlns:a16="http://schemas.microsoft.com/office/drawing/2014/main" id="{64A54B70-D9F3-4F77-B3E9-4DAACC16BBEC}"/>
              </a:ext>
            </a:extLst>
          </p:cNvPr>
          <p:cNvSpPr/>
          <p:nvPr/>
        </p:nvSpPr>
        <p:spPr>
          <a:xfrm>
            <a:off x="11200948" y="2537665"/>
            <a:ext cx="424772" cy="439760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88" name="Прямая со стрелкой 87">
            <a:extLst>
              <a:ext uri="{FF2B5EF4-FFF2-40B4-BE49-F238E27FC236}">
                <a16:creationId xmlns:a16="http://schemas.microsoft.com/office/drawing/2014/main" id="{9DDED61B-89A3-49AD-AC61-311588BA9BF1}"/>
              </a:ext>
            </a:extLst>
          </p:cNvPr>
          <p:cNvCxnSpPr>
            <a:cxnSpLocks/>
            <a:stCxn id="48" idx="0"/>
            <a:endCxn id="50" idx="2"/>
          </p:cNvCxnSpPr>
          <p:nvPr/>
        </p:nvCxnSpPr>
        <p:spPr>
          <a:xfrm flipV="1">
            <a:off x="5012534" y="2977425"/>
            <a:ext cx="0" cy="3947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>
            <a:extLst>
              <a:ext uri="{FF2B5EF4-FFF2-40B4-BE49-F238E27FC236}">
                <a16:creationId xmlns:a16="http://schemas.microsoft.com/office/drawing/2014/main" id="{230501B4-464B-42E9-92A9-CF4A3FA5F3BD}"/>
              </a:ext>
            </a:extLst>
          </p:cNvPr>
          <p:cNvCxnSpPr>
            <a:cxnSpLocks/>
            <a:stCxn id="50" idx="0"/>
            <a:endCxn id="47" idx="2"/>
          </p:cNvCxnSpPr>
          <p:nvPr/>
        </p:nvCxnSpPr>
        <p:spPr>
          <a:xfrm flipV="1">
            <a:off x="5012534" y="2184030"/>
            <a:ext cx="0" cy="3536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>
            <a:extLst>
              <a:ext uri="{FF2B5EF4-FFF2-40B4-BE49-F238E27FC236}">
                <a16:creationId xmlns:a16="http://schemas.microsoft.com/office/drawing/2014/main" id="{B43C719E-4D91-404A-B4EB-FA20DA6CA689}"/>
              </a:ext>
            </a:extLst>
          </p:cNvPr>
          <p:cNvCxnSpPr>
            <a:cxnSpLocks/>
          </p:cNvCxnSpPr>
          <p:nvPr/>
        </p:nvCxnSpPr>
        <p:spPr>
          <a:xfrm flipV="1">
            <a:off x="6053934" y="2977425"/>
            <a:ext cx="0" cy="3947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>
            <a:extLst>
              <a:ext uri="{FF2B5EF4-FFF2-40B4-BE49-F238E27FC236}">
                <a16:creationId xmlns:a16="http://schemas.microsoft.com/office/drawing/2014/main" id="{9421F236-084B-4D36-A4C5-2516998EEF02}"/>
              </a:ext>
            </a:extLst>
          </p:cNvPr>
          <p:cNvCxnSpPr>
            <a:cxnSpLocks/>
          </p:cNvCxnSpPr>
          <p:nvPr/>
        </p:nvCxnSpPr>
        <p:spPr>
          <a:xfrm flipV="1">
            <a:off x="6053934" y="2184030"/>
            <a:ext cx="0" cy="3536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 стрелкой 91">
            <a:extLst>
              <a:ext uri="{FF2B5EF4-FFF2-40B4-BE49-F238E27FC236}">
                <a16:creationId xmlns:a16="http://schemas.microsoft.com/office/drawing/2014/main" id="{10A4B699-27CB-4BCE-AE86-CA496273A56C}"/>
              </a:ext>
            </a:extLst>
          </p:cNvPr>
          <p:cNvCxnSpPr>
            <a:cxnSpLocks/>
          </p:cNvCxnSpPr>
          <p:nvPr/>
        </p:nvCxnSpPr>
        <p:spPr>
          <a:xfrm flipV="1">
            <a:off x="6879434" y="2977425"/>
            <a:ext cx="0" cy="3947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 стрелкой 92">
            <a:extLst>
              <a:ext uri="{FF2B5EF4-FFF2-40B4-BE49-F238E27FC236}">
                <a16:creationId xmlns:a16="http://schemas.microsoft.com/office/drawing/2014/main" id="{9CD8C613-0C95-4188-B154-4578A5079D2A}"/>
              </a:ext>
            </a:extLst>
          </p:cNvPr>
          <p:cNvCxnSpPr>
            <a:cxnSpLocks/>
          </p:cNvCxnSpPr>
          <p:nvPr/>
        </p:nvCxnSpPr>
        <p:spPr>
          <a:xfrm flipV="1">
            <a:off x="6879434" y="2184030"/>
            <a:ext cx="0" cy="3536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>
            <a:extLst>
              <a:ext uri="{FF2B5EF4-FFF2-40B4-BE49-F238E27FC236}">
                <a16:creationId xmlns:a16="http://schemas.microsoft.com/office/drawing/2014/main" id="{45235DA8-5936-4EBD-B91D-EA5DD91C48FD}"/>
              </a:ext>
            </a:extLst>
          </p:cNvPr>
          <p:cNvCxnSpPr>
            <a:cxnSpLocks/>
          </p:cNvCxnSpPr>
          <p:nvPr/>
        </p:nvCxnSpPr>
        <p:spPr>
          <a:xfrm flipV="1">
            <a:off x="7716047" y="2977425"/>
            <a:ext cx="0" cy="3947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 стрелкой 94">
            <a:extLst>
              <a:ext uri="{FF2B5EF4-FFF2-40B4-BE49-F238E27FC236}">
                <a16:creationId xmlns:a16="http://schemas.microsoft.com/office/drawing/2014/main" id="{2C03E24F-8F7F-4301-A89C-83B72E9A3B89}"/>
              </a:ext>
            </a:extLst>
          </p:cNvPr>
          <p:cNvCxnSpPr>
            <a:cxnSpLocks/>
          </p:cNvCxnSpPr>
          <p:nvPr/>
        </p:nvCxnSpPr>
        <p:spPr>
          <a:xfrm flipV="1">
            <a:off x="7716047" y="2184030"/>
            <a:ext cx="0" cy="3536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>
            <a:extLst>
              <a:ext uri="{FF2B5EF4-FFF2-40B4-BE49-F238E27FC236}">
                <a16:creationId xmlns:a16="http://schemas.microsoft.com/office/drawing/2014/main" id="{424DA481-3C37-4F18-945B-DC87B0DB0CE4}"/>
              </a:ext>
            </a:extLst>
          </p:cNvPr>
          <p:cNvCxnSpPr>
            <a:cxnSpLocks/>
          </p:cNvCxnSpPr>
          <p:nvPr/>
        </p:nvCxnSpPr>
        <p:spPr>
          <a:xfrm flipV="1">
            <a:off x="8568534" y="2977425"/>
            <a:ext cx="0" cy="3947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222C6FEC-4735-4902-81F7-2BF2C42CD2D9}"/>
              </a:ext>
            </a:extLst>
          </p:cNvPr>
          <p:cNvCxnSpPr>
            <a:cxnSpLocks/>
          </p:cNvCxnSpPr>
          <p:nvPr/>
        </p:nvCxnSpPr>
        <p:spPr>
          <a:xfrm flipV="1">
            <a:off x="8568534" y="2184030"/>
            <a:ext cx="0" cy="3536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>
            <a:extLst>
              <a:ext uri="{FF2B5EF4-FFF2-40B4-BE49-F238E27FC236}">
                <a16:creationId xmlns:a16="http://schemas.microsoft.com/office/drawing/2014/main" id="{ED9D9307-A0F4-4785-9499-FFB80F8CCDBF}"/>
              </a:ext>
            </a:extLst>
          </p:cNvPr>
          <p:cNvCxnSpPr>
            <a:cxnSpLocks/>
          </p:cNvCxnSpPr>
          <p:nvPr/>
        </p:nvCxnSpPr>
        <p:spPr>
          <a:xfrm flipV="1">
            <a:off x="9373396" y="2977425"/>
            <a:ext cx="0" cy="3947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 стрелкой 98">
            <a:extLst>
              <a:ext uri="{FF2B5EF4-FFF2-40B4-BE49-F238E27FC236}">
                <a16:creationId xmlns:a16="http://schemas.microsoft.com/office/drawing/2014/main" id="{BA574BB6-F098-4077-B86A-69EC3FE7CBC6}"/>
              </a:ext>
            </a:extLst>
          </p:cNvPr>
          <p:cNvCxnSpPr>
            <a:cxnSpLocks/>
          </p:cNvCxnSpPr>
          <p:nvPr/>
        </p:nvCxnSpPr>
        <p:spPr>
          <a:xfrm flipV="1">
            <a:off x="9373396" y="2184030"/>
            <a:ext cx="0" cy="3536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 стрелкой 99">
            <a:extLst>
              <a:ext uri="{FF2B5EF4-FFF2-40B4-BE49-F238E27FC236}">
                <a16:creationId xmlns:a16="http://schemas.microsoft.com/office/drawing/2014/main" id="{3B1F72C6-F6F3-4FCB-BEDA-C675F9C64384}"/>
              </a:ext>
            </a:extLst>
          </p:cNvPr>
          <p:cNvCxnSpPr>
            <a:cxnSpLocks/>
          </p:cNvCxnSpPr>
          <p:nvPr/>
        </p:nvCxnSpPr>
        <p:spPr>
          <a:xfrm flipV="1">
            <a:off x="10416384" y="2977425"/>
            <a:ext cx="0" cy="3947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>
            <a:extLst>
              <a:ext uri="{FF2B5EF4-FFF2-40B4-BE49-F238E27FC236}">
                <a16:creationId xmlns:a16="http://schemas.microsoft.com/office/drawing/2014/main" id="{5D5FA7C4-B46C-4ECA-BB55-DE4AC6B53002}"/>
              </a:ext>
            </a:extLst>
          </p:cNvPr>
          <p:cNvCxnSpPr>
            <a:cxnSpLocks/>
          </p:cNvCxnSpPr>
          <p:nvPr/>
        </p:nvCxnSpPr>
        <p:spPr>
          <a:xfrm flipV="1">
            <a:off x="10416384" y="2184030"/>
            <a:ext cx="0" cy="3536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 стрелкой 101">
            <a:extLst>
              <a:ext uri="{FF2B5EF4-FFF2-40B4-BE49-F238E27FC236}">
                <a16:creationId xmlns:a16="http://schemas.microsoft.com/office/drawing/2014/main" id="{9F9621D8-A1DE-4C0D-A5FC-ED71455BD11E}"/>
              </a:ext>
            </a:extLst>
          </p:cNvPr>
          <p:cNvCxnSpPr>
            <a:cxnSpLocks/>
          </p:cNvCxnSpPr>
          <p:nvPr/>
        </p:nvCxnSpPr>
        <p:spPr>
          <a:xfrm flipV="1">
            <a:off x="11413334" y="2977425"/>
            <a:ext cx="0" cy="394724"/>
          </a:xfrm>
          <a:prstGeom prst="straightConnector1">
            <a:avLst/>
          </a:prstGeom>
          <a:ln w="3810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 стрелкой 102">
            <a:extLst>
              <a:ext uri="{FF2B5EF4-FFF2-40B4-BE49-F238E27FC236}">
                <a16:creationId xmlns:a16="http://schemas.microsoft.com/office/drawing/2014/main" id="{13B62E60-AA11-4ADD-B093-D9B76A49B2C9}"/>
              </a:ext>
            </a:extLst>
          </p:cNvPr>
          <p:cNvCxnSpPr>
            <a:cxnSpLocks/>
          </p:cNvCxnSpPr>
          <p:nvPr/>
        </p:nvCxnSpPr>
        <p:spPr>
          <a:xfrm flipV="1">
            <a:off x="11413334" y="2184030"/>
            <a:ext cx="0" cy="353635"/>
          </a:xfrm>
          <a:prstGeom prst="straightConnector1">
            <a:avLst/>
          </a:prstGeom>
          <a:ln w="3810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 стрелкой 106">
            <a:extLst>
              <a:ext uri="{FF2B5EF4-FFF2-40B4-BE49-F238E27FC236}">
                <a16:creationId xmlns:a16="http://schemas.microsoft.com/office/drawing/2014/main" id="{1FFE4CFA-942E-435E-A6D2-637178E43703}"/>
              </a:ext>
            </a:extLst>
          </p:cNvPr>
          <p:cNvCxnSpPr>
            <a:cxnSpLocks/>
            <a:stCxn id="50" idx="3"/>
            <a:endCxn id="54" idx="1"/>
          </p:cNvCxnSpPr>
          <p:nvPr/>
        </p:nvCxnSpPr>
        <p:spPr>
          <a:xfrm>
            <a:off x="5224920" y="2757545"/>
            <a:ext cx="62569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 стрелкой 107">
            <a:extLst>
              <a:ext uri="{FF2B5EF4-FFF2-40B4-BE49-F238E27FC236}">
                <a16:creationId xmlns:a16="http://schemas.microsoft.com/office/drawing/2014/main" id="{2FACA3F3-C45A-424F-8F2D-8763CA9D22A8}"/>
              </a:ext>
            </a:extLst>
          </p:cNvPr>
          <p:cNvCxnSpPr>
            <a:cxnSpLocks/>
            <a:stCxn id="54" idx="3"/>
            <a:endCxn id="56" idx="1"/>
          </p:cNvCxnSpPr>
          <p:nvPr/>
        </p:nvCxnSpPr>
        <p:spPr>
          <a:xfrm>
            <a:off x="6275391" y="2757545"/>
            <a:ext cx="40247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>
            <a:extLst>
              <a:ext uri="{FF2B5EF4-FFF2-40B4-BE49-F238E27FC236}">
                <a16:creationId xmlns:a16="http://schemas.microsoft.com/office/drawing/2014/main" id="{7541D016-7AA0-472D-8BC0-779B74A684EE}"/>
              </a:ext>
            </a:extLst>
          </p:cNvPr>
          <p:cNvCxnSpPr>
            <a:cxnSpLocks/>
            <a:stCxn id="56" idx="3"/>
            <a:endCxn id="79" idx="1"/>
          </p:cNvCxnSpPr>
          <p:nvPr/>
        </p:nvCxnSpPr>
        <p:spPr>
          <a:xfrm>
            <a:off x="7102635" y="2757545"/>
            <a:ext cx="40247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 стрелкой 109">
            <a:extLst>
              <a:ext uri="{FF2B5EF4-FFF2-40B4-BE49-F238E27FC236}">
                <a16:creationId xmlns:a16="http://schemas.microsoft.com/office/drawing/2014/main" id="{F8E4BCA0-455B-4038-BAAD-2072DADF8B00}"/>
              </a:ext>
            </a:extLst>
          </p:cNvPr>
          <p:cNvCxnSpPr>
            <a:cxnSpLocks/>
            <a:stCxn id="79" idx="3"/>
            <a:endCxn id="81" idx="1"/>
          </p:cNvCxnSpPr>
          <p:nvPr/>
        </p:nvCxnSpPr>
        <p:spPr>
          <a:xfrm>
            <a:off x="7929879" y="2757545"/>
            <a:ext cx="41175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 стрелкой 110">
            <a:extLst>
              <a:ext uri="{FF2B5EF4-FFF2-40B4-BE49-F238E27FC236}">
                <a16:creationId xmlns:a16="http://schemas.microsoft.com/office/drawing/2014/main" id="{4E1CE75D-9D41-41AC-844F-68A76C709201}"/>
              </a:ext>
            </a:extLst>
          </p:cNvPr>
          <p:cNvCxnSpPr>
            <a:cxnSpLocks/>
            <a:stCxn id="81" idx="3"/>
            <a:endCxn id="83" idx="1"/>
          </p:cNvCxnSpPr>
          <p:nvPr/>
        </p:nvCxnSpPr>
        <p:spPr>
          <a:xfrm>
            <a:off x="8766404" y="2757545"/>
            <a:ext cx="38439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5A12A7B1-ED00-4BBB-82C8-E20D2FF9BFE1}"/>
              </a:ext>
            </a:extLst>
          </p:cNvPr>
          <p:cNvCxnSpPr>
            <a:cxnSpLocks/>
            <a:stCxn id="83" idx="3"/>
            <a:endCxn id="85" idx="1"/>
          </p:cNvCxnSpPr>
          <p:nvPr/>
        </p:nvCxnSpPr>
        <p:spPr>
          <a:xfrm>
            <a:off x="9575575" y="2757545"/>
            <a:ext cx="61299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>
            <a:extLst>
              <a:ext uri="{FF2B5EF4-FFF2-40B4-BE49-F238E27FC236}">
                <a16:creationId xmlns:a16="http://schemas.microsoft.com/office/drawing/2014/main" id="{C566F665-6657-41B5-AED9-16635DEB5493}"/>
              </a:ext>
            </a:extLst>
          </p:cNvPr>
          <p:cNvCxnSpPr>
            <a:cxnSpLocks/>
            <a:stCxn id="85" idx="3"/>
            <a:endCxn id="87" idx="1"/>
          </p:cNvCxnSpPr>
          <p:nvPr/>
        </p:nvCxnSpPr>
        <p:spPr>
          <a:xfrm>
            <a:off x="10613346" y="2757545"/>
            <a:ext cx="587602" cy="0"/>
          </a:xfrm>
          <a:prstGeom prst="straightConnector1">
            <a:avLst/>
          </a:prstGeom>
          <a:ln w="3810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Google Shape;786;p36">
            <a:extLst>
              <a:ext uri="{FF2B5EF4-FFF2-40B4-BE49-F238E27FC236}">
                <a16:creationId xmlns:a16="http://schemas.microsoft.com/office/drawing/2014/main" id="{ABAE5C8A-EA26-4143-BF6C-67838ED7B15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17372" y="4829119"/>
            <a:ext cx="5112578" cy="1625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36D2D3C3-424F-4FE5-BBAA-CF3C65FB8F7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32"/>
          <a:stretch/>
        </p:blipFill>
        <p:spPr>
          <a:xfrm>
            <a:off x="4130464" y="4913639"/>
            <a:ext cx="1771861" cy="1569304"/>
          </a:xfrm>
          <a:prstGeom prst="rect">
            <a:avLst/>
          </a:prstGeom>
          <a:ln w="19050">
            <a:noFill/>
          </a:ln>
        </p:spPr>
      </p:pic>
      <p:sp>
        <p:nvSpPr>
          <p:cNvPr id="74" name="Прямоугольник: скругленные углы 73">
            <a:extLst>
              <a:ext uri="{FF2B5EF4-FFF2-40B4-BE49-F238E27FC236}">
                <a16:creationId xmlns:a16="http://schemas.microsoft.com/office/drawing/2014/main" id="{ED05E5E4-A726-4242-8300-B11C27DBBF7F}"/>
              </a:ext>
            </a:extLst>
          </p:cNvPr>
          <p:cNvSpPr/>
          <p:nvPr/>
        </p:nvSpPr>
        <p:spPr>
          <a:xfrm>
            <a:off x="11122478" y="5510469"/>
            <a:ext cx="424772" cy="439760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75" name="Соединитель: уступ 74">
            <a:extLst>
              <a:ext uri="{FF2B5EF4-FFF2-40B4-BE49-F238E27FC236}">
                <a16:creationId xmlns:a16="http://schemas.microsoft.com/office/drawing/2014/main" id="{F4E72DF6-0C6B-403D-B7DC-EE677D7088C3}"/>
              </a:ext>
            </a:extLst>
          </p:cNvPr>
          <p:cNvCxnSpPr>
            <a:cxnSpLocks/>
            <a:stCxn id="74" idx="3"/>
          </p:cNvCxnSpPr>
          <p:nvPr/>
        </p:nvCxnSpPr>
        <p:spPr>
          <a:xfrm flipH="1" flipV="1">
            <a:off x="4800148" y="2757545"/>
            <a:ext cx="6747102" cy="2972804"/>
          </a:xfrm>
          <a:prstGeom prst="bentConnector5">
            <a:avLst>
              <a:gd name="adj1" fmla="val -3388"/>
              <a:gd name="adj2" fmla="val 36543"/>
              <a:gd name="adj3" fmla="val 110305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505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ru-RU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Изображение </a:t>
            </a:r>
            <a:r>
              <a:rPr lang="ru-RU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</a:t>
            </a:r>
            <a:r>
              <a:rPr lang="en-US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 </a:t>
            </a:r>
            <a:r>
              <a:rPr lang="ru-RU" sz="3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Т</a:t>
            </a:r>
            <a:r>
              <a:rPr lang="ru-RU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екст (</a:t>
            </a:r>
            <a:r>
              <a:rPr lang="en-US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Image Captioning)</a:t>
            </a:r>
            <a:endParaRPr dirty="0"/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E5AC0EC7-ADB6-45D2-ABC5-A4135034075B}"/>
              </a:ext>
            </a:extLst>
          </p:cNvPr>
          <p:cNvGrpSpPr/>
          <p:nvPr/>
        </p:nvGrpSpPr>
        <p:grpSpPr>
          <a:xfrm>
            <a:off x="371896" y="2171700"/>
            <a:ext cx="2974555" cy="2730500"/>
            <a:chOff x="543346" y="2171700"/>
            <a:chExt cx="2974555" cy="2730500"/>
          </a:xfrm>
        </p:grpSpPr>
        <p:sp>
          <p:nvSpPr>
            <p:cNvPr id="26" name="Прямоугольник: скругленные углы 25">
              <a:extLst>
                <a:ext uri="{FF2B5EF4-FFF2-40B4-BE49-F238E27FC236}">
                  <a16:creationId xmlns:a16="http://schemas.microsoft.com/office/drawing/2014/main" id="{F299A64E-493F-433A-826B-AE71253EB8D8}"/>
                </a:ext>
              </a:extLst>
            </p:cNvPr>
            <p:cNvSpPr/>
            <p:nvPr/>
          </p:nvSpPr>
          <p:spPr>
            <a:xfrm>
              <a:off x="553719" y="4462440"/>
              <a:ext cx="688555" cy="439760"/>
            </a:xfrm>
            <a:prstGeom prst="round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27" name="Прямая со стрелкой 90">
              <a:extLst>
                <a:ext uri="{FF2B5EF4-FFF2-40B4-BE49-F238E27FC236}">
                  <a16:creationId xmlns:a16="http://schemas.microsoft.com/office/drawing/2014/main" id="{B5CE3C46-320E-45F2-BDC8-FDCF3B5E8565}"/>
                </a:ext>
              </a:extLst>
            </p:cNvPr>
            <p:cNvCxnSpPr>
              <a:cxnSpLocks/>
              <a:stCxn id="26" idx="0"/>
              <a:endCxn id="28" idx="2"/>
            </p:cNvCxnSpPr>
            <p:nvPr/>
          </p:nvCxnSpPr>
          <p:spPr>
            <a:xfrm flipV="1">
              <a:off x="897995" y="3756830"/>
              <a:ext cx="0" cy="70561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Прямоугольник: скругленные углы 27">
              <a:extLst>
                <a:ext uri="{FF2B5EF4-FFF2-40B4-BE49-F238E27FC236}">
                  <a16:creationId xmlns:a16="http://schemas.microsoft.com/office/drawing/2014/main" id="{0AF29451-C022-438B-B86D-FE0A28597F90}"/>
                </a:ext>
              </a:extLst>
            </p:cNvPr>
            <p:cNvSpPr/>
            <p:nvPr/>
          </p:nvSpPr>
          <p:spPr>
            <a:xfrm>
              <a:off x="553719" y="3317070"/>
              <a:ext cx="688555" cy="439760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29" name="Прямая со стрелкой 90">
              <a:extLst>
                <a:ext uri="{FF2B5EF4-FFF2-40B4-BE49-F238E27FC236}">
                  <a16:creationId xmlns:a16="http://schemas.microsoft.com/office/drawing/2014/main" id="{752A93A3-2E57-458B-81A4-675F98EA037B}"/>
                </a:ext>
              </a:extLst>
            </p:cNvPr>
            <p:cNvCxnSpPr>
              <a:cxnSpLocks/>
              <a:stCxn id="28" idx="3"/>
              <a:endCxn id="31" idx="1"/>
            </p:cNvCxnSpPr>
            <p:nvPr/>
          </p:nvCxnSpPr>
          <p:spPr>
            <a:xfrm>
              <a:off x="1242274" y="3536950"/>
              <a:ext cx="44926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90">
              <a:extLst>
                <a:ext uri="{FF2B5EF4-FFF2-40B4-BE49-F238E27FC236}">
                  <a16:creationId xmlns:a16="http://schemas.microsoft.com/office/drawing/2014/main" id="{A5EFBB6D-3BA3-4E2B-B7D5-EC9234B30638}"/>
                </a:ext>
              </a:extLst>
            </p:cNvPr>
            <p:cNvCxnSpPr>
              <a:cxnSpLocks/>
              <a:stCxn id="31" idx="3"/>
              <a:endCxn id="33" idx="1"/>
            </p:cNvCxnSpPr>
            <p:nvPr/>
          </p:nvCxnSpPr>
          <p:spPr>
            <a:xfrm>
              <a:off x="2380087" y="3536950"/>
              <a:ext cx="44926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Прямоугольник: скругленные углы 30">
              <a:extLst>
                <a:ext uri="{FF2B5EF4-FFF2-40B4-BE49-F238E27FC236}">
                  <a16:creationId xmlns:a16="http://schemas.microsoft.com/office/drawing/2014/main" id="{50F2903C-B2E2-4012-A465-F91522F8563E}"/>
                </a:ext>
              </a:extLst>
            </p:cNvPr>
            <p:cNvSpPr/>
            <p:nvPr/>
          </p:nvSpPr>
          <p:spPr>
            <a:xfrm>
              <a:off x="1691533" y="3317070"/>
              <a:ext cx="688555" cy="439760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32" name="Прямоугольник: скругленные углы 31">
              <a:extLst>
                <a:ext uri="{FF2B5EF4-FFF2-40B4-BE49-F238E27FC236}">
                  <a16:creationId xmlns:a16="http://schemas.microsoft.com/office/drawing/2014/main" id="{78DD8BA4-7882-4916-80BF-A1BA61ECE4F1}"/>
                </a:ext>
              </a:extLst>
            </p:cNvPr>
            <p:cNvSpPr/>
            <p:nvPr/>
          </p:nvSpPr>
          <p:spPr>
            <a:xfrm>
              <a:off x="2829346" y="2171700"/>
              <a:ext cx="688555" cy="439760"/>
            </a:xfrm>
            <a:prstGeom prst="round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33" name="Прямоугольник: скругленные углы 32">
              <a:extLst>
                <a:ext uri="{FF2B5EF4-FFF2-40B4-BE49-F238E27FC236}">
                  <a16:creationId xmlns:a16="http://schemas.microsoft.com/office/drawing/2014/main" id="{2D44F590-04D0-45E1-B64A-9FF0E82CF094}"/>
                </a:ext>
              </a:extLst>
            </p:cNvPr>
            <p:cNvSpPr/>
            <p:nvPr/>
          </p:nvSpPr>
          <p:spPr>
            <a:xfrm>
              <a:off x="2829346" y="3317070"/>
              <a:ext cx="688555" cy="439760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34" name="Прямая со стрелкой 33">
              <a:extLst>
                <a:ext uri="{FF2B5EF4-FFF2-40B4-BE49-F238E27FC236}">
                  <a16:creationId xmlns:a16="http://schemas.microsoft.com/office/drawing/2014/main" id="{8F8C4359-DB97-4CCA-8EC7-332DBC699746}"/>
                </a:ext>
              </a:extLst>
            </p:cNvPr>
            <p:cNvCxnSpPr>
              <a:cxnSpLocks/>
              <a:stCxn id="33" idx="0"/>
              <a:endCxn id="32" idx="2"/>
            </p:cNvCxnSpPr>
            <p:nvPr/>
          </p:nvCxnSpPr>
          <p:spPr>
            <a:xfrm flipV="1">
              <a:off x="3173625" y="2611460"/>
              <a:ext cx="0" cy="70561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Прямоугольник: скругленные углы 34">
              <a:extLst>
                <a:ext uri="{FF2B5EF4-FFF2-40B4-BE49-F238E27FC236}">
                  <a16:creationId xmlns:a16="http://schemas.microsoft.com/office/drawing/2014/main" id="{FC653C5E-7B94-47D1-BFEA-592BFA545E12}"/>
                </a:ext>
              </a:extLst>
            </p:cNvPr>
            <p:cNvSpPr/>
            <p:nvPr/>
          </p:nvSpPr>
          <p:spPr>
            <a:xfrm>
              <a:off x="1686346" y="2171700"/>
              <a:ext cx="688555" cy="439760"/>
            </a:xfrm>
            <a:prstGeom prst="round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36" name="Прямая со стрелкой 35">
              <a:extLst>
                <a:ext uri="{FF2B5EF4-FFF2-40B4-BE49-F238E27FC236}">
                  <a16:creationId xmlns:a16="http://schemas.microsoft.com/office/drawing/2014/main" id="{1776FB54-6E62-4043-8C8D-2328D80FCFEC}"/>
                </a:ext>
              </a:extLst>
            </p:cNvPr>
            <p:cNvCxnSpPr>
              <a:cxnSpLocks/>
              <a:endCxn id="35" idx="2"/>
            </p:cNvCxnSpPr>
            <p:nvPr/>
          </p:nvCxnSpPr>
          <p:spPr>
            <a:xfrm flipV="1">
              <a:off x="2030625" y="2611460"/>
              <a:ext cx="0" cy="70561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4A8A916D-906B-4E63-ACE2-3AE2D1A0715B}"/>
                </a:ext>
              </a:extLst>
            </p:cNvPr>
            <p:cNvSpPr/>
            <p:nvPr/>
          </p:nvSpPr>
          <p:spPr>
            <a:xfrm>
              <a:off x="543346" y="2171700"/>
              <a:ext cx="688555" cy="439760"/>
            </a:xfrm>
            <a:prstGeom prst="round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38" name="Прямая со стрелкой 37">
              <a:extLst>
                <a:ext uri="{FF2B5EF4-FFF2-40B4-BE49-F238E27FC236}">
                  <a16:creationId xmlns:a16="http://schemas.microsoft.com/office/drawing/2014/main" id="{4F64931F-988D-4F64-A81F-701921675244}"/>
                </a:ext>
              </a:extLst>
            </p:cNvPr>
            <p:cNvCxnSpPr>
              <a:cxnSpLocks/>
              <a:endCxn id="37" idx="2"/>
            </p:cNvCxnSpPr>
            <p:nvPr/>
          </p:nvCxnSpPr>
          <p:spPr>
            <a:xfrm flipV="1">
              <a:off x="887625" y="2611460"/>
              <a:ext cx="0" cy="70561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11C51CB-DDF4-4B5E-B3C2-FF4743B45C53}"/>
              </a:ext>
            </a:extLst>
          </p:cNvPr>
          <p:cNvSpPr txBox="1"/>
          <p:nvPr/>
        </p:nvSpPr>
        <p:spPr>
          <a:xfrm>
            <a:off x="146050" y="1281336"/>
            <a:ext cx="356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One-to-Many</a:t>
            </a:r>
            <a:endParaRPr lang="ru-RU" sz="2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4823CE20-3BB0-4BE1-8A32-504CDCAA7315}"/>
              </a:ext>
            </a:extLst>
          </p:cNvPr>
          <p:cNvCxnSpPr>
            <a:cxnSpLocks/>
          </p:cNvCxnSpPr>
          <p:nvPr/>
        </p:nvCxnSpPr>
        <p:spPr>
          <a:xfrm>
            <a:off x="3778250" y="1099128"/>
            <a:ext cx="0" cy="5962072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C4D4BF8-7C30-4ED9-974D-BC7ECB6182D5}"/>
              </a:ext>
            </a:extLst>
          </p:cNvPr>
          <p:cNvSpPr txBox="1"/>
          <p:nvPr/>
        </p:nvSpPr>
        <p:spPr>
          <a:xfrm>
            <a:off x="4635048" y="1230861"/>
            <a:ext cx="7433128" cy="424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Man </a:t>
            </a:r>
            <a:r>
              <a: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</a:t>
            </a:r>
            <a:r>
              <a: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in</a:t>
            </a:r>
            <a:r>
              <a: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</a:t>
            </a: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black </a:t>
            </a:r>
            <a:r>
              <a: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shirt </a:t>
            </a:r>
            <a:r>
              <a: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</a:t>
            </a: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is </a:t>
            </a:r>
            <a:r>
              <a: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playing </a:t>
            </a:r>
            <a:r>
              <a: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guitar</a:t>
            </a:r>
            <a:r>
              <a: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2400" dirty="0">
                <a:solidFill>
                  <a:srgbClr val="3D3BF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&lt;END&gt; </a:t>
            </a:r>
            <a:endParaRPr lang="ru-RU" sz="2400" dirty="0">
              <a:solidFill>
                <a:srgbClr val="3D3BFF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7896803-FCC5-44CC-B95B-8A3C633B9758}"/>
              </a:ext>
            </a:extLst>
          </p:cNvPr>
          <p:cNvSpPr txBox="1"/>
          <p:nvPr/>
        </p:nvSpPr>
        <p:spPr>
          <a:xfrm>
            <a:off x="4282618" y="3988159"/>
            <a:ext cx="7918907" cy="424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3D3BF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&lt;START&gt;   </a:t>
            </a: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Man </a:t>
            </a:r>
            <a:r>
              <a: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</a:t>
            </a: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in</a:t>
            </a:r>
            <a:r>
              <a: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</a:t>
            </a: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black</a:t>
            </a:r>
            <a:r>
              <a: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shirt </a:t>
            </a:r>
            <a:r>
              <a: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</a:t>
            </a: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is</a:t>
            </a:r>
            <a:r>
              <a: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</a:t>
            </a: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playing</a:t>
            </a:r>
            <a:r>
              <a: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guitar</a:t>
            </a:r>
            <a:endParaRPr lang="ru-RU" sz="24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3" name="Прямоугольник: скругленные углы 42">
            <a:extLst>
              <a:ext uri="{FF2B5EF4-FFF2-40B4-BE49-F238E27FC236}">
                <a16:creationId xmlns:a16="http://schemas.microsoft.com/office/drawing/2014/main" id="{34D53F9B-D0B1-405C-AB2F-C44026F19FF3}"/>
              </a:ext>
            </a:extLst>
          </p:cNvPr>
          <p:cNvSpPr/>
          <p:nvPr/>
        </p:nvSpPr>
        <p:spPr>
          <a:xfrm>
            <a:off x="9150803" y="1744270"/>
            <a:ext cx="424772" cy="439760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4" name="Прямоугольник: скругленные углы 43">
            <a:extLst>
              <a:ext uri="{FF2B5EF4-FFF2-40B4-BE49-F238E27FC236}">
                <a16:creationId xmlns:a16="http://schemas.microsoft.com/office/drawing/2014/main" id="{9120C5DD-73F4-4445-A53E-58F62CF91231}"/>
              </a:ext>
            </a:extLst>
          </p:cNvPr>
          <p:cNvSpPr/>
          <p:nvPr/>
        </p:nvSpPr>
        <p:spPr>
          <a:xfrm>
            <a:off x="8341632" y="1744270"/>
            <a:ext cx="424772" cy="439760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E8AFB11A-C164-4675-A7E2-4D07B9027716}"/>
              </a:ext>
            </a:extLst>
          </p:cNvPr>
          <p:cNvSpPr/>
          <p:nvPr/>
        </p:nvSpPr>
        <p:spPr>
          <a:xfrm>
            <a:off x="7507061" y="1744270"/>
            <a:ext cx="424772" cy="439760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6" name="Прямоугольник: скругленные углы 45">
            <a:extLst>
              <a:ext uri="{FF2B5EF4-FFF2-40B4-BE49-F238E27FC236}">
                <a16:creationId xmlns:a16="http://schemas.microsoft.com/office/drawing/2014/main" id="{9941FD7D-D162-4DD9-82B4-42A1FED66FA3}"/>
              </a:ext>
            </a:extLst>
          </p:cNvPr>
          <p:cNvSpPr/>
          <p:nvPr/>
        </p:nvSpPr>
        <p:spPr>
          <a:xfrm>
            <a:off x="5850619" y="1744270"/>
            <a:ext cx="424772" cy="439760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7" name="Прямоугольник: скругленные углы 46">
            <a:extLst>
              <a:ext uri="{FF2B5EF4-FFF2-40B4-BE49-F238E27FC236}">
                <a16:creationId xmlns:a16="http://schemas.microsoft.com/office/drawing/2014/main" id="{1A7A79F9-F73C-48A8-9821-CB7F0E76095C}"/>
              </a:ext>
            </a:extLst>
          </p:cNvPr>
          <p:cNvSpPr/>
          <p:nvPr/>
        </p:nvSpPr>
        <p:spPr>
          <a:xfrm>
            <a:off x="4800148" y="1744270"/>
            <a:ext cx="424772" cy="439760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8" name="Прямоугольник: скругленные углы 47">
            <a:extLst>
              <a:ext uri="{FF2B5EF4-FFF2-40B4-BE49-F238E27FC236}">
                <a16:creationId xmlns:a16="http://schemas.microsoft.com/office/drawing/2014/main" id="{9096524A-33F3-494A-BC54-985EF66177C4}"/>
              </a:ext>
            </a:extLst>
          </p:cNvPr>
          <p:cNvSpPr/>
          <p:nvPr/>
        </p:nvSpPr>
        <p:spPr>
          <a:xfrm>
            <a:off x="4800148" y="3372149"/>
            <a:ext cx="424772" cy="439760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9" name="Прямоугольник: скругленные углы 48">
            <a:extLst>
              <a:ext uri="{FF2B5EF4-FFF2-40B4-BE49-F238E27FC236}">
                <a16:creationId xmlns:a16="http://schemas.microsoft.com/office/drawing/2014/main" id="{8D682540-58CC-4FCD-9DA7-3D3827B795C7}"/>
              </a:ext>
            </a:extLst>
          </p:cNvPr>
          <p:cNvSpPr/>
          <p:nvPr/>
        </p:nvSpPr>
        <p:spPr>
          <a:xfrm>
            <a:off x="11200948" y="1744270"/>
            <a:ext cx="424772" cy="439760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0" name="Прямоугольник: скругленные углы 49">
            <a:extLst>
              <a:ext uri="{FF2B5EF4-FFF2-40B4-BE49-F238E27FC236}">
                <a16:creationId xmlns:a16="http://schemas.microsoft.com/office/drawing/2014/main" id="{C15169F6-CC29-4816-BAED-12D0FF30B894}"/>
              </a:ext>
            </a:extLst>
          </p:cNvPr>
          <p:cNvSpPr/>
          <p:nvPr/>
        </p:nvSpPr>
        <p:spPr>
          <a:xfrm>
            <a:off x="4800148" y="2537665"/>
            <a:ext cx="424772" cy="439760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1" name="Прямоугольник: скругленные углы 50">
            <a:extLst>
              <a:ext uri="{FF2B5EF4-FFF2-40B4-BE49-F238E27FC236}">
                <a16:creationId xmlns:a16="http://schemas.microsoft.com/office/drawing/2014/main" id="{025615AB-0FCC-4B6E-8480-E0239C433436}"/>
              </a:ext>
            </a:extLst>
          </p:cNvPr>
          <p:cNvSpPr/>
          <p:nvPr/>
        </p:nvSpPr>
        <p:spPr>
          <a:xfrm>
            <a:off x="6672490" y="1744270"/>
            <a:ext cx="424772" cy="439760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2" name="Прямоугольник: скругленные углы 51">
            <a:extLst>
              <a:ext uri="{FF2B5EF4-FFF2-40B4-BE49-F238E27FC236}">
                <a16:creationId xmlns:a16="http://schemas.microsoft.com/office/drawing/2014/main" id="{D39D5B58-D693-4CDD-8841-DA5524C13B1B}"/>
              </a:ext>
            </a:extLst>
          </p:cNvPr>
          <p:cNvSpPr/>
          <p:nvPr/>
        </p:nvSpPr>
        <p:spPr>
          <a:xfrm>
            <a:off x="10188574" y="1744270"/>
            <a:ext cx="424772" cy="439760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3" name="Прямоугольник: скругленные углы 52">
            <a:extLst>
              <a:ext uri="{FF2B5EF4-FFF2-40B4-BE49-F238E27FC236}">
                <a16:creationId xmlns:a16="http://schemas.microsoft.com/office/drawing/2014/main" id="{B886C84B-4C39-40D7-8A3D-A3CC7E966727}"/>
              </a:ext>
            </a:extLst>
          </p:cNvPr>
          <p:cNvSpPr/>
          <p:nvPr/>
        </p:nvSpPr>
        <p:spPr>
          <a:xfrm>
            <a:off x="5850619" y="3372149"/>
            <a:ext cx="424772" cy="439760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4" name="Прямоугольник: скругленные углы 53">
            <a:extLst>
              <a:ext uri="{FF2B5EF4-FFF2-40B4-BE49-F238E27FC236}">
                <a16:creationId xmlns:a16="http://schemas.microsoft.com/office/drawing/2014/main" id="{02CC2C39-51A3-4001-B376-844441949BEE}"/>
              </a:ext>
            </a:extLst>
          </p:cNvPr>
          <p:cNvSpPr/>
          <p:nvPr/>
        </p:nvSpPr>
        <p:spPr>
          <a:xfrm>
            <a:off x="5850619" y="2537665"/>
            <a:ext cx="424772" cy="439760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5" name="Прямоугольник: скругленные углы 54">
            <a:extLst>
              <a:ext uri="{FF2B5EF4-FFF2-40B4-BE49-F238E27FC236}">
                <a16:creationId xmlns:a16="http://schemas.microsoft.com/office/drawing/2014/main" id="{BF547EFE-94EF-4686-96FF-C88253417CCC}"/>
              </a:ext>
            </a:extLst>
          </p:cNvPr>
          <p:cNvSpPr/>
          <p:nvPr/>
        </p:nvSpPr>
        <p:spPr>
          <a:xfrm>
            <a:off x="6677863" y="3372149"/>
            <a:ext cx="424772" cy="439760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6" name="Прямоугольник: скругленные углы 55">
            <a:extLst>
              <a:ext uri="{FF2B5EF4-FFF2-40B4-BE49-F238E27FC236}">
                <a16:creationId xmlns:a16="http://schemas.microsoft.com/office/drawing/2014/main" id="{7643AD02-8328-4015-80B8-94611ED02474}"/>
              </a:ext>
            </a:extLst>
          </p:cNvPr>
          <p:cNvSpPr/>
          <p:nvPr/>
        </p:nvSpPr>
        <p:spPr>
          <a:xfrm>
            <a:off x="6677863" y="2537665"/>
            <a:ext cx="424772" cy="439760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78" name="Прямоугольник: скругленные углы 77">
            <a:extLst>
              <a:ext uri="{FF2B5EF4-FFF2-40B4-BE49-F238E27FC236}">
                <a16:creationId xmlns:a16="http://schemas.microsoft.com/office/drawing/2014/main" id="{7F44C47F-7C2D-412B-9605-2F5AD6FD9589}"/>
              </a:ext>
            </a:extLst>
          </p:cNvPr>
          <p:cNvSpPr/>
          <p:nvPr/>
        </p:nvSpPr>
        <p:spPr>
          <a:xfrm>
            <a:off x="7505107" y="3372149"/>
            <a:ext cx="424772" cy="439760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79" name="Прямоугольник: скругленные углы 78">
            <a:extLst>
              <a:ext uri="{FF2B5EF4-FFF2-40B4-BE49-F238E27FC236}">
                <a16:creationId xmlns:a16="http://schemas.microsoft.com/office/drawing/2014/main" id="{F47DB92A-A467-45FA-A577-9820D95D084F}"/>
              </a:ext>
            </a:extLst>
          </p:cNvPr>
          <p:cNvSpPr/>
          <p:nvPr/>
        </p:nvSpPr>
        <p:spPr>
          <a:xfrm>
            <a:off x="7505107" y="2537665"/>
            <a:ext cx="424772" cy="439760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80" name="Прямоугольник: скругленные углы 79">
            <a:extLst>
              <a:ext uri="{FF2B5EF4-FFF2-40B4-BE49-F238E27FC236}">
                <a16:creationId xmlns:a16="http://schemas.microsoft.com/office/drawing/2014/main" id="{F96A41F6-D1DD-4FF3-BB49-D285B310AFEB}"/>
              </a:ext>
            </a:extLst>
          </p:cNvPr>
          <p:cNvSpPr/>
          <p:nvPr/>
        </p:nvSpPr>
        <p:spPr>
          <a:xfrm>
            <a:off x="8341632" y="3372149"/>
            <a:ext cx="424772" cy="439760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81" name="Прямоугольник: скругленные углы 80">
            <a:extLst>
              <a:ext uri="{FF2B5EF4-FFF2-40B4-BE49-F238E27FC236}">
                <a16:creationId xmlns:a16="http://schemas.microsoft.com/office/drawing/2014/main" id="{67F7BB12-893C-4FCD-8051-F98552C2EC51}"/>
              </a:ext>
            </a:extLst>
          </p:cNvPr>
          <p:cNvSpPr/>
          <p:nvPr/>
        </p:nvSpPr>
        <p:spPr>
          <a:xfrm>
            <a:off x="8341632" y="2537665"/>
            <a:ext cx="424772" cy="439760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82" name="Прямоугольник: скругленные углы 81">
            <a:extLst>
              <a:ext uri="{FF2B5EF4-FFF2-40B4-BE49-F238E27FC236}">
                <a16:creationId xmlns:a16="http://schemas.microsoft.com/office/drawing/2014/main" id="{AFDD2694-CD05-4978-A3F6-50A3E70797EA}"/>
              </a:ext>
            </a:extLst>
          </p:cNvPr>
          <p:cNvSpPr/>
          <p:nvPr/>
        </p:nvSpPr>
        <p:spPr>
          <a:xfrm>
            <a:off x="9150803" y="3372149"/>
            <a:ext cx="424772" cy="439760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83" name="Прямоугольник: скругленные углы 82">
            <a:extLst>
              <a:ext uri="{FF2B5EF4-FFF2-40B4-BE49-F238E27FC236}">
                <a16:creationId xmlns:a16="http://schemas.microsoft.com/office/drawing/2014/main" id="{2983E1BE-58FB-4EFB-B738-0DAB8964A893}"/>
              </a:ext>
            </a:extLst>
          </p:cNvPr>
          <p:cNvSpPr/>
          <p:nvPr/>
        </p:nvSpPr>
        <p:spPr>
          <a:xfrm>
            <a:off x="9150803" y="2537665"/>
            <a:ext cx="424772" cy="439760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84" name="Прямоугольник: скругленные углы 83">
            <a:extLst>
              <a:ext uri="{FF2B5EF4-FFF2-40B4-BE49-F238E27FC236}">
                <a16:creationId xmlns:a16="http://schemas.microsoft.com/office/drawing/2014/main" id="{75AF0741-E406-45CA-837C-B401A4285F29}"/>
              </a:ext>
            </a:extLst>
          </p:cNvPr>
          <p:cNvSpPr/>
          <p:nvPr/>
        </p:nvSpPr>
        <p:spPr>
          <a:xfrm>
            <a:off x="10188574" y="3372149"/>
            <a:ext cx="424772" cy="439760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85" name="Прямоугольник: скругленные углы 84">
            <a:extLst>
              <a:ext uri="{FF2B5EF4-FFF2-40B4-BE49-F238E27FC236}">
                <a16:creationId xmlns:a16="http://schemas.microsoft.com/office/drawing/2014/main" id="{69ECAD0C-E171-4EF2-8158-C3A3C8B5CCD6}"/>
              </a:ext>
            </a:extLst>
          </p:cNvPr>
          <p:cNvSpPr/>
          <p:nvPr/>
        </p:nvSpPr>
        <p:spPr>
          <a:xfrm>
            <a:off x="10188574" y="2537665"/>
            <a:ext cx="424772" cy="439760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86" name="Прямоугольник: скругленные углы 85">
            <a:extLst>
              <a:ext uri="{FF2B5EF4-FFF2-40B4-BE49-F238E27FC236}">
                <a16:creationId xmlns:a16="http://schemas.microsoft.com/office/drawing/2014/main" id="{511D4CA0-1C1A-418D-A881-5EDE88C15339}"/>
              </a:ext>
            </a:extLst>
          </p:cNvPr>
          <p:cNvSpPr/>
          <p:nvPr/>
        </p:nvSpPr>
        <p:spPr>
          <a:xfrm>
            <a:off x="11200948" y="3372149"/>
            <a:ext cx="424772" cy="439760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87" name="Прямоугольник: скругленные углы 86">
            <a:extLst>
              <a:ext uri="{FF2B5EF4-FFF2-40B4-BE49-F238E27FC236}">
                <a16:creationId xmlns:a16="http://schemas.microsoft.com/office/drawing/2014/main" id="{64A54B70-D9F3-4F77-B3E9-4DAACC16BBEC}"/>
              </a:ext>
            </a:extLst>
          </p:cNvPr>
          <p:cNvSpPr/>
          <p:nvPr/>
        </p:nvSpPr>
        <p:spPr>
          <a:xfrm>
            <a:off x="11200948" y="2537665"/>
            <a:ext cx="424772" cy="439760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88" name="Прямая со стрелкой 87">
            <a:extLst>
              <a:ext uri="{FF2B5EF4-FFF2-40B4-BE49-F238E27FC236}">
                <a16:creationId xmlns:a16="http://schemas.microsoft.com/office/drawing/2014/main" id="{9DDED61B-89A3-49AD-AC61-311588BA9BF1}"/>
              </a:ext>
            </a:extLst>
          </p:cNvPr>
          <p:cNvCxnSpPr>
            <a:cxnSpLocks/>
            <a:stCxn id="48" idx="0"/>
            <a:endCxn id="50" idx="2"/>
          </p:cNvCxnSpPr>
          <p:nvPr/>
        </p:nvCxnSpPr>
        <p:spPr>
          <a:xfrm flipV="1">
            <a:off x="5012534" y="2977425"/>
            <a:ext cx="0" cy="3947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>
            <a:extLst>
              <a:ext uri="{FF2B5EF4-FFF2-40B4-BE49-F238E27FC236}">
                <a16:creationId xmlns:a16="http://schemas.microsoft.com/office/drawing/2014/main" id="{230501B4-464B-42E9-92A9-CF4A3FA5F3BD}"/>
              </a:ext>
            </a:extLst>
          </p:cNvPr>
          <p:cNvCxnSpPr>
            <a:cxnSpLocks/>
            <a:stCxn id="50" idx="0"/>
            <a:endCxn id="47" idx="2"/>
          </p:cNvCxnSpPr>
          <p:nvPr/>
        </p:nvCxnSpPr>
        <p:spPr>
          <a:xfrm flipV="1">
            <a:off x="5012534" y="2184030"/>
            <a:ext cx="0" cy="3536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>
            <a:extLst>
              <a:ext uri="{FF2B5EF4-FFF2-40B4-BE49-F238E27FC236}">
                <a16:creationId xmlns:a16="http://schemas.microsoft.com/office/drawing/2014/main" id="{B43C719E-4D91-404A-B4EB-FA20DA6CA689}"/>
              </a:ext>
            </a:extLst>
          </p:cNvPr>
          <p:cNvCxnSpPr>
            <a:cxnSpLocks/>
          </p:cNvCxnSpPr>
          <p:nvPr/>
        </p:nvCxnSpPr>
        <p:spPr>
          <a:xfrm flipV="1">
            <a:off x="6053934" y="2977425"/>
            <a:ext cx="0" cy="3947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>
            <a:extLst>
              <a:ext uri="{FF2B5EF4-FFF2-40B4-BE49-F238E27FC236}">
                <a16:creationId xmlns:a16="http://schemas.microsoft.com/office/drawing/2014/main" id="{9421F236-084B-4D36-A4C5-2516998EEF02}"/>
              </a:ext>
            </a:extLst>
          </p:cNvPr>
          <p:cNvCxnSpPr>
            <a:cxnSpLocks/>
          </p:cNvCxnSpPr>
          <p:nvPr/>
        </p:nvCxnSpPr>
        <p:spPr>
          <a:xfrm flipV="1">
            <a:off x="6053934" y="2184030"/>
            <a:ext cx="0" cy="3536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 стрелкой 91">
            <a:extLst>
              <a:ext uri="{FF2B5EF4-FFF2-40B4-BE49-F238E27FC236}">
                <a16:creationId xmlns:a16="http://schemas.microsoft.com/office/drawing/2014/main" id="{10A4B699-27CB-4BCE-AE86-CA496273A56C}"/>
              </a:ext>
            </a:extLst>
          </p:cNvPr>
          <p:cNvCxnSpPr>
            <a:cxnSpLocks/>
          </p:cNvCxnSpPr>
          <p:nvPr/>
        </p:nvCxnSpPr>
        <p:spPr>
          <a:xfrm flipV="1">
            <a:off x="6879434" y="2977425"/>
            <a:ext cx="0" cy="3947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 стрелкой 92">
            <a:extLst>
              <a:ext uri="{FF2B5EF4-FFF2-40B4-BE49-F238E27FC236}">
                <a16:creationId xmlns:a16="http://schemas.microsoft.com/office/drawing/2014/main" id="{9CD8C613-0C95-4188-B154-4578A5079D2A}"/>
              </a:ext>
            </a:extLst>
          </p:cNvPr>
          <p:cNvCxnSpPr>
            <a:cxnSpLocks/>
          </p:cNvCxnSpPr>
          <p:nvPr/>
        </p:nvCxnSpPr>
        <p:spPr>
          <a:xfrm flipV="1">
            <a:off x="6879434" y="2184030"/>
            <a:ext cx="0" cy="3536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>
            <a:extLst>
              <a:ext uri="{FF2B5EF4-FFF2-40B4-BE49-F238E27FC236}">
                <a16:creationId xmlns:a16="http://schemas.microsoft.com/office/drawing/2014/main" id="{45235DA8-5936-4EBD-B91D-EA5DD91C48FD}"/>
              </a:ext>
            </a:extLst>
          </p:cNvPr>
          <p:cNvCxnSpPr>
            <a:cxnSpLocks/>
          </p:cNvCxnSpPr>
          <p:nvPr/>
        </p:nvCxnSpPr>
        <p:spPr>
          <a:xfrm flipV="1">
            <a:off x="7716047" y="2977425"/>
            <a:ext cx="0" cy="3947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 стрелкой 94">
            <a:extLst>
              <a:ext uri="{FF2B5EF4-FFF2-40B4-BE49-F238E27FC236}">
                <a16:creationId xmlns:a16="http://schemas.microsoft.com/office/drawing/2014/main" id="{2C03E24F-8F7F-4301-A89C-83B72E9A3B89}"/>
              </a:ext>
            </a:extLst>
          </p:cNvPr>
          <p:cNvCxnSpPr>
            <a:cxnSpLocks/>
          </p:cNvCxnSpPr>
          <p:nvPr/>
        </p:nvCxnSpPr>
        <p:spPr>
          <a:xfrm flipV="1">
            <a:off x="7716047" y="2184030"/>
            <a:ext cx="0" cy="3536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>
            <a:extLst>
              <a:ext uri="{FF2B5EF4-FFF2-40B4-BE49-F238E27FC236}">
                <a16:creationId xmlns:a16="http://schemas.microsoft.com/office/drawing/2014/main" id="{424DA481-3C37-4F18-945B-DC87B0DB0CE4}"/>
              </a:ext>
            </a:extLst>
          </p:cNvPr>
          <p:cNvCxnSpPr>
            <a:cxnSpLocks/>
          </p:cNvCxnSpPr>
          <p:nvPr/>
        </p:nvCxnSpPr>
        <p:spPr>
          <a:xfrm flipV="1">
            <a:off x="8568534" y="2977425"/>
            <a:ext cx="0" cy="3947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222C6FEC-4735-4902-81F7-2BF2C42CD2D9}"/>
              </a:ext>
            </a:extLst>
          </p:cNvPr>
          <p:cNvCxnSpPr>
            <a:cxnSpLocks/>
          </p:cNvCxnSpPr>
          <p:nvPr/>
        </p:nvCxnSpPr>
        <p:spPr>
          <a:xfrm flipV="1">
            <a:off x="8568534" y="2184030"/>
            <a:ext cx="0" cy="3536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>
            <a:extLst>
              <a:ext uri="{FF2B5EF4-FFF2-40B4-BE49-F238E27FC236}">
                <a16:creationId xmlns:a16="http://schemas.microsoft.com/office/drawing/2014/main" id="{ED9D9307-A0F4-4785-9499-FFB80F8CCDBF}"/>
              </a:ext>
            </a:extLst>
          </p:cNvPr>
          <p:cNvCxnSpPr>
            <a:cxnSpLocks/>
          </p:cNvCxnSpPr>
          <p:nvPr/>
        </p:nvCxnSpPr>
        <p:spPr>
          <a:xfrm flipV="1">
            <a:off x="9373396" y="2977425"/>
            <a:ext cx="0" cy="3947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 стрелкой 98">
            <a:extLst>
              <a:ext uri="{FF2B5EF4-FFF2-40B4-BE49-F238E27FC236}">
                <a16:creationId xmlns:a16="http://schemas.microsoft.com/office/drawing/2014/main" id="{BA574BB6-F098-4077-B86A-69EC3FE7CBC6}"/>
              </a:ext>
            </a:extLst>
          </p:cNvPr>
          <p:cNvCxnSpPr>
            <a:cxnSpLocks/>
          </p:cNvCxnSpPr>
          <p:nvPr/>
        </p:nvCxnSpPr>
        <p:spPr>
          <a:xfrm flipV="1">
            <a:off x="9373396" y="2184030"/>
            <a:ext cx="0" cy="3536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 стрелкой 99">
            <a:extLst>
              <a:ext uri="{FF2B5EF4-FFF2-40B4-BE49-F238E27FC236}">
                <a16:creationId xmlns:a16="http://schemas.microsoft.com/office/drawing/2014/main" id="{3B1F72C6-F6F3-4FCB-BEDA-C675F9C64384}"/>
              </a:ext>
            </a:extLst>
          </p:cNvPr>
          <p:cNvCxnSpPr>
            <a:cxnSpLocks/>
          </p:cNvCxnSpPr>
          <p:nvPr/>
        </p:nvCxnSpPr>
        <p:spPr>
          <a:xfrm flipV="1">
            <a:off x="10416384" y="2977425"/>
            <a:ext cx="0" cy="3947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>
            <a:extLst>
              <a:ext uri="{FF2B5EF4-FFF2-40B4-BE49-F238E27FC236}">
                <a16:creationId xmlns:a16="http://schemas.microsoft.com/office/drawing/2014/main" id="{5D5FA7C4-B46C-4ECA-BB55-DE4AC6B53002}"/>
              </a:ext>
            </a:extLst>
          </p:cNvPr>
          <p:cNvCxnSpPr>
            <a:cxnSpLocks/>
          </p:cNvCxnSpPr>
          <p:nvPr/>
        </p:nvCxnSpPr>
        <p:spPr>
          <a:xfrm flipV="1">
            <a:off x="10416384" y="2184030"/>
            <a:ext cx="0" cy="3536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 стрелкой 101">
            <a:extLst>
              <a:ext uri="{FF2B5EF4-FFF2-40B4-BE49-F238E27FC236}">
                <a16:creationId xmlns:a16="http://schemas.microsoft.com/office/drawing/2014/main" id="{9F9621D8-A1DE-4C0D-A5FC-ED71455BD11E}"/>
              </a:ext>
            </a:extLst>
          </p:cNvPr>
          <p:cNvCxnSpPr>
            <a:cxnSpLocks/>
          </p:cNvCxnSpPr>
          <p:nvPr/>
        </p:nvCxnSpPr>
        <p:spPr>
          <a:xfrm flipV="1">
            <a:off x="11413334" y="2977425"/>
            <a:ext cx="0" cy="3947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 стрелкой 102">
            <a:extLst>
              <a:ext uri="{FF2B5EF4-FFF2-40B4-BE49-F238E27FC236}">
                <a16:creationId xmlns:a16="http://schemas.microsoft.com/office/drawing/2014/main" id="{13B62E60-AA11-4ADD-B093-D9B76A49B2C9}"/>
              </a:ext>
            </a:extLst>
          </p:cNvPr>
          <p:cNvCxnSpPr>
            <a:cxnSpLocks/>
          </p:cNvCxnSpPr>
          <p:nvPr/>
        </p:nvCxnSpPr>
        <p:spPr>
          <a:xfrm flipV="1">
            <a:off x="11413334" y="2184030"/>
            <a:ext cx="0" cy="3536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 стрелкой 106">
            <a:extLst>
              <a:ext uri="{FF2B5EF4-FFF2-40B4-BE49-F238E27FC236}">
                <a16:creationId xmlns:a16="http://schemas.microsoft.com/office/drawing/2014/main" id="{1FFE4CFA-942E-435E-A6D2-637178E43703}"/>
              </a:ext>
            </a:extLst>
          </p:cNvPr>
          <p:cNvCxnSpPr>
            <a:cxnSpLocks/>
            <a:stCxn id="50" idx="3"/>
            <a:endCxn id="54" idx="1"/>
          </p:cNvCxnSpPr>
          <p:nvPr/>
        </p:nvCxnSpPr>
        <p:spPr>
          <a:xfrm>
            <a:off x="5224920" y="2757545"/>
            <a:ext cx="62569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 стрелкой 107">
            <a:extLst>
              <a:ext uri="{FF2B5EF4-FFF2-40B4-BE49-F238E27FC236}">
                <a16:creationId xmlns:a16="http://schemas.microsoft.com/office/drawing/2014/main" id="{2FACA3F3-C45A-424F-8F2D-8763CA9D22A8}"/>
              </a:ext>
            </a:extLst>
          </p:cNvPr>
          <p:cNvCxnSpPr>
            <a:cxnSpLocks/>
            <a:stCxn id="54" idx="3"/>
            <a:endCxn id="56" idx="1"/>
          </p:cNvCxnSpPr>
          <p:nvPr/>
        </p:nvCxnSpPr>
        <p:spPr>
          <a:xfrm>
            <a:off x="6275391" y="2757545"/>
            <a:ext cx="40247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>
            <a:extLst>
              <a:ext uri="{FF2B5EF4-FFF2-40B4-BE49-F238E27FC236}">
                <a16:creationId xmlns:a16="http://schemas.microsoft.com/office/drawing/2014/main" id="{7541D016-7AA0-472D-8BC0-779B74A684EE}"/>
              </a:ext>
            </a:extLst>
          </p:cNvPr>
          <p:cNvCxnSpPr>
            <a:cxnSpLocks/>
            <a:stCxn id="56" idx="3"/>
            <a:endCxn id="79" idx="1"/>
          </p:cNvCxnSpPr>
          <p:nvPr/>
        </p:nvCxnSpPr>
        <p:spPr>
          <a:xfrm>
            <a:off x="7102635" y="2757545"/>
            <a:ext cx="40247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 стрелкой 109">
            <a:extLst>
              <a:ext uri="{FF2B5EF4-FFF2-40B4-BE49-F238E27FC236}">
                <a16:creationId xmlns:a16="http://schemas.microsoft.com/office/drawing/2014/main" id="{F8E4BCA0-455B-4038-BAAD-2072DADF8B00}"/>
              </a:ext>
            </a:extLst>
          </p:cNvPr>
          <p:cNvCxnSpPr>
            <a:cxnSpLocks/>
            <a:stCxn id="79" idx="3"/>
            <a:endCxn id="81" idx="1"/>
          </p:cNvCxnSpPr>
          <p:nvPr/>
        </p:nvCxnSpPr>
        <p:spPr>
          <a:xfrm>
            <a:off x="7929879" y="2757545"/>
            <a:ext cx="41175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 стрелкой 110">
            <a:extLst>
              <a:ext uri="{FF2B5EF4-FFF2-40B4-BE49-F238E27FC236}">
                <a16:creationId xmlns:a16="http://schemas.microsoft.com/office/drawing/2014/main" id="{4E1CE75D-9D41-41AC-844F-68A76C709201}"/>
              </a:ext>
            </a:extLst>
          </p:cNvPr>
          <p:cNvCxnSpPr>
            <a:cxnSpLocks/>
            <a:stCxn id="81" idx="3"/>
            <a:endCxn id="83" idx="1"/>
          </p:cNvCxnSpPr>
          <p:nvPr/>
        </p:nvCxnSpPr>
        <p:spPr>
          <a:xfrm>
            <a:off x="8766404" y="2757545"/>
            <a:ext cx="38439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5A12A7B1-ED00-4BBB-82C8-E20D2FF9BFE1}"/>
              </a:ext>
            </a:extLst>
          </p:cNvPr>
          <p:cNvCxnSpPr>
            <a:cxnSpLocks/>
            <a:stCxn id="83" idx="3"/>
            <a:endCxn id="85" idx="1"/>
          </p:cNvCxnSpPr>
          <p:nvPr/>
        </p:nvCxnSpPr>
        <p:spPr>
          <a:xfrm>
            <a:off x="9575575" y="2757545"/>
            <a:ext cx="61299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>
            <a:extLst>
              <a:ext uri="{FF2B5EF4-FFF2-40B4-BE49-F238E27FC236}">
                <a16:creationId xmlns:a16="http://schemas.microsoft.com/office/drawing/2014/main" id="{C566F665-6657-41B5-AED9-16635DEB5493}"/>
              </a:ext>
            </a:extLst>
          </p:cNvPr>
          <p:cNvCxnSpPr>
            <a:cxnSpLocks/>
            <a:stCxn id="85" idx="3"/>
            <a:endCxn id="87" idx="1"/>
          </p:cNvCxnSpPr>
          <p:nvPr/>
        </p:nvCxnSpPr>
        <p:spPr>
          <a:xfrm>
            <a:off x="10613346" y="2757545"/>
            <a:ext cx="58760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Google Shape;786;p36">
            <a:extLst>
              <a:ext uri="{FF2B5EF4-FFF2-40B4-BE49-F238E27FC236}">
                <a16:creationId xmlns:a16="http://schemas.microsoft.com/office/drawing/2014/main" id="{F7AB2CB0-23BE-4C07-87A8-BEFFC0C0FCD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17372" y="4829119"/>
            <a:ext cx="5112578" cy="1625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E8285C7E-8C84-4C85-8182-4CDD1FE26FE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32"/>
          <a:stretch/>
        </p:blipFill>
        <p:spPr>
          <a:xfrm>
            <a:off x="4130464" y="4913639"/>
            <a:ext cx="1771861" cy="1569304"/>
          </a:xfrm>
          <a:prstGeom prst="rect">
            <a:avLst/>
          </a:prstGeom>
          <a:ln w="19050">
            <a:noFill/>
          </a:ln>
        </p:spPr>
      </p:pic>
      <p:sp>
        <p:nvSpPr>
          <p:cNvPr id="74" name="Прямоугольник: скругленные углы 73">
            <a:extLst>
              <a:ext uri="{FF2B5EF4-FFF2-40B4-BE49-F238E27FC236}">
                <a16:creationId xmlns:a16="http://schemas.microsoft.com/office/drawing/2014/main" id="{C90DF727-2363-4278-B743-F16A3F66DB53}"/>
              </a:ext>
            </a:extLst>
          </p:cNvPr>
          <p:cNvSpPr/>
          <p:nvPr/>
        </p:nvSpPr>
        <p:spPr>
          <a:xfrm>
            <a:off x="11122478" y="5510469"/>
            <a:ext cx="424772" cy="439760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75" name="Соединитель: уступ 74">
            <a:extLst>
              <a:ext uri="{FF2B5EF4-FFF2-40B4-BE49-F238E27FC236}">
                <a16:creationId xmlns:a16="http://schemas.microsoft.com/office/drawing/2014/main" id="{4703779C-1A83-4E80-B56F-AE19844D816A}"/>
              </a:ext>
            </a:extLst>
          </p:cNvPr>
          <p:cNvCxnSpPr>
            <a:cxnSpLocks/>
            <a:stCxn id="74" idx="3"/>
          </p:cNvCxnSpPr>
          <p:nvPr/>
        </p:nvCxnSpPr>
        <p:spPr>
          <a:xfrm flipH="1" flipV="1">
            <a:off x="4800148" y="2757545"/>
            <a:ext cx="6747102" cy="2972804"/>
          </a:xfrm>
          <a:prstGeom prst="bentConnector5">
            <a:avLst>
              <a:gd name="adj1" fmla="val -3388"/>
              <a:gd name="adj2" fmla="val 36543"/>
              <a:gd name="adj3" fmla="val 110305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4267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ru-RU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Языковая модель</a:t>
            </a:r>
            <a:endParaRPr dirty="0"/>
          </a:p>
        </p:txBody>
      </p:sp>
      <p:sp>
        <p:nvSpPr>
          <p:cNvPr id="76" name="Прямоугольник: скругленные углы 75">
            <a:extLst>
              <a:ext uri="{FF2B5EF4-FFF2-40B4-BE49-F238E27FC236}">
                <a16:creationId xmlns:a16="http://schemas.microsoft.com/office/drawing/2014/main" id="{11F20A9C-953F-4E80-B266-D15D550BAFE7}"/>
              </a:ext>
            </a:extLst>
          </p:cNvPr>
          <p:cNvSpPr/>
          <p:nvPr/>
        </p:nvSpPr>
        <p:spPr>
          <a:xfrm>
            <a:off x="1026054" y="4605017"/>
            <a:ext cx="688555" cy="49360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77" name="Прямая со стрелкой 90">
            <a:extLst>
              <a:ext uri="{FF2B5EF4-FFF2-40B4-BE49-F238E27FC236}">
                <a16:creationId xmlns:a16="http://schemas.microsoft.com/office/drawing/2014/main" id="{F3FE6502-5844-432C-AA34-3385BEC9D042}"/>
              </a:ext>
            </a:extLst>
          </p:cNvPr>
          <p:cNvCxnSpPr>
            <a:cxnSpLocks/>
            <a:stCxn id="76" idx="0"/>
            <a:endCxn id="104" idx="2"/>
          </p:cNvCxnSpPr>
          <p:nvPr/>
        </p:nvCxnSpPr>
        <p:spPr>
          <a:xfrm flipV="1">
            <a:off x="1370330" y="3813015"/>
            <a:ext cx="0" cy="792002"/>
          </a:xfrm>
          <a:prstGeom prst="straightConnector1">
            <a:avLst/>
          </a:prstGeom>
          <a:ln w="5715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Прямоугольник: скругленные углы 103">
            <a:extLst>
              <a:ext uri="{FF2B5EF4-FFF2-40B4-BE49-F238E27FC236}">
                <a16:creationId xmlns:a16="http://schemas.microsoft.com/office/drawing/2014/main" id="{882FA059-7639-4D9D-AD29-4506C13134E8}"/>
              </a:ext>
            </a:extLst>
          </p:cNvPr>
          <p:cNvSpPr/>
          <p:nvPr/>
        </p:nvSpPr>
        <p:spPr>
          <a:xfrm>
            <a:off x="1026054" y="3319412"/>
            <a:ext cx="688555" cy="49360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05" name="Прямая со стрелкой 90">
            <a:extLst>
              <a:ext uri="{FF2B5EF4-FFF2-40B4-BE49-F238E27FC236}">
                <a16:creationId xmlns:a16="http://schemas.microsoft.com/office/drawing/2014/main" id="{64D10C2A-9EA2-44A1-9811-BCCF1D3112AD}"/>
              </a:ext>
            </a:extLst>
          </p:cNvPr>
          <p:cNvCxnSpPr>
            <a:cxnSpLocks/>
            <a:stCxn id="104" idx="3"/>
            <a:endCxn id="114" idx="1"/>
          </p:cNvCxnSpPr>
          <p:nvPr/>
        </p:nvCxnSpPr>
        <p:spPr>
          <a:xfrm>
            <a:off x="1714609" y="3566213"/>
            <a:ext cx="1465259" cy="0"/>
          </a:xfrm>
          <a:prstGeom prst="straightConnector1">
            <a:avLst/>
          </a:prstGeom>
          <a:ln w="5715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 стрелкой 90">
            <a:extLst>
              <a:ext uri="{FF2B5EF4-FFF2-40B4-BE49-F238E27FC236}">
                <a16:creationId xmlns:a16="http://schemas.microsoft.com/office/drawing/2014/main" id="{64DCB9C4-DA90-4F3F-B032-53147AEA8B52}"/>
              </a:ext>
            </a:extLst>
          </p:cNvPr>
          <p:cNvCxnSpPr>
            <a:cxnSpLocks/>
            <a:stCxn id="114" idx="3"/>
            <a:endCxn id="117" idx="1"/>
          </p:cNvCxnSpPr>
          <p:nvPr/>
        </p:nvCxnSpPr>
        <p:spPr>
          <a:xfrm>
            <a:off x="3868423" y="3566213"/>
            <a:ext cx="1541458" cy="0"/>
          </a:xfrm>
          <a:prstGeom prst="straightConnector1">
            <a:avLst/>
          </a:prstGeom>
          <a:ln w="5715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Прямоугольник: скругленные углы 113">
            <a:extLst>
              <a:ext uri="{FF2B5EF4-FFF2-40B4-BE49-F238E27FC236}">
                <a16:creationId xmlns:a16="http://schemas.microsoft.com/office/drawing/2014/main" id="{B8518EA6-54B3-4BFF-9E42-313733AE22F0}"/>
              </a:ext>
            </a:extLst>
          </p:cNvPr>
          <p:cNvSpPr/>
          <p:nvPr/>
        </p:nvSpPr>
        <p:spPr>
          <a:xfrm>
            <a:off x="3179868" y="3319412"/>
            <a:ext cx="688555" cy="49360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grpSp>
        <p:nvGrpSpPr>
          <p:cNvPr id="115" name="Группа 114">
            <a:extLst>
              <a:ext uri="{FF2B5EF4-FFF2-40B4-BE49-F238E27FC236}">
                <a16:creationId xmlns:a16="http://schemas.microsoft.com/office/drawing/2014/main" id="{7508F43B-8798-4D66-BA1F-4767BA12C595}"/>
              </a:ext>
            </a:extLst>
          </p:cNvPr>
          <p:cNvGrpSpPr/>
          <p:nvPr/>
        </p:nvGrpSpPr>
        <p:grpSpPr>
          <a:xfrm>
            <a:off x="5409881" y="2033807"/>
            <a:ext cx="688555" cy="1779207"/>
            <a:chOff x="8430046" y="2171700"/>
            <a:chExt cx="688555" cy="1585130"/>
          </a:xfrm>
          <a:solidFill>
            <a:schemeClr val="bg1"/>
          </a:solidFill>
        </p:grpSpPr>
        <p:sp>
          <p:nvSpPr>
            <p:cNvPr id="116" name="Прямоугольник: скругленные углы 115">
              <a:extLst>
                <a:ext uri="{FF2B5EF4-FFF2-40B4-BE49-F238E27FC236}">
                  <a16:creationId xmlns:a16="http://schemas.microsoft.com/office/drawing/2014/main" id="{1F04215C-F173-4250-AABA-4B04A2AED0F7}"/>
                </a:ext>
              </a:extLst>
            </p:cNvPr>
            <p:cNvSpPr/>
            <p:nvPr/>
          </p:nvSpPr>
          <p:spPr>
            <a:xfrm>
              <a:off x="8430046" y="2171700"/>
              <a:ext cx="688555" cy="439760"/>
            </a:xfrm>
            <a:prstGeom prst="roundRect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117" name="Прямоугольник: скругленные углы 116">
              <a:extLst>
                <a:ext uri="{FF2B5EF4-FFF2-40B4-BE49-F238E27FC236}">
                  <a16:creationId xmlns:a16="http://schemas.microsoft.com/office/drawing/2014/main" id="{930F3D4D-271E-4699-9700-97F835DBF3F3}"/>
                </a:ext>
              </a:extLst>
            </p:cNvPr>
            <p:cNvSpPr/>
            <p:nvPr/>
          </p:nvSpPr>
          <p:spPr>
            <a:xfrm>
              <a:off x="8430046" y="3317070"/>
              <a:ext cx="688555" cy="439760"/>
            </a:xfrm>
            <a:prstGeom prst="roundRect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118" name="Прямая со стрелкой 117">
              <a:extLst>
                <a:ext uri="{FF2B5EF4-FFF2-40B4-BE49-F238E27FC236}">
                  <a16:creationId xmlns:a16="http://schemas.microsoft.com/office/drawing/2014/main" id="{5CAE4A54-1D50-4CBC-9D72-C7E0FE066DFE}"/>
                </a:ext>
              </a:extLst>
            </p:cNvPr>
            <p:cNvCxnSpPr>
              <a:cxnSpLocks/>
              <a:stCxn id="117" idx="0"/>
              <a:endCxn id="116" idx="2"/>
            </p:cNvCxnSpPr>
            <p:nvPr/>
          </p:nvCxnSpPr>
          <p:spPr>
            <a:xfrm flipV="1">
              <a:off x="8774325" y="2611460"/>
              <a:ext cx="0" cy="705610"/>
            </a:xfrm>
            <a:prstGeom prst="straightConnector1">
              <a:avLst/>
            </a:prstGeom>
            <a:grpFill/>
            <a:ln w="57150">
              <a:solidFill>
                <a:srgbClr val="BFBFB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Прямоугольник: скругленные углы 118">
            <a:extLst>
              <a:ext uri="{FF2B5EF4-FFF2-40B4-BE49-F238E27FC236}">
                <a16:creationId xmlns:a16="http://schemas.microsoft.com/office/drawing/2014/main" id="{194BB581-10D4-4C6C-A0B0-EBA5CD4747D8}"/>
              </a:ext>
            </a:extLst>
          </p:cNvPr>
          <p:cNvSpPr/>
          <p:nvPr/>
        </p:nvSpPr>
        <p:spPr>
          <a:xfrm>
            <a:off x="3174681" y="2033807"/>
            <a:ext cx="688555" cy="49360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20" name="Прямая со стрелкой 119">
            <a:extLst>
              <a:ext uri="{FF2B5EF4-FFF2-40B4-BE49-F238E27FC236}">
                <a16:creationId xmlns:a16="http://schemas.microsoft.com/office/drawing/2014/main" id="{7BACE02A-13BE-4B7B-844C-A79A1B2CC5A1}"/>
              </a:ext>
            </a:extLst>
          </p:cNvPr>
          <p:cNvCxnSpPr>
            <a:cxnSpLocks/>
            <a:endCxn id="119" idx="2"/>
          </p:cNvCxnSpPr>
          <p:nvPr/>
        </p:nvCxnSpPr>
        <p:spPr>
          <a:xfrm flipV="1">
            <a:off x="3518960" y="2527410"/>
            <a:ext cx="0" cy="792002"/>
          </a:xfrm>
          <a:prstGeom prst="straightConnector1">
            <a:avLst/>
          </a:prstGeom>
          <a:ln w="5715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Прямоугольник: скругленные углы 120">
            <a:extLst>
              <a:ext uri="{FF2B5EF4-FFF2-40B4-BE49-F238E27FC236}">
                <a16:creationId xmlns:a16="http://schemas.microsoft.com/office/drawing/2014/main" id="{78C33DCB-3749-45B8-832D-C366F6710628}"/>
              </a:ext>
            </a:extLst>
          </p:cNvPr>
          <p:cNvSpPr/>
          <p:nvPr/>
        </p:nvSpPr>
        <p:spPr>
          <a:xfrm>
            <a:off x="1015681" y="2033807"/>
            <a:ext cx="688555" cy="49360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FD8A11B1-F48A-4546-91F7-3E83631340F4}"/>
              </a:ext>
            </a:extLst>
          </p:cNvPr>
          <p:cNvCxnSpPr>
            <a:cxnSpLocks/>
            <a:endCxn id="121" idx="2"/>
          </p:cNvCxnSpPr>
          <p:nvPr/>
        </p:nvCxnSpPr>
        <p:spPr>
          <a:xfrm flipV="1">
            <a:off x="1359960" y="2527410"/>
            <a:ext cx="0" cy="792002"/>
          </a:xfrm>
          <a:prstGeom prst="straightConnector1">
            <a:avLst/>
          </a:prstGeom>
          <a:ln w="5715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DA16EC78-FC21-4D77-8357-67685D67A68D}"/>
              </a:ext>
            </a:extLst>
          </p:cNvPr>
          <p:cNvSpPr txBox="1"/>
          <p:nvPr/>
        </p:nvSpPr>
        <p:spPr>
          <a:xfrm>
            <a:off x="10546080" y="3200400"/>
            <a:ext cx="1689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…</a:t>
            </a:r>
            <a:endParaRPr lang="ru-RU" sz="3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24" name="Прямоугольник: скругленные углы 123">
            <a:extLst>
              <a:ext uri="{FF2B5EF4-FFF2-40B4-BE49-F238E27FC236}">
                <a16:creationId xmlns:a16="http://schemas.microsoft.com/office/drawing/2014/main" id="{17E02704-131C-4299-AF01-9FA3768A9F39}"/>
              </a:ext>
            </a:extLst>
          </p:cNvPr>
          <p:cNvSpPr/>
          <p:nvPr/>
        </p:nvSpPr>
        <p:spPr>
          <a:xfrm>
            <a:off x="3174681" y="4605017"/>
            <a:ext cx="688555" cy="49360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25" name="Прямоугольник: скругленные углы 124">
            <a:extLst>
              <a:ext uri="{FF2B5EF4-FFF2-40B4-BE49-F238E27FC236}">
                <a16:creationId xmlns:a16="http://schemas.microsoft.com/office/drawing/2014/main" id="{74BF094C-CF2E-459A-BC15-2834979CCABD}"/>
              </a:ext>
            </a:extLst>
          </p:cNvPr>
          <p:cNvSpPr/>
          <p:nvPr/>
        </p:nvSpPr>
        <p:spPr>
          <a:xfrm>
            <a:off x="5407552" y="4605017"/>
            <a:ext cx="688555" cy="49360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26" name="Прямая со стрелкой 90">
            <a:extLst>
              <a:ext uri="{FF2B5EF4-FFF2-40B4-BE49-F238E27FC236}">
                <a16:creationId xmlns:a16="http://schemas.microsoft.com/office/drawing/2014/main" id="{C90805A6-6675-435C-8D84-84703B0159E2}"/>
              </a:ext>
            </a:extLst>
          </p:cNvPr>
          <p:cNvCxnSpPr>
            <a:cxnSpLocks/>
          </p:cNvCxnSpPr>
          <p:nvPr/>
        </p:nvCxnSpPr>
        <p:spPr>
          <a:xfrm flipV="1">
            <a:off x="3516631" y="3813015"/>
            <a:ext cx="0" cy="792002"/>
          </a:xfrm>
          <a:prstGeom prst="straightConnector1">
            <a:avLst/>
          </a:prstGeom>
          <a:ln w="5715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 стрелкой 90">
            <a:extLst>
              <a:ext uri="{FF2B5EF4-FFF2-40B4-BE49-F238E27FC236}">
                <a16:creationId xmlns:a16="http://schemas.microsoft.com/office/drawing/2014/main" id="{B10C2CE3-8690-4D19-BE01-DE5EBAC285DC}"/>
              </a:ext>
            </a:extLst>
          </p:cNvPr>
          <p:cNvCxnSpPr>
            <a:cxnSpLocks/>
          </p:cNvCxnSpPr>
          <p:nvPr/>
        </p:nvCxnSpPr>
        <p:spPr>
          <a:xfrm flipV="1">
            <a:off x="5751830" y="3813015"/>
            <a:ext cx="0" cy="792002"/>
          </a:xfrm>
          <a:prstGeom prst="straightConnector1">
            <a:avLst/>
          </a:prstGeom>
          <a:ln w="5715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Группа 127">
            <a:extLst>
              <a:ext uri="{FF2B5EF4-FFF2-40B4-BE49-F238E27FC236}">
                <a16:creationId xmlns:a16="http://schemas.microsoft.com/office/drawing/2014/main" id="{4BB018A2-E7FB-41D3-8F98-2F6C30E08975}"/>
              </a:ext>
            </a:extLst>
          </p:cNvPr>
          <p:cNvGrpSpPr/>
          <p:nvPr/>
        </p:nvGrpSpPr>
        <p:grpSpPr>
          <a:xfrm>
            <a:off x="7670481" y="2033807"/>
            <a:ext cx="688555" cy="1779207"/>
            <a:chOff x="8430046" y="2171700"/>
            <a:chExt cx="688555" cy="1585130"/>
          </a:xfrm>
          <a:solidFill>
            <a:schemeClr val="bg1"/>
          </a:solidFill>
        </p:grpSpPr>
        <p:sp>
          <p:nvSpPr>
            <p:cNvPr id="129" name="Прямоугольник: скругленные углы 128">
              <a:extLst>
                <a:ext uri="{FF2B5EF4-FFF2-40B4-BE49-F238E27FC236}">
                  <a16:creationId xmlns:a16="http://schemas.microsoft.com/office/drawing/2014/main" id="{1BD48642-AA83-4E3E-9BC9-54D65751F356}"/>
                </a:ext>
              </a:extLst>
            </p:cNvPr>
            <p:cNvSpPr/>
            <p:nvPr/>
          </p:nvSpPr>
          <p:spPr>
            <a:xfrm>
              <a:off x="8430046" y="2171700"/>
              <a:ext cx="688555" cy="439760"/>
            </a:xfrm>
            <a:prstGeom prst="roundRect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130" name="Прямоугольник: скругленные углы 129">
              <a:extLst>
                <a:ext uri="{FF2B5EF4-FFF2-40B4-BE49-F238E27FC236}">
                  <a16:creationId xmlns:a16="http://schemas.microsoft.com/office/drawing/2014/main" id="{A6DC4A5C-2BB3-49A0-AC81-BC0A6D104C6D}"/>
                </a:ext>
              </a:extLst>
            </p:cNvPr>
            <p:cNvSpPr/>
            <p:nvPr/>
          </p:nvSpPr>
          <p:spPr>
            <a:xfrm>
              <a:off x="8430046" y="3317070"/>
              <a:ext cx="688555" cy="439760"/>
            </a:xfrm>
            <a:prstGeom prst="roundRect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131" name="Прямая со стрелкой 130">
              <a:extLst>
                <a:ext uri="{FF2B5EF4-FFF2-40B4-BE49-F238E27FC236}">
                  <a16:creationId xmlns:a16="http://schemas.microsoft.com/office/drawing/2014/main" id="{32CF7C5F-C8C1-407F-997C-A0467EF8BA04}"/>
                </a:ext>
              </a:extLst>
            </p:cNvPr>
            <p:cNvCxnSpPr>
              <a:cxnSpLocks/>
              <a:stCxn id="130" idx="0"/>
              <a:endCxn id="129" idx="2"/>
            </p:cNvCxnSpPr>
            <p:nvPr/>
          </p:nvCxnSpPr>
          <p:spPr>
            <a:xfrm flipV="1">
              <a:off x="8774325" y="2611460"/>
              <a:ext cx="0" cy="705610"/>
            </a:xfrm>
            <a:prstGeom prst="straightConnector1">
              <a:avLst/>
            </a:prstGeom>
            <a:grpFill/>
            <a:ln w="57150">
              <a:solidFill>
                <a:srgbClr val="BFBFB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Прямоугольник: скругленные углы 131">
            <a:extLst>
              <a:ext uri="{FF2B5EF4-FFF2-40B4-BE49-F238E27FC236}">
                <a16:creationId xmlns:a16="http://schemas.microsoft.com/office/drawing/2014/main" id="{D4D6AF98-9FEB-43EE-9CCC-B0DC8EBDC7F2}"/>
              </a:ext>
            </a:extLst>
          </p:cNvPr>
          <p:cNvSpPr/>
          <p:nvPr/>
        </p:nvSpPr>
        <p:spPr>
          <a:xfrm>
            <a:off x="7668152" y="4605017"/>
            <a:ext cx="688555" cy="49360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33" name="Прямая со стрелкой 90">
            <a:extLst>
              <a:ext uri="{FF2B5EF4-FFF2-40B4-BE49-F238E27FC236}">
                <a16:creationId xmlns:a16="http://schemas.microsoft.com/office/drawing/2014/main" id="{71CE51A7-D37F-4CFB-8D5B-D2BB142AE0D5}"/>
              </a:ext>
            </a:extLst>
          </p:cNvPr>
          <p:cNvCxnSpPr>
            <a:cxnSpLocks/>
          </p:cNvCxnSpPr>
          <p:nvPr/>
        </p:nvCxnSpPr>
        <p:spPr>
          <a:xfrm flipV="1">
            <a:off x="8012430" y="3813015"/>
            <a:ext cx="0" cy="792002"/>
          </a:xfrm>
          <a:prstGeom prst="straightConnector1">
            <a:avLst/>
          </a:prstGeom>
          <a:ln w="5715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Группа 133">
            <a:extLst>
              <a:ext uri="{FF2B5EF4-FFF2-40B4-BE49-F238E27FC236}">
                <a16:creationId xmlns:a16="http://schemas.microsoft.com/office/drawing/2014/main" id="{FBD521A2-20E2-48CE-85B6-A37BC923F399}"/>
              </a:ext>
            </a:extLst>
          </p:cNvPr>
          <p:cNvGrpSpPr/>
          <p:nvPr/>
        </p:nvGrpSpPr>
        <p:grpSpPr>
          <a:xfrm>
            <a:off x="9943781" y="2033807"/>
            <a:ext cx="688555" cy="1779207"/>
            <a:chOff x="8430046" y="2171700"/>
            <a:chExt cx="688555" cy="1585130"/>
          </a:xfrm>
          <a:solidFill>
            <a:schemeClr val="bg1"/>
          </a:solidFill>
        </p:grpSpPr>
        <p:sp>
          <p:nvSpPr>
            <p:cNvPr id="135" name="Прямоугольник: скругленные углы 134">
              <a:extLst>
                <a:ext uri="{FF2B5EF4-FFF2-40B4-BE49-F238E27FC236}">
                  <a16:creationId xmlns:a16="http://schemas.microsoft.com/office/drawing/2014/main" id="{737CF05E-8650-4628-B848-57F38633526C}"/>
                </a:ext>
              </a:extLst>
            </p:cNvPr>
            <p:cNvSpPr/>
            <p:nvPr/>
          </p:nvSpPr>
          <p:spPr>
            <a:xfrm>
              <a:off x="8430046" y="2171700"/>
              <a:ext cx="688555" cy="439760"/>
            </a:xfrm>
            <a:prstGeom prst="roundRect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136" name="Прямоугольник: скругленные углы 135">
              <a:extLst>
                <a:ext uri="{FF2B5EF4-FFF2-40B4-BE49-F238E27FC236}">
                  <a16:creationId xmlns:a16="http://schemas.microsoft.com/office/drawing/2014/main" id="{25BAE55F-9E90-4FDF-87D4-5429AF0137E0}"/>
                </a:ext>
              </a:extLst>
            </p:cNvPr>
            <p:cNvSpPr/>
            <p:nvPr/>
          </p:nvSpPr>
          <p:spPr>
            <a:xfrm>
              <a:off x="8430046" y="3317070"/>
              <a:ext cx="688555" cy="439760"/>
            </a:xfrm>
            <a:prstGeom prst="roundRect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137" name="Прямая со стрелкой 136">
              <a:extLst>
                <a:ext uri="{FF2B5EF4-FFF2-40B4-BE49-F238E27FC236}">
                  <a16:creationId xmlns:a16="http://schemas.microsoft.com/office/drawing/2014/main" id="{CB560B78-D586-4E03-8BB8-E2880B7D2BD5}"/>
                </a:ext>
              </a:extLst>
            </p:cNvPr>
            <p:cNvCxnSpPr>
              <a:cxnSpLocks/>
              <a:stCxn id="136" idx="0"/>
              <a:endCxn id="135" idx="2"/>
            </p:cNvCxnSpPr>
            <p:nvPr/>
          </p:nvCxnSpPr>
          <p:spPr>
            <a:xfrm flipV="1">
              <a:off x="8774325" y="2611460"/>
              <a:ext cx="0" cy="705610"/>
            </a:xfrm>
            <a:prstGeom prst="straightConnector1">
              <a:avLst/>
            </a:prstGeom>
            <a:grpFill/>
            <a:ln w="57150">
              <a:solidFill>
                <a:srgbClr val="BFBFB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Прямоугольник: скругленные углы 137">
            <a:extLst>
              <a:ext uri="{FF2B5EF4-FFF2-40B4-BE49-F238E27FC236}">
                <a16:creationId xmlns:a16="http://schemas.microsoft.com/office/drawing/2014/main" id="{A560EDD2-FA63-4A69-80D2-DBB1AFF6A36A}"/>
              </a:ext>
            </a:extLst>
          </p:cNvPr>
          <p:cNvSpPr/>
          <p:nvPr/>
        </p:nvSpPr>
        <p:spPr>
          <a:xfrm>
            <a:off x="9941452" y="4605017"/>
            <a:ext cx="688555" cy="49360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39" name="Прямая со стрелкой 90">
            <a:extLst>
              <a:ext uri="{FF2B5EF4-FFF2-40B4-BE49-F238E27FC236}">
                <a16:creationId xmlns:a16="http://schemas.microsoft.com/office/drawing/2014/main" id="{E00DC1A9-F8A6-4A1D-8644-666576FB2545}"/>
              </a:ext>
            </a:extLst>
          </p:cNvPr>
          <p:cNvCxnSpPr>
            <a:cxnSpLocks/>
          </p:cNvCxnSpPr>
          <p:nvPr/>
        </p:nvCxnSpPr>
        <p:spPr>
          <a:xfrm flipV="1">
            <a:off x="10285730" y="3813015"/>
            <a:ext cx="0" cy="792002"/>
          </a:xfrm>
          <a:prstGeom prst="straightConnector1">
            <a:avLst/>
          </a:prstGeom>
          <a:ln w="5715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90">
            <a:extLst>
              <a:ext uri="{FF2B5EF4-FFF2-40B4-BE49-F238E27FC236}">
                <a16:creationId xmlns:a16="http://schemas.microsoft.com/office/drawing/2014/main" id="{EBC601C1-9025-494C-A294-6FBDB971AD7C}"/>
              </a:ext>
            </a:extLst>
          </p:cNvPr>
          <p:cNvCxnSpPr>
            <a:cxnSpLocks/>
          </p:cNvCxnSpPr>
          <p:nvPr/>
        </p:nvCxnSpPr>
        <p:spPr>
          <a:xfrm>
            <a:off x="6090923" y="3566213"/>
            <a:ext cx="1541458" cy="0"/>
          </a:xfrm>
          <a:prstGeom prst="straightConnector1">
            <a:avLst/>
          </a:prstGeom>
          <a:ln w="5715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Прямая со стрелкой 90">
            <a:extLst>
              <a:ext uri="{FF2B5EF4-FFF2-40B4-BE49-F238E27FC236}">
                <a16:creationId xmlns:a16="http://schemas.microsoft.com/office/drawing/2014/main" id="{CDD59EB1-8F7A-47A0-84AC-9FD9D509348B}"/>
              </a:ext>
            </a:extLst>
          </p:cNvPr>
          <p:cNvCxnSpPr>
            <a:cxnSpLocks/>
          </p:cNvCxnSpPr>
          <p:nvPr/>
        </p:nvCxnSpPr>
        <p:spPr>
          <a:xfrm>
            <a:off x="8351523" y="3566213"/>
            <a:ext cx="1541458" cy="0"/>
          </a:xfrm>
          <a:prstGeom prst="straightConnector1">
            <a:avLst/>
          </a:prstGeom>
          <a:ln w="5715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2AEEAE48-FDF5-49E4-BFFE-0F214223699D}"/>
              </a:ext>
            </a:extLst>
          </p:cNvPr>
          <p:cNvSpPr txBox="1"/>
          <p:nvPr/>
        </p:nvSpPr>
        <p:spPr>
          <a:xfrm>
            <a:off x="576580" y="5231839"/>
            <a:ext cx="1689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A5131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good</a:t>
            </a:r>
            <a:endParaRPr lang="ru-RU" sz="3200" dirty="0">
              <a:solidFill>
                <a:srgbClr val="A5131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4470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ru-RU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Языковая модель</a:t>
            </a:r>
            <a:endParaRPr dirty="0"/>
          </a:p>
        </p:txBody>
      </p:sp>
      <p:sp>
        <p:nvSpPr>
          <p:cNvPr id="76" name="Прямоугольник: скругленные углы 75">
            <a:extLst>
              <a:ext uri="{FF2B5EF4-FFF2-40B4-BE49-F238E27FC236}">
                <a16:creationId xmlns:a16="http://schemas.microsoft.com/office/drawing/2014/main" id="{11F20A9C-953F-4E80-B266-D15D550BAFE7}"/>
              </a:ext>
            </a:extLst>
          </p:cNvPr>
          <p:cNvSpPr/>
          <p:nvPr/>
        </p:nvSpPr>
        <p:spPr>
          <a:xfrm>
            <a:off x="1026054" y="4605017"/>
            <a:ext cx="688555" cy="49360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77" name="Прямая со стрелкой 90">
            <a:extLst>
              <a:ext uri="{FF2B5EF4-FFF2-40B4-BE49-F238E27FC236}">
                <a16:creationId xmlns:a16="http://schemas.microsoft.com/office/drawing/2014/main" id="{F3FE6502-5844-432C-AA34-3385BEC9D042}"/>
              </a:ext>
            </a:extLst>
          </p:cNvPr>
          <p:cNvCxnSpPr>
            <a:cxnSpLocks/>
            <a:stCxn id="76" idx="0"/>
            <a:endCxn id="104" idx="2"/>
          </p:cNvCxnSpPr>
          <p:nvPr/>
        </p:nvCxnSpPr>
        <p:spPr>
          <a:xfrm flipV="1">
            <a:off x="1370330" y="3813015"/>
            <a:ext cx="0" cy="79200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Прямоугольник: скругленные углы 103">
            <a:extLst>
              <a:ext uri="{FF2B5EF4-FFF2-40B4-BE49-F238E27FC236}">
                <a16:creationId xmlns:a16="http://schemas.microsoft.com/office/drawing/2014/main" id="{882FA059-7639-4D9D-AD29-4506C13134E8}"/>
              </a:ext>
            </a:extLst>
          </p:cNvPr>
          <p:cNvSpPr/>
          <p:nvPr/>
        </p:nvSpPr>
        <p:spPr>
          <a:xfrm>
            <a:off x="1026054" y="3319412"/>
            <a:ext cx="688555" cy="493603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05" name="Прямая со стрелкой 90">
            <a:extLst>
              <a:ext uri="{FF2B5EF4-FFF2-40B4-BE49-F238E27FC236}">
                <a16:creationId xmlns:a16="http://schemas.microsoft.com/office/drawing/2014/main" id="{64D10C2A-9EA2-44A1-9811-BCCF1D3112AD}"/>
              </a:ext>
            </a:extLst>
          </p:cNvPr>
          <p:cNvCxnSpPr>
            <a:cxnSpLocks/>
            <a:stCxn id="104" idx="3"/>
            <a:endCxn id="114" idx="1"/>
          </p:cNvCxnSpPr>
          <p:nvPr/>
        </p:nvCxnSpPr>
        <p:spPr>
          <a:xfrm>
            <a:off x="1714609" y="3566213"/>
            <a:ext cx="1465259" cy="0"/>
          </a:xfrm>
          <a:prstGeom prst="straightConnector1">
            <a:avLst/>
          </a:prstGeom>
          <a:ln w="5715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 стрелкой 90">
            <a:extLst>
              <a:ext uri="{FF2B5EF4-FFF2-40B4-BE49-F238E27FC236}">
                <a16:creationId xmlns:a16="http://schemas.microsoft.com/office/drawing/2014/main" id="{64DCB9C4-DA90-4F3F-B032-53147AEA8B52}"/>
              </a:ext>
            </a:extLst>
          </p:cNvPr>
          <p:cNvCxnSpPr>
            <a:cxnSpLocks/>
            <a:stCxn id="114" idx="3"/>
            <a:endCxn id="117" idx="1"/>
          </p:cNvCxnSpPr>
          <p:nvPr/>
        </p:nvCxnSpPr>
        <p:spPr>
          <a:xfrm>
            <a:off x="3868423" y="3566213"/>
            <a:ext cx="1541458" cy="0"/>
          </a:xfrm>
          <a:prstGeom prst="straightConnector1">
            <a:avLst/>
          </a:prstGeom>
          <a:ln w="5715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Прямоугольник: скругленные углы 113">
            <a:extLst>
              <a:ext uri="{FF2B5EF4-FFF2-40B4-BE49-F238E27FC236}">
                <a16:creationId xmlns:a16="http://schemas.microsoft.com/office/drawing/2014/main" id="{B8518EA6-54B3-4BFF-9E42-313733AE22F0}"/>
              </a:ext>
            </a:extLst>
          </p:cNvPr>
          <p:cNvSpPr/>
          <p:nvPr/>
        </p:nvSpPr>
        <p:spPr>
          <a:xfrm>
            <a:off x="3179868" y="3319412"/>
            <a:ext cx="688555" cy="49360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grpSp>
        <p:nvGrpSpPr>
          <p:cNvPr id="115" name="Группа 114">
            <a:extLst>
              <a:ext uri="{FF2B5EF4-FFF2-40B4-BE49-F238E27FC236}">
                <a16:creationId xmlns:a16="http://schemas.microsoft.com/office/drawing/2014/main" id="{7508F43B-8798-4D66-BA1F-4767BA12C595}"/>
              </a:ext>
            </a:extLst>
          </p:cNvPr>
          <p:cNvGrpSpPr/>
          <p:nvPr/>
        </p:nvGrpSpPr>
        <p:grpSpPr>
          <a:xfrm>
            <a:off x="5409881" y="2033807"/>
            <a:ext cx="688555" cy="1779207"/>
            <a:chOff x="8430046" y="2171700"/>
            <a:chExt cx="688555" cy="1585130"/>
          </a:xfrm>
          <a:solidFill>
            <a:schemeClr val="bg1"/>
          </a:solidFill>
        </p:grpSpPr>
        <p:sp>
          <p:nvSpPr>
            <p:cNvPr id="116" name="Прямоугольник: скругленные углы 115">
              <a:extLst>
                <a:ext uri="{FF2B5EF4-FFF2-40B4-BE49-F238E27FC236}">
                  <a16:creationId xmlns:a16="http://schemas.microsoft.com/office/drawing/2014/main" id="{1F04215C-F173-4250-AABA-4B04A2AED0F7}"/>
                </a:ext>
              </a:extLst>
            </p:cNvPr>
            <p:cNvSpPr/>
            <p:nvPr/>
          </p:nvSpPr>
          <p:spPr>
            <a:xfrm>
              <a:off x="8430046" y="2171700"/>
              <a:ext cx="688555" cy="439760"/>
            </a:xfrm>
            <a:prstGeom prst="roundRect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117" name="Прямоугольник: скругленные углы 116">
              <a:extLst>
                <a:ext uri="{FF2B5EF4-FFF2-40B4-BE49-F238E27FC236}">
                  <a16:creationId xmlns:a16="http://schemas.microsoft.com/office/drawing/2014/main" id="{930F3D4D-271E-4699-9700-97F835DBF3F3}"/>
                </a:ext>
              </a:extLst>
            </p:cNvPr>
            <p:cNvSpPr/>
            <p:nvPr/>
          </p:nvSpPr>
          <p:spPr>
            <a:xfrm>
              <a:off x="8430046" y="3317070"/>
              <a:ext cx="688555" cy="439760"/>
            </a:xfrm>
            <a:prstGeom prst="roundRect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118" name="Прямая со стрелкой 117">
              <a:extLst>
                <a:ext uri="{FF2B5EF4-FFF2-40B4-BE49-F238E27FC236}">
                  <a16:creationId xmlns:a16="http://schemas.microsoft.com/office/drawing/2014/main" id="{5CAE4A54-1D50-4CBC-9D72-C7E0FE066DFE}"/>
                </a:ext>
              </a:extLst>
            </p:cNvPr>
            <p:cNvCxnSpPr>
              <a:cxnSpLocks/>
              <a:stCxn id="117" idx="0"/>
              <a:endCxn id="116" idx="2"/>
            </p:cNvCxnSpPr>
            <p:nvPr/>
          </p:nvCxnSpPr>
          <p:spPr>
            <a:xfrm flipV="1">
              <a:off x="8774325" y="2611460"/>
              <a:ext cx="0" cy="705610"/>
            </a:xfrm>
            <a:prstGeom prst="straightConnector1">
              <a:avLst/>
            </a:prstGeom>
            <a:grpFill/>
            <a:ln w="57150">
              <a:solidFill>
                <a:srgbClr val="BFBFB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Прямоугольник: скругленные углы 118">
            <a:extLst>
              <a:ext uri="{FF2B5EF4-FFF2-40B4-BE49-F238E27FC236}">
                <a16:creationId xmlns:a16="http://schemas.microsoft.com/office/drawing/2014/main" id="{194BB581-10D4-4C6C-A0B0-EBA5CD4747D8}"/>
              </a:ext>
            </a:extLst>
          </p:cNvPr>
          <p:cNvSpPr/>
          <p:nvPr/>
        </p:nvSpPr>
        <p:spPr>
          <a:xfrm>
            <a:off x="3174681" y="2033807"/>
            <a:ext cx="688555" cy="49360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20" name="Прямая со стрелкой 119">
            <a:extLst>
              <a:ext uri="{FF2B5EF4-FFF2-40B4-BE49-F238E27FC236}">
                <a16:creationId xmlns:a16="http://schemas.microsoft.com/office/drawing/2014/main" id="{7BACE02A-13BE-4B7B-844C-A79A1B2CC5A1}"/>
              </a:ext>
            </a:extLst>
          </p:cNvPr>
          <p:cNvCxnSpPr>
            <a:cxnSpLocks/>
            <a:endCxn id="119" idx="2"/>
          </p:cNvCxnSpPr>
          <p:nvPr/>
        </p:nvCxnSpPr>
        <p:spPr>
          <a:xfrm flipV="1">
            <a:off x="3518960" y="2527410"/>
            <a:ext cx="0" cy="792002"/>
          </a:xfrm>
          <a:prstGeom prst="straightConnector1">
            <a:avLst/>
          </a:prstGeom>
          <a:ln w="5715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Прямоугольник: скругленные углы 120">
            <a:extLst>
              <a:ext uri="{FF2B5EF4-FFF2-40B4-BE49-F238E27FC236}">
                <a16:creationId xmlns:a16="http://schemas.microsoft.com/office/drawing/2014/main" id="{78C33DCB-3749-45B8-832D-C366F6710628}"/>
              </a:ext>
            </a:extLst>
          </p:cNvPr>
          <p:cNvSpPr/>
          <p:nvPr/>
        </p:nvSpPr>
        <p:spPr>
          <a:xfrm>
            <a:off x="1015681" y="2033807"/>
            <a:ext cx="688555" cy="493603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FD8A11B1-F48A-4546-91F7-3E83631340F4}"/>
              </a:ext>
            </a:extLst>
          </p:cNvPr>
          <p:cNvCxnSpPr>
            <a:cxnSpLocks/>
            <a:endCxn id="121" idx="2"/>
          </p:cNvCxnSpPr>
          <p:nvPr/>
        </p:nvCxnSpPr>
        <p:spPr>
          <a:xfrm flipV="1">
            <a:off x="1359960" y="2527410"/>
            <a:ext cx="0" cy="79200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DA16EC78-FC21-4D77-8357-67685D67A68D}"/>
              </a:ext>
            </a:extLst>
          </p:cNvPr>
          <p:cNvSpPr txBox="1"/>
          <p:nvPr/>
        </p:nvSpPr>
        <p:spPr>
          <a:xfrm>
            <a:off x="10546080" y="3200400"/>
            <a:ext cx="1689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…</a:t>
            </a:r>
            <a:endParaRPr lang="ru-RU" sz="3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24" name="Прямоугольник: скругленные углы 123">
            <a:extLst>
              <a:ext uri="{FF2B5EF4-FFF2-40B4-BE49-F238E27FC236}">
                <a16:creationId xmlns:a16="http://schemas.microsoft.com/office/drawing/2014/main" id="{17E02704-131C-4299-AF01-9FA3768A9F39}"/>
              </a:ext>
            </a:extLst>
          </p:cNvPr>
          <p:cNvSpPr/>
          <p:nvPr/>
        </p:nvSpPr>
        <p:spPr>
          <a:xfrm>
            <a:off x="3174681" y="4605017"/>
            <a:ext cx="688555" cy="49360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25" name="Прямоугольник: скругленные углы 124">
            <a:extLst>
              <a:ext uri="{FF2B5EF4-FFF2-40B4-BE49-F238E27FC236}">
                <a16:creationId xmlns:a16="http://schemas.microsoft.com/office/drawing/2014/main" id="{74BF094C-CF2E-459A-BC15-2834979CCABD}"/>
              </a:ext>
            </a:extLst>
          </p:cNvPr>
          <p:cNvSpPr/>
          <p:nvPr/>
        </p:nvSpPr>
        <p:spPr>
          <a:xfrm>
            <a:off x="5407552" y="4605017"/>
            <a:ext cx="688555" cy="49360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26" name="Прямая со стрелкой 90">
            <a:extLst>
              <a:ext uri="{FF2B5EF4-FFF2-40B4-BE49-F238E27FC236}">
                <a16:creationId xmlns:a16="http://schemas.microsoft.com/office/drawing/2014/main" id="{C90805A6-6675-435C-8D84-84703B0159E2}"/>
              </a:ext>
            </a:extLst>
          </p:cNvPr>
          <p:cNvCxnSpPr>
            <a:cxnSpLocks/>
          </p:cNvCxnSpPr>
          <p:nvPr/>
        </p:nvCxnSpPr>
        <p:spPr>
          <a:xfrm flipV="1">
            <a:off x="3516631" y="3813015"/>
            <a:ext cx="0" cy="792002"/>
          </a:xfrm>
          <a:prstGeom prst="straightConnector1">
            <a:avLst/>
          </a:prstGeom>
          <a:ln w="5715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 стрелкой 90">
            <a:extLst>
              <a:ext uri="{FF2B5EF4-FFF2-40B4-BE49-F238E27FC236}">
                <a16:creationId xmlns:a16="http://schemas.microsoft.com/office/drawing/2014/main" id="{B10C2CE3-8690-4D19-BE01-DE5EBAC285DC}"/>
              </a:ext>
            </a:extLst>
          </p:cNvPr>
          <p:cNvCxnSpPr>
            <a:cxnSpLocks/>
          </p:cNvCxnSpPr>
          <p:nvPr/>
        </p:nvCxnSpPr>
        <p:spPr>
          <a:xfrm flipV="1">
            <a:off x="5751830" y="3813015"/>
            <a:ext cx="0" cy="792002"/>
          </a:xfrm>
          <a:prstGeom prst="straightConnector1">
            <a:avLst/>
          </a:prstGeom>
          <a:ln w="5715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Группа 127">
            <a:extLst>
              <a:ext uri="{FF2B5EF4-FFF2-40B4-BE49-F238E27FC236}">
                <a16:creationId xmlns:a16="http://schemas.microsoft.com/office/drawing/2014/main" id="{4BB018A2-E7FB-41D3-8F98-2F6C30E08975}"/>
              </a:ext>
            </a:extLst>
          </p:cNvPr>
          <p:cNvGrpSpPr/>
          <p:nvPr/>
        </p:nvGrpSpPr>
        <p:grpSpPr>
          <a:xfrm>
            <a:off x="7670481" y="2033807"/>
            <a:ext cx="688555" cy="1779207"/>
            <a:chOff x="8430046" y="2171700"/>
            <a:chExt cx="688555" cy="1585130"/>
          </a:xfrm>
          <a:solidFill>
            <a:schemeClr val="bg1"/>
          </a:solidFill>
        </p:grpSpPr>
        <p:sp>
          <p:nvSpPr>
            <p:cNvPr id="129" name="Прямоугольник: скругленные углы 128">
              <a:extLst>
                <a:ext uri="{FF2B5EF4-FFF2-40B4-BE49-F238E27FC236}">
                  <a16:creationId xmlns:a16="http://schemas.microsoft.com/office/drawing/2014/main" id="{1BD48642-AA83-4E3E-9BC9-54D65751F356}"/>
                </a:ext>
              </a:extLst>
            </p:cNvPr>
            <p:cNvSpPr/>
            <p:nvPr/>
          </p:nvSpPr>
          <p:spPr>
            <a:xfrm>
              <a:off x="8430046" y="2171700"/>
              <a:ext cx="688555" cy="439760"/>
            </a:xfrm>
            <a:prstGeom prst="roundRect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130" name="Прямоугольник: скругленные углы 129">
              <a:extLst>
                <a:ext uri="{FF2B5EF4-FFF2-40B4-BE49-F238E27FC236}">
                  <a16:creationId xmlns:a16="http://schemas.microsoft.com/office/drawing/2014/main" id="{A6DC4A5C-2BB3-49A0-AC81-BC0A6D104C6D}"/>
                </a:ext>
              </a:extLst>
            </p:cNvPr>
            <p:cNvSpPr/>
            <p:nvPr/>
          </p:nvSpPr>
          <p:spPr>
            <a:xfrm>
              <a:off x="8430046" y="3317070"/>
              <a:ext cx="688555" cy="439760"/>
            </a:xfrm>
            <a:prstGeom prst="roundRect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131" name="Прямая со стрелкой 130">
              <a:extLst>
                <a:ext uri="{FF2B5EF4-FFF2-40B4-BE49-F238E27FC236}">
                  <a16:creationId xmlns:a16="http://schemas.microsoft.com/office/drawing/2014/main" id="{32CF7C5F-C8C1-407F-997C-A0467EF8BA04}"/>
                </a:ext>
              </a:extLst>
            </p:cNvPr>
            <p:cNvCxnSpPr>
              <a:cxnSpLocks/>
              <a:stCxn id="130" idx="0"/>
              <a:endCxn id="129" idx="2"/>
            </p:cNvCxnSpPr>
            <p:nvPr/>
          </p:nvCxnSpPr>
          <p:spPr>
            <a:xfrm flipV="1">
              <a:off x="8774325" y="2611460"/>
              <a:ext cx="0" cy="705610"/>
            </a:xfrm>
            <a:prstGeom prst="straightConnector1">
              <a:avLst/>
            </a:prstGeom>
            <a:grpFill/>
            <a:ln w="57150">
              <a:solidFill>
                <a:srgbClr val="BFBFB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Прямоугольник: скругленные углы 131">
            <a:extLst>
              <a:ext uri="{FF2B5EF4-FFF2-40B4-BE49-F238E27FC236}">
                <a16:creationId xmlns:a16="http://schemas.microsoft.com/office/drawing/2014/main" id="{D4D6AF98-9FEB-43EE-9CCC-B0DC8EBDC7F2}"/>
              </a:ext>
            </a:extLst>
          </p:cNvPr>
          <p:cNvSpPr/>
          <p:nvPr/>
        </p:nvSpPr>
        <p:spPr>
          <a:xfrm>
            <a:off x="7668152" y="4605017"/>
            <a:ext cx="688555" cy="49360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33" name="Прямая со стрелкой 90">
            <a:extLst>
              <a:ext uri="{FF2B5EF4-FFF2-40B4-BE49-F238E27FC236}">
                <a16:creationId xmlns:a16="http://schemas.microsoft.com/office/drawing/2014/main" id="{71CE51A7-D37F-4CFB-8D5B-D2BB142AE0D5}"/>
              </a:ext>
            </a:extLst>
          </p:cNvPr>
          <p:cNvCxnSpPr>
            <a:cxnSpLocks/>
          </p:cNvCxnSpPr>
          <p:nvPr/>
        </p:nvCxnSpPr>
        <p:spPr>
          <a:xfrm flipV="1">
            <a:off x="8012430" y="3813015"/>
            <a:ext cx="0" cy="792002"/>
          </a:xfrm>
          <a:prstGeom prst="straightConnector1">
            <a:avLst/>
          </a:prstGeom>
          <a:ln w="5715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Группа 133">
            <a:extLst>
              <a:ext uri="{FF2B5EF4-FFF2-40B4-BE49-F238E27FC236}">
                <a16:creationId xmlns:a16="http://schemas.microsoft.com/office/drawing/2014/main" id="{FBD521A2-20E2-48CE-85B6-A37BC923F399}"/>
              </a:ext>
            </a:extLst>
          </p:cNvPr>
          <p:cNvGrpSpPr/>
          <p:nvPr/>
        </p:nvGrpSpPr>
        <p:grpSpPr>
          <a:xfrm>
            <a:off x="9943781" y="2033807"/>
            <a:ext cx="688555" cy="1779207"/>
            <a:chOff x="8430046" y="2171700"/>
            <a:chExt cx="688555" cy="1585130"/>
          </a:xfrm>
          <a:solidFill>
            <a:schemeClr val="bg1"/>
          </a:solidFill>
        </p:grpSpPr>
        <p:sp>
          <p:nvSpPr>
            <p:cNvPr id="135" name="Прямоугольник: скругленные углы 134">
              <a:extLst>
                <a:ext uri="{FF2B5EF4-FFF2-40B4-BE49-F238E27FC236}">
                  <a16:creationId xmlns:a16="http://schemas.microsoft.com/office/drawing/2014/main" id="{737CF05E-8650-4628-B848-57F38633526C}"/>
                </a:ext>
              </a:extLst>
            </p:cNvPr>
            <p:cNvSpPr/>
            <p:nvPr/>
          </p:nvSpPr>
          <p:spPr>
            <a:xfrm>
              <a:off x="8430046" y="2171700"/>
              <a:ext cx="688555" cy="439760"/>
            </a:xfrm>
            <a:prstGeom prst="roundRect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136" name="Прямоугольник: скругленные углы 135">
              <a:extLst>
                <a:ext uri="{FF2B5EF4-FFF2-40B4-BE49-F238E27FC236}">
                  <a16:creationId xmlns:a16="http://schemas.microsoft.com/office/drawing/2014/main" id="{25BAE55F-9E90-4FDF-87D4-5429AF0137E0}"/>
                </a:ext>
              </a:extLst>
            </p:cNvPr>
            <p:cNvSpPr/>
            <p:nvPr/>
          </p:nvSpPr>
          <p:spPr>
            <a:xfrm>
              <a:off x="8430046" y="3317070"/>
              <a:ext cx="688555" cy="439760"/>
            </a:xfrm>
            <a:prstGeom prst="roundRect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137" name="Прямая со стрелкой 136">
              <a:extLst>
                <a:ext uri="{FF2B5EF4-FFF2-40B4-BE49-F238E27FC236}">
                  <a16:creationId xmlns:a16="http://schemas.microsoft.com/office/drawing/2014/main" id="{CB560B78-D586-4E03-8BB8-E2880B7D2BD5}"/>
                </a:ext>
              </a:extLst>
            </p:cNvPr>
            <p:cNvCxnSpPr>
              <a:cxnSpLocks/>
              <a:stCxn id="136" idx="0"/>
              <a:endCxn id="135" idx="2"/>
            </p:cNvCxnSpPr>
            <p:nvPr/>
          </p:nvCxnSpPr>
          <p:spPr>
            <a:xfrm flipV="1">
              <a:off x="8774325" y="2611460"/>
              <a:ext cx="0" cy="705610"/>
            </a:xfrm>
            <a:prstGeom prst="straightConnector1">
              <a:avLst/>
            </a:prstGeom>
            <a:grpFill/>
            <a:ln w="57150">
              <a:solidFill>
                <a:srgbClr val="BFBFB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Прямоугольник: скругленные углы 137">
            <a:extLst>
              <a:ext uri="{FF2B5EF4-FFF2-40B4-BE49-F238E27FC236}">
                <a16:creationId xmlns:a16="http://schemas.microsoft.com/office/drawing/2014/main" id="{A560EDD2-FA63-4A69-80D2-DBB1AFF6A36A}"/>
              </a:ext>
            </a:extLst>
          </p:cNvPr>
          <p:cNvSpPr/>
          <p:nvPr/>
        </p:nvSpPr>
        <p:spPr>
          <a:xfrm>
            <a:off x="9941452" y="4605017"/>
            <a:ext cx="688555" cy="49360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39" name="Прямая со стрелкой 90">
            <a:extLst>
              <a:ext uri="{FF2B5EF4-FFF2-40B4-BE49-F238E27FC236}">
                <a16:creationId xmlns:a16="http://schemas.microsoft.com/office/drawing/2014/main" id="{E00DC1A9-F8A6-4A1D-8644-666576FB2545}"/>
              </a:ext>
            </a:extLst>
          </p:cNvPr>
          <p:cNvCxnSpPr>
            <a:cxnSpLocks/>
          </p:cNvCxnSpPr>
          <p:nvPr/>
        </p:nvCxnSpPr>
        <p:spPr>
          <a:xfrm flipV="1">
            <a:off x="10285730" y="3813015"/>
            <a:ext cx="0" cy="792002"/>
          </a:xfrm>
          <a:prstGeom prst="straightConnector1">
            <a:avLst/>
          </a:prstGeom>
          <a:ln w="5715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90">
            <a:extLst>
              <a:ext uri="{FF2B5EF4-FFF2-40B4-BE49-F238E27FC236}">
                <a16:creationId xmlns:a16="http://schemas.microsoft.com/office/drawing/2014/main" id="{EBC601C1-9025-494C-A294-6FBDB971AD7C}"/>
              </a:ext>
            </a:extLst>
          </p:cNvPr>
          <p:cNvCxnSpPr>
            <a:cxnSpLocks/>
          </p:cNvCxnSpPr>
          <p:nvPr/>
        </p:nvCxnSpPr>
        <p:spPr>
          <a:xfrm>
            <a:off x="6090923" y="3566213"/>
            <a:ext cx="1541458" cy="0"/>
          </a:xfrm>
          <a:prstGeom prst="straightConnector1">
            <a:avLst/>
          </a:prstGeom>
          <a:ln w="5715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Прямая со стрелкой 90">
            <a:extLst>
              <a:ext uri="{FF2B5EF4-FFF2-40B4-BE49-F238E27FC236}">
                <a16:creationId xmlns:a16="http://schemas.microsoft.com/office/drawing/2014/main" id="{CDD59EB1-8F7A-47A0-84AC-9FD9D509348B}"/>
              </a:ext>
            </a:extLst>
          </p:cNvPr>
          <p:cNvCxnSpPr>
            <a:cxnSpLocks/>
          </p:cNvCxnSpPr>
          <p:nvPr/>
        </p:nvCxnSpPr>
        <p:spPr>
          <a:xfrm>
            <a:off x="8351523" y="3566213"/>
            <a:ext cx="1541458" cy="0"/>
          </a:xfrm>
          <a:prstGeom prst="straightConnector1">
            <a:avLst/>
          </a:prstGeom>
          <a:ln w="5715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2AEEAE48-FDF5-49E4-BFFE-0F214223699D}"/>
              </a:ext>
            </a:extLst>
          </p:cNvPr>
          <p:cNvSpPr txBox="1"/>
          <p:nvPr/>
        </p:nvSpPr>
        <p:spPr>
          <a:xfrm>
            <a:off x="576580" y="5231839"/>
            <a:ext cx="1689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A5131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good</a:t>
            </a:r>
            <a:endParaRPr lang="ru-RU" sz="3200" dirty="0">
              <a:solidFill>
                <a:srgbClr val="A5131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4026A99-1EBC-4257-9C5F-3F03A8ADE644}"/>
              </a:ext>
            </a:extLst>
          </p:cNvPr>
          <p:cNvSpPr txBox="1"/>
          <p:nvPr/>
        </p:nvSpPr>
        <p:spPr>
          <a:xfrm>
            <a:off x="86679" y="1282139"/>
            <a:ext cx="2491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E56915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morning</a:t>
            </a:r>
            <a:endParaRPr lang="ru-RU" sz="3200" dirty="0">
              <a:solidFill>
                <a:srgbClr val="E56915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859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ru-RU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Языковая модель</a:t>
            </a:r>
            <a:endParaRPr dirty="0"/>
          </a:p>
        </p:txBody>
      </p:sp>
      <p:sp>
        <p:nvSpPr>
          <p:cNvPr id="76" name="Прямоугольник: скругленные углы 75">
            <a:extLst>
              <a:ext uri="{FF2B5EF4-FFF2-40B4-BE49-F238E27FC236}">
                <a16:creationId xmlns:a16="http://schemas.microsoft.com/office/drawing/2014/main" id="{11F20A9C-953F-4E80-B266-D15D550BAFE7}"/>
              </a:ext>
            </a:extLst>
          </p:cNvPr>
          <p:cNvSpPr/>
          <p:nvPr/>
        </p:nvSpPr>
        <p:spPr>
          <a:xfrm>
            <a:off x="1026054" y="4605017"/>
            <a:ext cx="688555" cy="49360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77" name="Прямая со стрелкой 90">
            <a:extLst>
              <a:ext uri="{FF2B5EF4-FFF2-40B4-BE49-F238E27FC236}">
                <a16:creationId xmlns:a16="http://schemas.microsoft.com/office/drawing/2014/main" id="{F3FE6502-5844-432C-AA34-3385BEC9D042}"/>
              </a:ext>
            </a:extLst>
          </p:cNvPr>
          <p:cNvCxnSpPr>
            <a:cxnSpLocks/>
            <a:stCxn id="76" idx="0"/>
            <a:endCxn id="104" idx="2"/>
          </p:cNvCxnSpPr>
          <p:nvPr/>
        </p:nvCxnSpPr>
        <p:spPr>
          <a:xfrm flipV="1">
            <a:off x="1370330" y="3813015"/>
            <a:ext cx="0" cy="79200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Прямоугольник: скругленные углы 103">
            <a:extLst>
              <a:ext uri="{FF2B5EF4-FFF2-40B4-BE49-F238E27FC236}">
                <a16:creationId xmlns:a16="http://schemas.microsoft.com/office/drawing/2014/main" id="{882FA059-7639-4D9D-AD29-4506C13134E8}"/>
              </a:ext>
            </a:extLst>
          </p:cNvPr>
          <p:cNvSpPr/>
          <p:nvPr/>
        </p:nvSpPr>
        <p:spPr>
          <a:xfrm>
            <a:off x="1026054" y="3319412"/>
            <a:ext cx="688555" cy="493603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05" name="Прямая со стрелкой 90">
            <a:extLst>
              <a:ext uri="{FF2B5EF4-FFF2-40B4-BE49-F238E27FC236}">
                <a16:creationId xmlns:a16="http://schemas.microsoft.com/office/drawing/2014/main" id="{64D10C2A-9EA2-44A1-9811-BCCF1D3112AD}"/>
              </a:ext>
            </a:extLst>
          </p:cNvPr>
          <p:cNvCxnSpPr>
            <a:cxnSpLocks/>
            <a:stCxn id="104" idx="3"/>
            <a:endCxn id="114" idx="1"/>
          </p:cNvCxnSpPr>
          <p:nvPr/>
        </p:nvCxnSpPr>
        <p:spPr>
          <a:xfrm>
            <a:off x="1714609" y="3566213"/>
            <a:ext cx="1465259" cy="0"/>
          </a:xfrm>
          <a:prstGeom prst="straightConnector1">
            <a:avLst/>
          </a:prstGeom>
          <a:ln w="5715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 стрелкой 90">
            <a:extLst>
              <a:ext uri="{FF2B5EF4-FFF2-40B4-BE49-F238E27FC236}">
                <a16:creationId xmlns:a16="http://schemas.microsoft.com/office/drawing/2014/main" id="{64DCB9C4-DA90-4F3F-B032-53147AEA8B52}"/>
              </a:ext>
            </a:extLst>
          </p:cNvPr>
          <p:cNvCxnSpPr>
            <a:cxnSpLocks/>
            <a:stCxn id="114" idx="3"/>
            <a:endCxn id="117" idx="1"/>
          </p:cNvCxnSpPr>
          <p:nvPr/>
        </p:nvCxnSpPr>
        <p:spPr>
          <a:xfrm>
            <a:off x="3868423" y="3566213"/>
            <a:ext cx="1541458" cy="0"/>
          </a:xfrm>
          <a:prstGeom prst="straightConnector1">
            <a:avLst/>
          </a:prstGeom>
          <a:ln w="5715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Прямоугольник: скругленные углы 113">
            <a:extLst>
              <a:ext uri="{FF2B5EF4-FFF2-40B4-BE49-F238E27FC236}">
                <a16:creationId xmlns:a16="http://schemas.microsoft.com/office/drawing/2014/main" id="{B8518EA6-54B3-4BFF-9E42-313733AE22F0}"/>
              </a:ext>
            </a:extLst>
          </p:cNvPr>
          <p:cNvSpPr/>
          <p:nvPr/>
        </p:nvSpPr>
        <p:spPr>
          <a:xfrm>
            <a:off x="3179868" y="3319412"/>
            <a:ext cx="688555" cy="49360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grpSp>
        <p:nvGrpSpPr>
          <p:cNvPr id="115" name="Группа 114">
            <a:extLst>
              <a:ext uri="{FF2B5EF4-FFF2-40B4-BE49-F238E27FC236}">
                <a16:creationId xmlns:a16="http://schemas.microsoft.com/office/drawing/2014/main" id="{7508F43B-8798-4D66-BA1F-4767BA12C595}"/>
              </a:ext>
            </a:extLst>
          </p:cNvPr>
          <p:cNvGrpSpPr/>
          <p:nvPr/>
        </p:nvGrpSpPr>
        <p:grpSpPr>
          <a:xfrm>
            <a:off x="5409881" y="2033807"/>
            <a:ext cx="688555" cy="1779207"/>
            <a:chOff x="8430046" y="2171700"/>
            <a:chExt cx="688555" cy="1585130"/>
          </a:xfrm>
          <a:solidFill>
            <a:schemeClr val="bg1"/>
          </a:solidFill>
        </p:grpSpPr>
        <p:sp>
          <p:nvSpPr>
            <p:cNvPr id="116" name="Прямоугольник: скругленные углы 115">
              <a:extLst>
                <a:ext uri="{FF2B5EF4-FFF2-40B4-BE49-F238E27FC236}">
                  <a16:creationId xmlns:a16="http://schemas.microsoft.com/office/drawing/2014/main" id="{1F04215C-F173-4250-AABA-4B04A2AED0F7}"/>
                </a:ext>
              </a:extLst>
            </p:cNvPr>
            <p:cNvSpPr/>
            <p:nvPr/>
          </p:nvSpPr>
          <p:spPr>
            <a:xfrm>
              <a:off x="8430046" y="2171700"/>
              <a:ext cx="688555" cy="439760"/>
            </a:xfrm>
            <a:prstGeom prst="roundRect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117" name="Прямоугольник: скругленные углы 116">
              <a:extLst>
                <a:ext uri="{FF2B5EF4-FFF2-40B4-BE49-F238E27FC236}">
                  <a16:creationId xmlns:a16="http://schemas.microsoft.com/office/drawing/2014/main" id="{930F3D4D-271E-4699-9700-97F835DBF3F3}"/>
                </a:ext>
              </a:extLst>
            </p:cNvPr>
            <p:cNvSpPr/>
            <p:nvPr/>
          </p:nvSpPr>
          <p:spPr>
            <a:xfrm>
              <a:off x="8430046" y="3317070"/>
              <a:ext cx="688555" cy="439760"/>
            </a:xfrm>
            <a:prstGeom prst="roundRect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118" name="Прямая со стрелкой 117">
              <a:extLst>
                <a:ext uri="{FF2B5EF4-FFF2-40B4-BE49-F238E27FC236}">
                  <a16:creationId xmlns:a16="http://schemas.microsoft.com/office/drawing/2014/main" id="{5CAE4A54-1D50-4CBC-9D72-C7E0FE066DFE}"/>
                </a:ext>
              </a:extLst>
            </p:cNvPr>
            <p:cNvCxnSpPr>
              <a:cxnSpLocks/>
              <a:stCxn id="117" idx="0"/>
              <a:endCxn id="116" idx="2"/>
            </p:cNvCxnSpPr>
            <p:nvPr/>
          </p:nvCxnSpPr>
          <p:spPr>
            <a:xfrm flipV="1">
              <a:off x="8774325" y="2611460"/>
              <a:ext cx="0" cy="705610"/>
            </a:xfrm>
            <a:prstGeom prst="straightConnector1">
              <a:avLst/>
            </a:prstGeom>
            <a:grpFill/>
            <a:ln w="57150">
              <a:solidFill>
                <a:srgbClr val="BFBFB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Прямоугольник: скругленные углы 118">
            <a:extLst>
              <a:ext uri="{FF2B5EF4-FFF2-40B4-BE49-F238E27FC236}">
                <a16:creationId xmlns:a16="http://schemas.microsoft.com/office/drawing/2014/main" id="{194BB581-10D4-4C6C-A0B0-EBA5CD4747D8}"/>
              </a:ext>
            </a:extLst>
          </p:cNvPr>
          <p:cNvSpPr/>
          <p:nvPr/>
        </p:nvSpPr>
        <p:spPr>
          <a:xfrm>
            <a:off x="3174681" y="2033807"/>
            <a:ext cx="688555" cy="49360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20" name="Прямая со стрелкой 119">
            <a:extLst>
              <a:ext uri="{FF2B5EF4-FFF2-40B4-BE49-F238E27FC236}">
                <a16:creationId xmlns:a16="http://schemas.microsoft.com/office/drawing/2014/main" id="{7BACE02A-13BE-4B7B-844C-A79A1B2CC5A1}"/>
              </a:ext>
            </a:extLst>
          </p:cNvPr>
          <p:cNvCxnSpPr>
            <a:cxnSpLocks/>
            <a:endCxn id="119" idx="2"/>
          </p:cNvCxnSpPr>
          <p:nvPr/>
        </p:nvCxnSpPr>
        <p:spPr>
          <a:xfrm flipV="1">
            <a:off x="3518960" y="2527410"/>
            <a:ext cx="0" cy="792002"/>
          </a:xfrm>
          <a:prstGeom prst="straightConnector1">
            <a:avLst/>
          </a:prstGeom>
          <a:ln w="5715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Прямоугольник: скругленные углы 120">
            <a:extLst>
              <a:ext uri="{FF2B5EF4-FFF2-40B4-BE49-F238E27FC236}">
                <a16:creationId xmlns:a16="http://schemas.microsoft.com/office/drawing/2014/main" id="{78C33DCB-3749-45B8-832D-C366F6710628}"/>
              </a:ext>
            </a:extLst>
          </p:cNvPr>
          <p:cNvSpPr/>
          <p:nvPr/>
        </p:nvSpPr>
        <p:spPr>
          <a:xfrm>
            <a:off x="1015681" y="2033807"/>
            <a:ext cx="688555" cy="493603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FD8A11B1-F48A-4546-91F7-3E83631340F4}"/>
              </a:ext>
            </a:extLst>
          </p:cNvPr>
          <p:cNvCxnSpPr>
            <a:cxnSpLocks/>
            <a:endCxn id="121" idx="2"/>
          </p:cNvCxnSpPr>
          <p:nvPr/>
        </p:nvCxnSpPr>
        <p:spPr>
          <a:xfrm flipV="1">
            <a:off x="1359960" y="2527410"/>
            <a:ext cx="0" cy="79200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DA16EC78-FC21-4D77-8357-67685D67A68D}"/>
              </a:ext>
            </a:extLst>
          </p:cNvPr>
          <p:cNvSpPr txBox="1"/>
          <p:nvPr/>
        </p:nvSpPr>
        <p:spPr>
          <a:xfrm>
            <a:off x="10546080" y="3200400"/>
            <a:ext cx="1689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…</a:t>
            </a:r>
            <a:endParaRPr lang="ru-RU" sz="3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24" name="Прямоугольник: скругленные углы 123">
            <a:extLst>
              <a:ext uri="{FF2B5EF4-FFF2-40B4-BE49-F238E27FC236}">
                <a16:creationId xmlns:a16="http://schemas.microsoft.com/office/drawing/2014/main" id="{17E02704-131C-4299-AF01-9FA3768A9F39}"/>
              </a:ext>
            </a:extLst>
          </p:cNvPr>
          <p:cNvSpPr/>
          <p:nvPr/>
        </p:nvSpPr>
        <p:spPr>
          <a:xfrm>
            <a:off x="3174681" y="4605017"/>
            <a:ext cx="688555" cy="49360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25" name="Прямоугольник: скругленные углы 124">
            <a:extLst>
              <a:ext uri="{FF2B5EF4-FFF2-40B4-BE49-F238E27FC236}">
                <a16:creationId xmlns:a16="http://schemas.microsoft.com/office/drawing/2014/main" id="{74BF094C-CF2E-459A-BC15-2834979CCABD}"/>
              </a:ext>
            </a:extLst>
          </p:cNvPr>
          <p:cNvSpPr/>
          <p:nvPr/>
        </p:nvSpPr>
        <p:spPr>
          <a:xfrm>
            <a:off x="5407552" y="4605017"/>
            <a:ext cx="688555" cy="49360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26" name="Прямая со стрелкой 90">
            <a:extLst>
              <a:ext uri="{FF2B5EF4-FFF2-40B4-BE49-F238E27FC236}">
                <a16:creationId xmlns:a16="http://schemas.microsoft.com/office/drawing/2014/main" id="{C90805A6-6675-435C-8D84-84703B0159E2}"/>
              </a:ext>
            </a:extLst>
          </p:cNvPr>
          <p:cNvCxnSpPr>
            <a:cxnSpLocks/>
          </p:cNvCxnSpPr>
          <p:nvPr/>
        </p:nvCxnSpPr>
        <p:spPr>
          <a:xfrm flipV="1">
            <a:off x="3516631" y="3813015"/>
            <a:ext cx="0" cy="792002"/>
          </a:xfrm>
          <a:prstGeom prst="straightConnector1">
            <a:avLst/>
          </a:prstGeom>
          <a:ln w="5715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 стрелкой 90">
            <a:extLst>
              <a:ext uri="{FF2B5EF4-FFF2-40B4-BE49-F238E27FC236}">
                <a16:creationId xmlns:a16="http://schemas.microsoft.com/office/drawing/2014/main" id="{B10C2CE3-8690-4D19-BE01-DE5EBAC285DC}"/>
              </a:ext>
            </a:extLst>
          </p:cNvPr>
          <p:cNvCxnSpPr>
            <a:cxnSpLocks/>
          </p:cNvCxnSpPr>
          <p:nvPr/>
        </p:nvCxnSpPr>
        <p:spPr>
          <a:xfrm flipV="1">
            <a:off x="5751830" y="3813015"/>
            <a:ext cx="0" cy="792002"/>
          </a:xfrm>
          <a:prstGeom prst="straightConnector1">
            <a:avLst/>
          </a:prstGeom>
          <a:ln w="5715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Группа 127">
            <a:extLst>
              <a:ext uri="{FF2B5EF4-FFF2-40B4-BE49-F238E27FC236}">
                <a16:creationId xmlns:a16="http://schemas.microsoft.com/office/drawing/2014/main" id="{4BB018A2-E7FB-41D3-8F98-2F6C30E08975}"/>
              </a:ext>
            </a:extLst>
          </p:cNvPr>
          <p:cNvGrpSpPr/>
          <p:nvPr/>
        </p:nvGrpSpPr>
        <p:grpSpPr>
          <a:xfrm>
            <a:off x="7670481" y="2033807"/>
            <a:ext cx="688555" cy="1779207"/>
            <a:chOff x="8430046" y="2171700"/>
            <a:chExt cx="688555" cy="1585130"/>
          </a:xfrm>
          <a:solidFill>
            <a:schemeClr val="bg1"/>
          </a:solidFill>
        </p:grpSpPr>
        <p:sp>
          <p:nvSpPr>
            <p:cNvPr id="129" name="Прямоугольник: скругленные углы 128">
              <a:extLst>
                <a:ext uri="{FF2B5EF4-FFF2-40B4-BE49-F238E27FC236}">
                  <a16:creationId xmlns:a16="http://schemas.microsoft.com/office/drawing/2014/main" id="{1BD48642-AA83-4E3E-9BC9-54D65751F356}"/>
                </a:ext>
              </a:extLst>
            </p:cNvPr>
            <p:cNvSpPr/>
            <p:nvPr/>
          </p:nvSpPr>
          <p:spPr>
            <a:xfrm>
              <a:off x="8430046" y="2171700"/>
              <a:ext cx="688555" cy="439760"/>
            </a:xfrm>
            <a:prstGeom prst="roundRect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130" name="Прямоугольник: скругленные углы 129">
              <a:extLst>
                <a:ext uri="{FF2B5EF4-FFF2-40B4-BE49-F238E27FC236}">
                  <a16:creationId xmlns:a16="http://schemas.microsoft.com/office/drawing/2014/main" id="{A6DC4A5C-2BB3-49A0-AC81-BC0A6D104C6D}"/>
                </a:ext>
              </a:extLst>
            </p:cNvPr>
            <p:cNvSpPr/>
            <p:nvPr/>
          </p:nvSpPr>
          <p:spPr>
            <a:xfrm>
              <a:off x="8430046" y="3317070"/>
              <a:ext cx="688555" cy="439760"/>
            </a:xfrm>
            <a:prstGeom prst="roundRect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131" name="Прямая со стрелкой 130">
              <a:extLst>
                <a:ext uri="{FF2B5EF4-FFF2-40B4-BE49-F238E27FC236}">
                  <a16:creationId xmlns:a16="http://schemas.microsoft.com/office/drawing/2014/main" id="{32CF7C5F-C8C1-407F-997C-A0467EF8BA04}"/>
                </a:ext>
              </a:extLst>
            </p:cNvPr>
            <p:cNvCxnSpPr>
              <a:cxnSpLocks/>
              <a:stCxn id="130" idx="0"/>
              <a:endCxn id="129" idx="2"/>
            </p:cNvCxnSpPr>
            <p:nvPr/>
          </p:nvCxnSpPr>
          <p:spPr>
            <a:xfrm flipV="1">
              <a:off x="8774325" y="2611460"/>
              <a:ext cx="0" cy="705610"/>
            </a:xfrm>
            <a:prstGeom prst="straightConnector1">
              <a:avLst/>
            </a:prstGeom>
            <a:grpFill/>
            <a:ln w="57150">
              <a:solidFill>
                <a:srgbClr val="BFBFB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Прямоугольник: скругленные углы 131">
            <a:extLst>
              <a:ext uri="{FF2B5EF4-FFF2-40B4-BE49-F238E27FC236}">
                <a16:creationId xmlns:a16="http://schemas.microsoft.com/office/drawing/2014/main" id="{D4D6AF98-9FEB-43EE-9CCC-B0DC8EBDC7F2}"/>
              </a:ext>
            </a:extLst>
          </p:cNvPr>
          <p:cNvSpPr/>
          <p:nvPr/>
        </p:nvSpPr>
        <p:spPr>
          <a:xfrm>
            <a:off x="7668152" y="4605017"/>
            <a:ext cx="688555" cy="49360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33" name="Прямая со стрелкой 90">
            <a:extLst>
              <a:ext uri="{FF2B5EF4-FFF2-40B4-BE49-F238E27FC236}">
                <a16:creationId xmlns:a16="http://schemas.microsoft.com/office/drawing/2014/main" id="{71CE51A7-D37F-4CFB-8D5B-D2BB142AE0D5}"/>
              </a:ext>
            </a:extLst>
          </p:cNvPr>
          <p:cNvCxnSpPr>
            <a:cxnSpLocks/>
          </p:cNvCxnSpPr>
          <p:nvPr/>
        </p:nvCxnSpPr>
        <p:spPr>
          <a:xfrm flipV="1">
            <a:off x="8012430" y="3813015"/>
            <a:ext cx="0" cy="792002"/>
          </a:xfrm>
          <a:prstGeom prst="straightConnector1">
            <a:avLst/>
          </a:prstGeom>
          <a:ln w="5715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Группа 133">
            <a:extLst>
              <a:ext uri="{FF2B5EF4-FFF2-40B4-BE49-F238E27FC236}">
                <a16:creationId xmlns:a16="http://schemas.microsoft.com/office/drawing/2014/main" id="{FBD521A2-20E2-48CE-85B6-A37BC923F399}"/>
              </a:ext>
            </a:extLst>
          </p:cNvPr>
          <p:cNvGrpSpPr/>
          <p:nvPr/>
        </p:nvGrpSpPr>
        <p:grpSpPr>
          <a:xfrm>
            <a:off x="9943781" y="2033807"/>
            <a:ext cx="688555" cy="1779207"/>
            <a:chOff x="8430046" y="2171700"/>
            <a:chExt cx="688555" cy="1585130"/>
          </a:xfrm>
          <a:solidFill>
            <a:schemeClr val="bg1"/>
          </a:solidFill>
        </p:grpSpPr>
        <p:sp>
          <p:nvSpPr>
            <p:cNvPr id="135" name="Прямоугольник: скругленные углы 134">
              <a:extLst>
                <a:ext uri="{FF2B5EF4-FFF2-40B4-BE49-F238E27FC236}">
                  <a16:creationId xmlns:a16="http://schemas.microsoft.com/office/drawing/2014/main" id="{737CF05E-8650-4628-B848-57F38633526C}"/>
                </a:ext>
              </a:extLst>
            </p:cNvPr>
            <p:cNvSpPr/>
            <p:nvPr/>
          </p:nvSpPr>
          <p:spPr>
            <a:xfrm>
              <a:off x="8430046" y="2171700"/>
              <a:ext cx="688555" cy="439760"/>
            </a:xfrm>
            <a:prstGeom prst="roundRect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136" name="Прямоугольник: скругленные углы 135">
              <a:extLst>
                <a:ext uri="{FF2B5EF4-FFF2-40B4-BE49-F238E27FC236}">
                  <a16:creationId xmlns:a16="http://schemas.microsoft.com/office/drawing/2014/main" id="{25BAE55F-9E90-4FDF-87D4-5429AF0137E0}"/>
                </a:ext>
              </a:extLst>
            </p:cNvPr>
            <p:cNvSpPr/>
            <p:nvPr/>
          </p:nvSpPr>
          <p:spPr>
            <a:xfrm>
              <a:off x="8430046" y="3317070"/>
              <a:ext cx="688555" cy="439760"/>
            </a:xfrm>
            <a:prstGeom prst="roundRect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137" name="Прямая со стрелкой 136">
              <a:extLst>
                <a:ext uri="{FF2B5EF4-FFF2-40B4-BE49-F238E27FC236}">
                  <a16:creationId xmlns:a16="http://schemas.microsoft.com/office/drawing/2014/main" id="{CB560B78-D586-4E03-8BB8-E2880B7D2BD5}"/>
                </a:ext>
              </a:extLst>
            </p:cNvPr>
            <p:cNvCxnSpPr>
              <a:cxnSpLocks/>
              <a:stCxn id="136" idx="0"/>
              <a:endCxn id="135" idx="2"/>
            </p:cNvCxnSpPr>
            <p:nvPr/>
          </p:nvCxnSpPr>
          <p:spPr>
            <a:xfrm flipV="1">
              <a:off x="8774325" y="2611460"/>
              <a:ext cx="0" cy="705610"/>
            </a:xfrm>
            <a:prstGeom prst="straightConnector1">
              <a:avLst/>
            </a:prstGeom>
            <a:grpFill/>
            <a:ln w="57150">
              <a:solidFill>
                <a:srgbClr val="BFBFB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Прямоугольник: скругленные углы 137">
            <a:extLst>
              <a:ext uri="{FF2B5EF4-FFF2-40B4-BE49-F238E27FC236}">
                <a16:creationId xmlns:a16="http://schemas.microsoft.com/office/drawing/2014/main" id="{A560EDD2-FA63-4A69-80D2-DBB1AFF6A36A}"/>
              </a:ext>
            </a:extLst>
          </p:cNvPr>
          <p:cNvSpPr/>
          <p:nvPr/>
        </p:nvSpPr>
        <p:spPr>
          <a:xfrm>
            <a:off x="9941452" y="4605017"/>
            <a:ext cx="688555" cy="49360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39" name="Прямая со стрелкой 90">
            <a:extLst>
              <a:ext uri="{FF2B5EF4-FFF2-40B4-BE49-F238E27FC236}">
                <a16:creationId xmlns:a16="http://schemas.microsoft.com/office/drawing/2014/main" id="{E00DC1A9-F8A6-4A1D-8644-666576FB2545}"/>
              </a:ext>
            </a:extLst>
          </p:cNvPr>
          <p:cNvCxnSpPr>
            <a:cxnSpLocks/>
          </p:cNvCxnSpPr>
          <p:nvPr/>
        </p:nvCxnSpPr>
        <p:spPr>
          <a:xfrm flipV="1">
            <a:off x="10285730" y="3813015"/>
            <a:ext cx="0" cy="792002"/>
          </a:xfrm>
          <a:prstGeom prst="straightConnector1">
            <a:avLst/>
          </a:prstGeom>
          <a:ln w="5715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90">
            <a:extLst>
              <a:ext uri="{FF2B5EF4-FFF2-40B4-BE49-F238E27FC236}">
                <a16:creationId xmlns:a16="http://schemas.microsoft.com/office/drawing/2014/main" id="{EBC601C1-9025-494C-A294-6FBDB971AD7C}"/>
              </a:ext>
            </a:extLst>
          </p:cNvPr>
          <p:cNvCxnSpPr>
            <a:cxnSpLocks/>
          </p:cNvCxnSpPr>
          <p:nvPr/>
        </p:nvCxnSpPr>
        <p:spPr>
          <a:xfrm>
            <a:off x="6090923" y="3566213"/>
            <a:ext cx="1541458" cy="0"/>
          </a:xfrm>
          <a:prstGeom prst="straightConnector1">
            <a:avLst/>
          </a:prstGeom>
          <a:ln w="5715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Прямая со стрелкой 90">
            <a:extLst>
              <a:ext uri="{FF2B5EF4-FFF2-40B4-BE49-F238E27FC236}">
                <a16:creationId xmlns:a16="http://schemas.microsoft.com/office/drawing/2014/main" id="{CDD59EB1-8F7A-47A0-84AC-9FD9D509348B}"/>
              </a:ext>
            </a:extLst>
          </p:cNvPr>
          <p:cNvCxnSpPr>
            <a:cxnSpLocks/>
          </p:cNvCxnSpPr>
          <p:nvPr/>
        </p:nvCxnSpPr>
        <p:spPr>
          <a:xfrm>
            <a:off x="8351523" y="3566213"/>
            <a:ext cx="1541458" cy="0"/>
          </a:xfrm>
          <a:prstGeom prst="straightConnector1">
            <a:avLst/>
          </a:prstGeom>
          <a:ln w="5715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2AEEAE48-FDF5-49E4-BFFE-0F214223699D}"/>
              </a:ext>
            </a:extLst>
          </p:cNvPr>
          <p:cNvSpPr txBox="1"/>
          <p:nvPr/>
        </p:nvSpPr>
        <p:spPr>
          <a:xfrm>
            <a:off x="576580" y="5231839"/>
            <a:ext cx="1689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A5131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good</a:t>
            </a:r>
            <a:endParaRPr lang="ru-RU" sz="3200" dirty="0">
              <a:solidFill>
                <a:srgbClr val="A5131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4026A99-1EBC-4257-9C5F-3F03A8ADE644}"/>
              </a:ext>
            </a:extLst>
          </p:cNvPr>
          <p:cNvSpPr txBox="1"/>
          <p:nvPr/>
        </p:nvSpPr>
        <p:spPr>
          <a:xfrm>
            <a:off x="86679" y="1282139"/>
            <a:ext cx="2491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E56915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morning</a:t>
            </a:r>
            <a:endParaRPr lang="ru-RU" sz="3200" dirty="0">
              <a:solidFill>
                <a:srgbClr val="E56915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A4533B1-7C75-4AF1-B01E-48E126132795}"/>
              </a:ext>
            </a:extLst>
          </p:cNvPr>
          <p:cNvSpPr txBox="1"/>
          <p:nvPr/>
        </p:nvSpPr>
        <p:spPr>
          <a:xfrm>
            <a:off x="2470035" y="5231839"/>
            <a:ext cx="2118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E56915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morning</a:t>
            </a:r>
            <a:endParaRPr lang="ru-RU" sz="3200" dirty="0">
              <a:solidFill>
                <a:srgbClr val="E56915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1166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ru-RU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Языковая модель</a:t>
            </a:r>
            <a:endParaRPr dirty="0"/>
          </a:p>
        </p:txBody>
      </p:sp>
      <p:sp>
        <p:nvSpPr>
          <p:cNvPr id="76" name="Прямоугольник: скругленные углы 75">
            <a:extLst>
              <a:ext uri="{FF2B5EF4-FFF2-40B4-BE49-F238E27FC236}">
                <a16:creationId xmlns:a16="http://schemas.microsoft.com/office/drawing/2014/main" id="{11F20A9C-953F-4E80-B266-D15D550BAFE7}"/>
              </a:ext>
            </a:extLst>
          </p:cNvPr>
          <p:cNvSpPr/>
          <p:nvPr/>
        </p:nvSpPr>
        <p:spPr>
          <a:xfrm>
            <a:off x="1026054" y="4605017"/>
            <a:ext cx="688555" cy="49360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77" name="Прямая со стрелкой 90">
            <a:extLst>
              <a:ext uri="{FF2B5EF4-FFF2-40B4-BE49-F238E27FC236}">
                <a16:creationId xmlns:a16="http://schemas.microsoft.com/office/drawing/2014/main" id="{F3FE6502-5844-432C-AA34-3385BEC9D042}"/>
              </a:ext>
            </a:extLst>
          </p:cNvPr>
          <p:cNvCxnSpPr>
            <a:cxnSpLocks/>
            <a:stCxn id="76" idx="0"/>
            <a:endCxn id="104" idx="2"/>
          </p:cNvCxnSpPr>
          <p:nvPr/>
        </p:nvCxnSpPr>
        <p:spPr>
          <a:xfrm flipV="1">
            <a:off x="1370330" y="3813015"/>
            <a:ext cx="0" cy="79200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Прямоугольник: скругленные углы 103">
            <a:extLst>
              <a:ext uri="{FF2B5EF4-FFF2-40B4-BE49-F238E27FC236}">
                <a16:creationId xmlns:a16="http://schemas.microsoft.com/office/drawing/2014/main" id="{882FA059-7639-4D9D-AD29-4506C13134E8}"/>
              </a:ext>
            </a:extLst>
          </p:cNvPr>
          <p:cNvSpPr/>
          <p:nvPr/>
        </p:nvSpPr>
        <p:spPr>
          <a:xfrm>
            <a:off x="1026054" y="3319412"/>
            <a:ext cx="688555" cy="493603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05" name="Прямая со стрелкой 90">
            <a:extLst>
              <a:ext uri="{FF2B5EF4-FFF2-40B4-BE49-F238E27FC236}">
                <a16:creationId xmlns:a16="http://schemas.microsoft.com/office/drawing/2014/main" id="{64D10C2A-9EA2-44A1-9811-BCCF1D3112AD}"/>
              </a:ext>
            </a:extLst>
          </p:cNvPr>
          <p:cNvCxnSpPr>
            <a:cxnSpLocks/>
            <a:stCxn id="104" idx="3"/>
            <a:endCxn id="114" idx="1"/>
          </p:cNvCxnSpPr>
          <p:nvPr/>
        </p:nvCxnSpPr>
        <p:spPr>
          <a:xfrm>
            <a:off x="1714609" y="3566213"/>
            <a:ext cx="1465259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 стрелкой 90">
            <a:extLst>
              <a:ext uri="{FF2B5EF4-FFF2-40B4-BE49-F238E27FC236}">
                <a16:creationId xmlns:a16="http://schemas.microsoft.com/office/drawing/2014/main" id="{64DCB9C4-DA90-4F3F-B032-53147AEA8B52}"/>
              </a:ext>
            </a:extLst>
          </p:cNvPr>
          <p:cNvCxnSpPr>
            <a:cxnSpLocks/>
            <a:stCxn id="114" idx="3"/>
            <a:endCxn id="117" idx="1"/>
          </p:cNvCxnSpPr>
          <p:nvPr/>
        </p:nvCxnSpPr>
        <p:spPr>
          <a:xfrm>
            <a:off x="3868423" y="3566213"/>
            <a:ext cx="1541458" cy="0"/>
          </a:xfrm>
          <a:prstGeom prst="straightConnector1">
            <a:avLst/>
          </a:prstGeom>
          <a:ln w="5715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Прямоугольник: скругленные углы 113">
            <a:extLst>
              <a:ext uri="{FF2B5EF4-FFF2-40B4-BE49-F238E27FC236}">
                <a16:creationId xmlns:a16="http://schemas.microsoft.com/office/drawing/2014/main" id="{B8518EA6-54B3-4BFF-9E42-313733AE22F0}"/>
              </a:ext>
            </a:extLst>
          </p:cNvPr>
          <p:cNvSpPr/>
          <p:nvPr/>
        </p:nvSpPr>
        <p:spPr>
          <a:xfrm>
            <a:off x="3179868" y="3319412"/>
            <a:ext cx="688555" cy="493603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grpSp>
        <p:nvGrpSpPr>
          <p:cNvPr id="115" name="Группа 114">
            <a:extLst>
              <a:ext uri="{FF2B5EF4-FFF2-40B4-BE49-F238E27FC236}">
                <a16:creationId xmlns:a16="http://schemas.microsoft.com/office/drawing/2014/main" id="{7508F43B-8798-4D66-BA1F-4767BA12C595}"/>
              </a:ext>
            </a:extLst>
          </p:cNvPr>
          <p:cNvGrpSpPr/>
          <p:nvPr/>
        </p:nvGrpSpPr>
        <p:grpSpPr>
          <a:xfrm>
            <a:off x="5409881" y="2033807"/>
            <a:ext cx="688555" cy="1779207"/>
            <a:chOff x="8430046" y="2171700"/>
            <a:chExt cx="688555" cy="1585130"/>
          </a:xfrm>
          <a:solidFill>
            <a:schemeClr val="bg1"/>
          </a:solidFill>
        </p:grpSpPr>
        <p:sp>
          <p:nvSpPr>
            <p:cNvPr id="116" name="Прямоугольник: скругленные углы 115">
              <a:extLst>
                <a:ext uri="{FF2B5EF4-FFF2-40B4-BE49-F238E27FC236}">
                  <a16:creationId xmlns:a16="http://schemas.microsoft.com/office/drawing/2014/main" id="{1F04215C-F173-4250-AABA-4B04A2AED0F7}"/>
                </a:ext>
              </a:extLst>
            </p:cNvPr>
            <p:cNvSpPr/>
            <p:nvPr/>
          </p:nvSpPr>
          <p:spPr>
            <a:xfrm>
              <a:off x="8430046" y="2171700"/>
              <a:ext cx="688555" cy="439760"/>
            </a:xfrm>
            <a:prstGeom prst="roundRect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117" name="Прямоугольник: скругленные углы 116">
              <a:extLst>
                <a:ext uri="{FF2B5EF4-FFF2-40B4-BE49-F238E27FC236}">
                  <a16:creationId xmlns:a16="http://schemas.microsoft.com/office/drawing/2014/main" id="{930F3D4D-271E-4699-9700-97F835DBF3F3}"/>
                </a:ext>
              </a:extLst>
            </p:cNvPr>
            <p:cNvSpPr/>
            <p:nvPr/>
          </p:nvSpPr>
          <p:spPr>
            <a:xfrm>
              <a:off x="8430046" y="3317070"/>
              <a:ext cx="688555" cy="439760"/>
            </a:xfrm>
            <a:prstGeom prst="roundRect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118" name="Прямая со стрелкой 117">
              <a:extLst>
                <a:ext uri="{FF2B5EF4-FFF2-40B4-BE49-F238E27FC236}">
                  <a16:creationId xmlns:a16="http://schemas.microsoft.com/office/drawing/2014/main" id="{5CAE4A54-1D50-4CBC-9D72-C7E0FE066DFE}"/>
                </a:ext>
              </a:extLst>
            </p:cNvPr>
            <p:cNvCxnSpPr>
              <a:cxnSpLocks/>
              <a:stCxn id="117" idx="0"/>
              <a:endCxn id="116" idx="2"/>
            </p:cNvCxnSpPr>
            <p:nvPr/>
          </p:nvCxnSpPr>
          <p:spPr>
            <a:xfrm flipV="1">
              <a:off x="8774325" y="2611460"/>
              <a:ext cx="0" cy="705610"/>
            </a:xfrm>
            <a:prstGeom prst="straightConnector1">
              <a:avLst/>
            </a:prstGeom>
            <a:grpFill/>
            <a:ln w="57150">
              <a:solidFill>
                <a:srgbClr val="BFBFB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Прямоугольник: скругленные углы 118">
            <a:extLst>
              <a:ext uri="{FF2B5EF4-FFF2-40B4-BE49-F238E27FC236}">
                <a16:creationId xmlns:a16="http://schemas.microsoft.com/office/drawing/2014/main" id="{194BB581-10D4-4C6C-A0B0-EBA5CD4747D8}"/>
              </a:ext>
            </a:extLst>
          </p:cNvPr>
          <p:cNvSpPr/>
          <p:nvPr/>
        </p:nvSpPr>
        <p:spPr>
          <a:xfrm>
            <a:off x="3174681" y="2033807"/>
            <a:ext cx="688555" cy="493603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20" name="Прямая со стрелкой 119">
            <a:extLst>
              <a:ext uri="{FF2B5EF4-FFF2-40B4-BE49-F238E27FC236}">
                <a16:creationId xmlns:a16="http://schemas.microsoft.com/office/drawing/2014/main" id="{7BACE02A-13BE-4B7B-844C-A79A1B2CC5A1}"/>
              </a:ext>
            </a:extLst>
          </p:cNvPr>
          <p:cNvCxnSpPr>
            <a:cxnSpLocks/>
            <a:endCxn id="119" idx="2"/>
          </p:cNvCxnSpPr>
          <p:nvPr/>
        </p:nvCxnSpPr>
        <p:spPr>
          <a:xfrm flipV="1">
            <a:off x="3518960" y="2527410"/>
            <a:ext cx="0" cy="79200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Прямоугольник: скругленные углы 120">
            <a:extLst>
              <a:ext uri="{FF2B5EF4-FFF2-40B4-BE49-F238E27FC236}">
                <a16:creationId xmlns:a16="http://schemas.microsoft.com/office/drawing/2014/main" id="{78C33DCB-3749-45B8-832D-C366F6710628}"/>
              </a:ext>
            </a:extLst>
          </p:cNvPr>
          <p:cNvSpPr/>
          <p:nvPr/>
        </p:nvSpPr>
        <p:spPr>
          <a:xfrm>
            <a:off x="1015681" y="2033807"/>
            <a:ext cx="688555" cy="493603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FD8A11B1-F48A-4546-91F7-3E83631340F4}"/>
              </a:ext>
            </a:extLst>
          </p:cNvPr>
          <p:cNvCxnSpPr>
            <a:cxnSpLocks/>
            <a:endCxn id="121" idx="2"/>
          </p:cNvCxnSpPr>
          <p:nvPr/>
        </p:nvCxnSpPr>
        <p:spPr>
          <a:xfrm flipV="1">
            <a:off x="1359960" y="2527410"/>
            <a:ext cx="0" cy="79200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DA16EC78-FC21-4D77-8357-67685D67A68D}"/>
              </a:ext>
            </a:extLst>
          </p:cNvPr>
          <p:cNvSpPr txBox="1"/>
          <p:nvPr/>
        </p:nvSpPr>
        <p:spPr>
          <a:xfrm>
            <a:off x="10546080" y="3200400"/>
            <a:ext cx="1689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…</a:t>
            </a:r>
            <a:endParaRPr lang="ru-RU" sz="3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24" name="Прямоугольник: скругленные углы 123">
            <a:extLst>
              <a:ext uri="{FF2B5EF4-FFF2-40B4-BE49-F238E27FC236}">
                <a16:creationId xmlns:a16="http://schemas.microsoft.com/office/drawing/2014/main" id="{17E02704-131C-4299-AF01-9FA3768A9F39}"/>
              </a:ext>
            </a:extLst>
          </p:cNvPr>
          <p:cNvSpPr/>
          <p:nvPr/>
        </p:nvSpPr>
        <p:spPr>
          <a:xfrm>
            <a:off x="3174681" y="4605017"/>
            <a:ext cx="688555" cy="49360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25" name="Прямоугольник: скругленные углы 124">
            <a:extLst>
              <a:ext uri="{FF2B5EF4-FFF2-40B4-BE49-F238E27FC236}">
                <a16:creationId xmlns:a16="http://schemas.microsoft.com/office/drawing/2014/main" id="{74BF094C-CF2E-459A-BC15-2834979CCABD}"/>
              </a:ext>
            </a:extLst>
          </p:cNvPr>
          <p:cNvSpPr/>
          <p:nvPr/>
        </p:nvSpPr>
        <p:spPr>
          <a:xfrm>
            <a:off x="5407552" y="4605017"/>
            <a:ext cx="688555" cy="49360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26" name="Прямая со стрелкой 90">
            <a:extLst>
              <a:ext uri="{FF2B5EF4-FFF2-40B4-BE49-F238E27FC236}">
                <a16:creationId xmlns:a16="http://schemas.microsoft.com/office/drawing/2014/main" id="{C90805A6-6675-435C-8D84-84703B0159E2}"/>
              </a:ext>
            </a:extLst>
          </p:cNvPr>
          <p:cNvCxnSpPr>
            <a:cxnSpLocks/>
          </p:cNvCxnSpPr>
          <p:nvPr/>
        </p:nvCxnSpPr>
        <p:spPr>
          <a:xfrm flipV="1">
            <a:off x="3516631" y="3813015"/>
            <a:ext cx="0" cy="79200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 стрелкой 90">
            <a:extLst>
              <a:ext uri="{FF2B5EF4-FFF2-40B4-BE49-F238E27FC236}">
                <a16:creationId xmlns:a16="http://schemas.microsoft.com/office/drawing/2014/main" id="{B10C2CE3-8690-4D19-BE01-DE5EBAC285DC}"/>
              </a:ext>
            </a:extLst>
          </p:cNvPr>
          <p:cNvCxnSpPr>
            <a:cxnSpLocks/>
          </p:cNvCxnSpPr>
          <p:nvPr/>
        </p:nvCxnSpPr>
        <p:spPr>
          <a:xfrm flipV="1">
            <a:off x="5751830" y="3813015"/>
            <a:ext cx="0" cy="792002"/>
          </a:xfrm>
          <a:prstGeom prst="straightConnector1">
            <a:avLst/>
          </a:prstGeom>
          <a:ln w="5715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Группа 127">
            <a:extLst>
              <a:ext uri="{FF2B5EF4-FFF2-40B4-BE49-F238E27FC236}">
                <a16:creationId xmlns:a16="http://schemas.microsoft.com/office/drawing/2014/main" id="{4BB018A2-E7FB-41D3-8F98-2F6C30E08975}"/>
              </a:ext>
            </a:extLst>
          </p:cNvPr>
          <p:cNvGrpSpPr/>
          <p:nvPr/>
        </p:nvGrpSpPr>
        <p:grpSpPr>
          <a:xfrm>
            <a:off x="7670481" y="2033807"/>
            <a:ext cx="688555" cy="1779207"/>
            <a:chOff x="8430046" y="2171700"/>
            <a:chExt cx="688555" cy="1585130"/>
          </a:xfrm>
          <a:solidFill>
            <a:schemeClr val="bg1"/>
          </a:solidFill>
        </p:grpSpPr>
        <p:sp>
          <p:nvSpPr>
            <p:cNvPr id="129" name="Прямоугольник: скругленные углы 128">
              <a:extLst>
                <a:ext uri="{FF2B5EF4-FFF2-40B4-BE49-F238E27FC236}">
                  <a16:creationId xmlns:a16="http://schemas.microsoft.com/office/drawing/2014/main" id="{1BD48642-AA83-4E3E-9BC9-54D65751F356}"/>
                </a:ext>
              </a:extLst>
            </p:cNvPr>
            <p:cNvSpPr/>
            <p:nvPr/>
          </p:nvSpPr>
          <p:spPr>
            <a:xfrm>
              <a:off x="8430046" y="2171700"/>
              <a:ext cx="688555" cy="439760"/>
            </a:xfrm>
            <a:prstGeom prst="roundRect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130" name="Прямоугольник: скругленные углы 129">
              <a:extLst>
                <a:ext uri="{FF2B5EF4-FFF2-40B4-BE49-F238E27FC236}">
                  <a16:creationId xmlns:a16="http://schemas.microsoft.com/office/drawing/2014/main" id="{A6DC4A5C-2BB3-49A0-AC81-BC0A6D104C6D}"/>
                </a:ext>
              </a:extLst>
            </p:cNvPr>
            <p:cNvSpPr/>
            <p:nvPr/>
          </p:nvSpPr>
          <p:spPr>
            <a:xfrm>
              <a:off x="8430046" y="3317070"/>
              <a:ext cx="688555" cy="439760"/>
            </a:xfrm>
            <a:prstGeom prst="roundRect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131" name="Прямая со стрелкой 130">
              <a:extLst>
                <a:ext uri="{FF2B5EF4-FFF2-40B4-BE49-F238E27FC236}">
                  <a16:creationId xmlns:a16="http://schemas.microsoft.com/office/drawing/2014/main" id="{32CF7C5F-C8C1-407F-997C-A0467EF8BA04}"/>
                </a:ext>
              </a:extLst>
            </p:cNvPr>
            <p:cNvCxnSpPr>
              <a:cxnSpLocks/>
              <a:stCxn id="130" idx="0"/>
              <a:endCxn id="129" idx="2"/>
            </p:cNvCxnSpPr>
            <p:nvPr/>
          </p:nvCxnSpPr>
          <p:spPr>
            <a:xfrm flipV="1">
              <a:off x="8774325" y="2611460"/>
              <a:ext cx="0" cy="705610"/>
            </a:xfrm>
            <a:prstGeom prst="straightConnector1">
              <a:avLst/>
            </a:prstGeom>
            <a:grpFill/>
            <a:ln w="57150">
              <a:solidFill>
                <a:srgbClr val="BFBFB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Прямоугольник: скругленные углы 131">
            <a:extLst>
              <a:ext uri="{FF2B5EF4-FFF2-40B4-BE49-F238E27FC236}">
                <a16:creationId xmlns:a16="http://schemas.microsoft.com/office/drawing/2014/main" id="{D4D6AF98-9FEB-43EE-9CCC-B0DC8EBDC7F2}"/>
              </a:ext>
            </a:extLst>
          </p:cNvPr>
          <p:cNvSpPr/>
          <p:nvPr/>
        </p:nvSpPr>
        <p:spPr>
          <a:xfrm>
            <a:off x="7668152" y="4605017"/>
            <a:ext cx="688555" cy="49360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33" name="Прямая со стрелкой 90">
            <a:extLst>
              <a:ext uri="{FF2B5EF4-FFF2-40B4-BE49-F238E27FC236}">
                <a16:creationId xmlns:a16="http://schemas.microsoft.com/office/drawing/2014/main" id="{71CE51A7-D37F-4CFB-8D5B-D2BB142AE0D5}"/>
              </a:ext>
            </a:extLst>
          </p:cNvPr>
          <p:cNvCxnSpPr>
            <a:cxnSpLocks/>
          </p:cNvCxnSpPr>
          <p:nvPr/>
        </p:nvCxnSpPr>
        <p:spPr>
          <a:xfrm flipV="1">
            <a:off x="8012430" y="3813015"/>
            <a:ext cx="0" cy="792002"/>
          </a:xfrm>
          <a:prstGeom prst="straightConnector1">
            <a:avLst/>
          </a:prstGeom>
          <a:ln w="5715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Группа 133">
            <a:extLst>
              <a:ext uri="{FF2B5EF4-FFF2-40B4-BE49-F238E27FC236}">
                <a16:creationId xmlns:a16="http://schemas.microsoft.com/office/drawing/2014/main" id="{FBD521A2-20E2-48CE-85B6-A37BC923F399}"/>
              </a:ext>
            </a:extLst>
          </p:cNvPr>
          <p:cNvGrpSpPr/>
          <p:nvPr/>
        </p:nvGrpSpPr>
        <p:grpSpPr>
          <a:xfrm>
            <a:off x="9943781" y="2033807"/>
            <a:ext cx="688555" cy="1779207"/>
            <a:chOff x="8430046" y="2171700"/>
            <a:chExt cx="688555" cy="1585130"/>
          </a:xfrm>
          <a:solidFill>
            <a:schemeClr val="bg1"/>
          </a:solidFill>
        </p:grpSpPr>
        <p:sp>
          <p:nvSpPr>
            <p:cNvPr id="135" name="Прямоугольник: скругленные углы 134">
              <a:extLst>
                <a:ext uri="{FF2B5EF4-FFF2-40B4-BE49-F238E27FC236}">
                  <a16:creationId xmlns:a16="http://schemas.microsoft.com/office/drawing/2014/main" id="{737CF05E-8650-4628-B848-57F38633526C}"/>
                </a:ext>
              </a:extLst>
            </p:cNvPr>
            <p:cNvSpPr/>
            <p:nvPr/>
          </p:nvSpPr>
          <p:spPr>
            <a:xfrm>
              <a:off x="8430046" y="2171700"/>
              <a:ext cx="688555" cy="439760"/>
            </a:xfrm>
            <a:prstGeom prst="roundRect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136" name="Прямоугольник: скругленные углы 135">
              <a:extLst>
                <a:ext uri="{FF2B5EF4-FFF2-40B4-BE49-F238E27FC236}">
                  <a16:creationId xmlns:a16="http://schemas.microsoft.com/office/drawing/2014/main" id="{25BAE55F-9E90-4FDF-87D4-5429AF0137E0}"/>
                </a:ext>
              </a:extLst>
            </p:cNvPr>
            <p:cNvSpPr/>
            <p:nvPr/>
          </p:nvSpPr>
          <p:spPr>
            <a:xfrm>
              <a:off x="8430046" y="3317070"/>
              <a:ext cx="688555" cy="439760"/>
            </a:xfrm>
            <a:prstGeom prst="roundRect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137" name="Прямая со стрелкой 136">
              <a:extLst>
                <a:ext uri="{FF2B5EF4-FFF2-40B4-BE49-F238E27FC236}">
                  <a16:creationId xmlns:a16="http://schemas.microsoft.com/office/drawing/2014/main" id="{CB560B78-D586-4E03-8BB8-E2880B7D2BD5}"/>
                </a:ext>
              </a:extLst>
            </p:cNvPr>
            <p:cNvCxnSpPr>
              <a:cxnSpLocks/>
              <a:stCxn id="136" idx="0"/>
              <a:endCxn id="135" idx="2"/>
            </p:cNvCxnSpPr>
            <p:nvPr/>
          </p:nvCxnSpPr>
          <p:spPr>
            <a:xfrm flipV="1">
              <a:off x="8774325" y="2611460"/>
              <a:ext cx="0" cy="705610"/>
            </a:xfrm>
            <a:prstGeom prst="straightConnector1">
              <a:avLst/>
            </a:prstGeom>
            <a:grpFill/>
            <a:ln w="57150">
              <a:solidFill>
                <a:srgbClr val="BFBFB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Прямоугольник: скругленные углы 137">
            <a:extLst>
              <a:ext uri="{FF2B5EF4-FFF2-40B4-BE49-F238E27FC236}">
                <a16:creationId xmlns:a16="http://schemas.microsoft.com/office/drawing/2014/main" id="{A560EDD2-FA63-4A69-80D2-DBB1AFF6A36A}"/>
              </a:ext>
            </a:extLst>
          </p:cNvPr>
          <p:cNvSpPr/>
          <p:nvPr/>
        </p:nvSpPr>
        <p:spPr>
          <a:xfrm>
            <a:off x="9941452" y="4605017"/>
            <a:ext cx="688555" cy="49360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39" name="Прямая со стрелкой 90">
            <a:extLst>
              <a:ext uri="{FF2B5EF4-FFF2-40B4-BE49-F238E27FC236}">
                <a16:creationId xmlns:a16="http://schemas.microsoft.com/office/drawing/2014/main" id="{E00DC1A9-F8A6-4A1D-8644-666576FB2545}"/>
              </a:ext>
            </a:extLst>
          </p:cNvPr>
          <p:cNvCxnSpPr>
            <a:cxnSpLocks/>
          </p:cNvCxnSpPr>
          <p:nvPr/>
        </p:nvCxnSpPr>
        <p:spPr>
          <a:xfrm flipV="1">
            <a:off x="10285730" y="3813015"/>
            <a:ext cx="0" cy="792002"/>
          </a:xfrm>
          <a:prstGeom prst="straightConnector1">
            <a:avLst/>
          </a:prstGeom>
          <a:ln w="5715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90">
            <a:extLst>
              <a:ext uri="{FF2B5EF4-FFF2-40B4-BE49-F238E27FC236}">
                <a16:creationId xmlns:a16="http://schemas.microsoft.com/office/drawing/2014/main" id="{EBC601C1-9025-494C-A294-6FBDB971AD7C}"/>
              </a:ext>
            </a:extLst>
          </p:cNvPr>
          <p:cNvCxnSpPr>
            <a:cxnSpLocks/>
          </p:cNvCxnSpPr>
          <p:nvPr/>
        </p:nvCxnSpPr>
        <p:spPr>
          <a:xfrm>
            <a:off x="6090923" y="3566213"/>
            <a:ext cx="1541458" cy="0"/>
          </a:xfrm>
          <a:prstGeom prst="straightConnector1">
            <a:avLst/>
          </a:prstGeom>
          <a:ln w="5715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Прямая со стрелкой 90">
            <a:extLst>
              <a:ext uri="{FF2B5EF4-FFF2-40B4-BE49-F238E27FC236}">
                <a16:creationId xmlns:a16="http://schemas.microsoft.com/office/drawing/2014/main" id="{CDD59EB1-8F7A-47A0-84AC-9FD9D509348B}"/>
              </a:ext>
            </a:extLst>
          </p:cNvPr>
          <p:cNvCxnSpPr>
            <a:cxnSpLocks/>
          </p:cNvCxnSpPr>
          <p:nvPr/>
        </p:nvCxnSpPr>
        <p:spPr>
          <a:xfrm>
            <a:off x="8351523" y="3566213"/>
            <a:ext cx="1541458" cy="0"/>
          </a:xfrm>
          <a:prstGeom prst="straightConnector1">
            <a:avLst/>
          </a:prstGeom>
          <a:ln w="5715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2AEEAE48-FDF5-49E4-BFFE-0F214223699D}"/>
              </a:ext>
            </a:extLst>
          </p:cNvPr>
          <p:cNvSpPr txBox="1"/>
          <p:nvPr/>
        </p:nvSpPr>
        <p:spPr>
          <a:xfrm>
            <a:off x="576580" y="5231839"/>
            <a:ext cx="1689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A5131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good</a:t>
            </a:r>
            <a:endParaRPr lang="ru-RU" sz="3200" dirty="0">
              <a:solidFill>
                <a:srgbClr val="A5131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4026A99-1EBC-4257-9C5F-3F03A8ADE644}"/>
              </a:ext>
            </a:extLst>
          </p:cNvPr>
          <p:cNvSpPr txBox="1"/>
          <p:nvPr/>
        </p:nvSpPr>
        <p:spPr>
          <a:xfrm>
            <a:off x="86679" y="1282139"/>
            <a:ext cx="2491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E56915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morning</a:t>
            </a:r>
            <a:endParaRPr lang="ru-RU" sz="3200" dirty="0">
              <a:solidFill>
                <a:srgbClr val="E56915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ACF642F-5A9B-4BA4-8F63-F03166A3D259}"/>
              </a:ext>
            </a:extLst>
          </p:cNvPr>
          <p:cNvSpPr txBox="1"/>
          <p:nvPr/>
        </p:nvSpPr>
        <p:spPr>
          <a:xfrm>
            <a:off x="2697480" y="1282139"/>
            <a:ext cx="1689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518E8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how</a:t>
            </a:r>
            <a:endParaRPr lang="ru-RU" sz="3200" dirty="0">
              <a:solidFill>
                <a:srgbClr val="C518E8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ECB80EF-01E3-434B-A94E-E1B6BA747376}"/>
              </a:ext>
            </a:extLst>
          </p:cNvPr>
          <p:cNvSpPr txBox="1"/>
          <p:nvPr/>
        </p:nvSpPr>
        <p:spPr>
          <a:xfrm>
            <a:off x="4894580" y="5231839"/>
            <a:ext cx="1689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518E8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how</a:t>
            </a:r>
            <a:endParaRPr lang="ru-RU" sz="3200" dirty="0">
              <a:solidFill>
                <a:srgbClr val="C518E8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A4533B1-7C75-4AF1-B01E-48E126132795}"/>
              </a:ext>
            </a:extLst>
          </p:cNvPr>
          <p:cNvSpPr txBox="1"/>
          <p:nvPr/>
        </p:nvSpPr>
        <p:spPr>
          <a:xfrm>
            <a:off x="2470035" y="5231839"/>
            <a:ext cx="2118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E56915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morning</a:t>
            </a:r>
            <a:endParaRPr lang="ru-RU" sz="3200" dirty="0">
              <a:solidFill>
                <a:srgbClr val="E56915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865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ru-RU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Языковая модель</a:t>
            </a:r>
            <a:endParaRPr dirty="0"/>
          </a:p>
        </p:txBody>
      </p:sp>
      <p:sp>
        <p:nvSpPr>
          <p:cNvPr id="76" name="Прямоугольник: скругленные углы 75">
            <a:extLst>
              <a:ext uri="{FF2B5EF4-FFF2-40B4-BE49-F238E27FC236}">
                <a16:creationId xmlns:a16="http://schemas.microsoft.com/office/drawing/2014/main" id="{11F20A9C-953F-4E80-B266-D15D550BAFE7}"/>
              </a:ext>
            </a:extLst>
          </p:cNvPr>
          <p:cNvSpPr/>
          <p:nvPr/>
        </p:nvSpPr>
        <p:spPr>
          <a:xfrm>
            <a:off x="1026054" y="4605017"/>
            <a:ext cx="688555" cy="49360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77" name="Прямая со стрелкой 90">
            <a:extLst>
              <a:ext uri="{FF2B5EF4-FFF2-40B4-BE49-F238E27FC236}">
                <a16:creationId xmlns:a16="http://schemas.microsoft.com/office/drawing/2014/main" id="{F3FE6502-5844-432C-AA34-3385BEC9D042}"/>
              </a:ext>
            </a:extLst>
          </p:cNvPr>
          <p:cNvCxnSpPr>
            <a:cxnSpLocks/>
            <a:stCxn id="76" idx="0"/>
            <a:endCxn id="104" idx="2"/>
          </p:cNvCxnSpPr>
          <p:nvPr/>
        </p:nvCxnSpPr>
        <p:spPr>
          <a:xfrm flipV="1">
            <a:off x="1370330" y="3813015"/>
            <a:ext cx="0" cy="79200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Прямоугольник: скругленные углы 103">
            <a:extLst>
              <a:ext uri="{FF2B5EF4-FFF2-40B4-BE49-F238E27FC236}">
                <a16:creationId xmlns:a16="http://schemas.microsoft.com/office/drawing/2014/main" id="{882FA059-7639-4D9D-AD29-4506C13134E8}"/>
              </a:ext>
            </a:extLst>
          </p:cNvPr>
          <p:cNvSpPr/>
          <p:nvPr/>
        </p:nvSpPr>
        <p:spPr>
          <a:xfrm>
            <a:off x="1026054" y="3319412"/>
            <a:ext cx="688555" cy="493603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05" name="Прямая со стрелкой 90">
            <a:extLst>
              <a:ext uri="{FF2B5EF4-FFF2-40B4-BE49-F238E27FC236}">
                <a16:creationId xmlns:a16="http://schemas.microsoft.com/office/drawing/2014/main" id="{64D10C2A-9EA2-44A1-9811-BCCF1D3112AD}"/>
              </a:ext>
            </a:extLst>
          </p:cNvPr>
          <p:cNvCxnSpPr>
            <a:cxnSpLocks/>
            <a:stCxn id="104" idx="3"/>
            <a:endCxn id="114" idx="1"/>
          </p:cNvCxnSpPr>
          <p:nvPr/>
        </p:nvCxnSpPr>
        <p:spPr>
          <a:xfrm>
            <a:off x="1714609" y="3566213"/>
            <a:ext cx="1465259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 стрелкой 90">
            <a:extLst>
              <a:ext uri="{FF2B5EF4-FFF2-40B4-BE49-F238E27FC236}">
                <a16:creationId xmlns:a16="http://schemas.microsoft.com/office/drawing/2014/main" id="{64DCB9C4-DA90-4F3F-B032-53147AEA8B52}"/>
              </a:ext>
            </a:extLst>
          </p:cNvPr>
          <p:cNvCxnSpPr>
            <a:cxnSpLocks/>
            <a:stCxn id="114" idx="3"/>
            <a:endCxn id="117" idx="1"/>
          </p:cNvCxnSpPr>
          <p:nvPr/>
        </p:nvCxnSpPr>
        <p:spPr>
          <a:xfrm>
            <a:off x="3868423" y="3566213"/>
            <a:ext cx="1541458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Прямоугольник: скругленные углы 113">
            <a:extLst>
              <a:ext uri="{FF2B5EF4-FFF2-40B4-BE49-F238E27FC236}">
                <a16:creationId xmlns:a16="http://schemas.microsoft.com/office/drawing/2014/main" id="{B8518EA6-54B3-4BFF-9E42-313733AE22F0}"/>
              </a:ext>
            </a:extLst>
          </p:cNvPr>
          <p:cNvSpPr/>
          <p:nvPr/>
        </p:nvSpPr>
        <p:spPr>
          <a:xfrm>
            <a:off x="3179868" y="3319412"/>
            <a:ext cx="688555" cy="493603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grpSp>
        <p:nvGrpSpPr>
          <p:cNvPr id="115" name="Группа 114">
            <a:extLst>
              <a:ext uri="{FF2B5EF4-FFF2-40B4-BE49-F238E27FC236}">
                <a16:creationId xmlns:a16="http://schemas.microsoft.com/office/drawing/2014/main" id="{7508F43B-8798-4D66-BA1F-4767BA12C595}"/>
              </a:ext>
            </a:extLst>
          </p:cNvPr>
          <p:cNvGrpSpPr/>
          <p:nvPr/>
        </p:nvGrpSpPr>
        <p:grpSpPr>
          <a:xfrm>
            <a:off x="5409881" y="2033807"/>
            <a:ext cx="688555" cy="1779207"/>
            <a:chOff x="8430046" y="2171700"/>
            <a:chExt cx="688555" cy="1585130"/>
          </a:xfrm>
        </p:grpSpPr>
        <p:sp>
          <p:nvSpPr>
            <p:cNvPr id="116" name="Прямоугольник: скругленные углы 115">
              <a:extLst>
                <a:ext uri="{FF2B5EF4-FFF2-40B4-BE49-F238E27FC236}">
                  <a16:creationId xmlns:a16="http://schemas.microsoft.com/office/drawing/2014/main" id="{1F04215C-F173-4250-AABA-4B04A2AED0F7}"/>
                </a:ext>
              </a:extLst>
            </p:cNvPr>
            <p:cNvSpPr/>
            <p:nvPr/>
          </p:nvSpPr>
          <p:spPr>
            <a:xfrm>
              <a:off x="8430046" y="2171700"/>
              <a:ext cx="688555" cy="439760"/>
            </a:xfrm>
            <a:prstGeom prst="round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117" name="Прямоугольник: скругленные углы 116">
              <a:extLst>
                <a:ext uri="{FF2B5EF4-FFF2-40B4-BE49-F238E27FC236}">
                  <a16:creationId xmlns:a16="http://schemas.microsoft.com/office/drawing/2014/main" id="{930F3D4D-271E-4699-9700-97F835DBF3F3}"/>
                </a:ext>
              </a:extLst>
            </p:cNvPr>
            <p:cNvSpPr/>
            <p:nvPr/>
          </p:nvSpPr>
          <p:spPr>
            <a:xfrm>
              <a:off x="8430046" y="3317070"/>
              <a:ext cx="688555" cy="439760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118" name="Прямая со стрелкой 117">
              <a:extLst>
                <a:ext uri="{FF2B5EF4-FFF2-40B4-BE49-F238E27FC236}">
                  <a16:creationId xmlns:a16="http://schemas.microsoft.com/office/drawing/2014/main" id="{5CAE4A54-1D50-4CBC-9D72-C7E0FE066DFE}"/>
                </a:ext>
              </a:extLst>
            </p:cNvPr>
            <p:cNvCxnSpPr>
              <a:cxnSpLocks/>
              <a:stCxn id="117" idx="0"/>
              <a:endCxn id="116" idx="2"/>
            </p:cNvCxnSpPr>
            <p:nvPr/>
          </p:nvCxnSpPr>
          <p:spPr>
            <a:xfrm flipV="1">
              <a:off x="8774325" y="2611460"/>
              <a:ext cx="0" cy="70561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Прямоугольник: скругленные углы 118">
            <a:extLst>
              <a:ext uri="{FF2B5EF4-FFF2-40B4-BE49-F238E27FC236}">
                <a16:creationId xmlns:a16="http://schemas.microsoft.com/office/drawing/2014/main" id="{194BB581-10D4-4C6C-A0B0-EBA5CD4747D8}"/>
              </a:ext>
            </a:extLst>
          </p:cNvPr>
          <p:cNvSpPr/>
          <p:nvPr/>
        </p:nvSpPr>
        <p:spPr>
          <a:xfrm>
            <a:off x="3174681" y="2033807"/>
            <a:ext cx="688555" cy="493603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20" name="Прямая со стрелкой 119">
            <a:extLst>
              <a:ext uri="{FF2B5EF4-FFF2-40B4-BE49-F238E27FC236}">
                <a16:creationId xmlns:a16="http://schemas.microsoft.com/office/drawing/2014/main" id="{7BACE02A-13BE-4B7B-844C-A79A1B2CC5A1}"/>
              </a:ext>
            </a:extLst>
          </p:cNvPr>
          <p:cNvCxnSpPr>
            <a:cxnSpLocks/>
            <a:endCxn id="119" idx="2"/>
          </p:cNvCxnSpPr>
          <p:nvPr/>
        </p:nvCxnSpPr>
        <p:spPr>
          <a:xfrm flipV="1">
            <a:off x="3518960" y="2527410"/>
            <a:ext cx="0" cy="79200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Прямоугольник: скругленные углы 120">
            <a:extLst>
              <a:ext uri="{FF2B5EF4-FFF2-40B4-BE49-F238E27FC236}">
                <a16:creationId xmlns:a16="http://schemas.microsoft.com/office/drawing/2014/main" id="{78C33DCB-3749-45B8-832D-C366F6710628}"/>
              </a:ext>
            </a:extLst>
          </p:cNvPr>
          <p:cNvSpPr/>
          <p:nvPr/>
        </p:nvSpPr>
        <p:spPr>
          <a:xfrm>
            <a:off x="1015681" y="2033807"/>
            <a:ext cx="688555" cy="493603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FD8A11B1-F48A-4546-91F7-3E83631340F4}"/>
              </a:ext>
            </a:extLst>
          </p:cNvPr>
          <p:cNvCxnSpPr>
            <a:cxnSpLocks/>
            <a:endCxn id="121" idx="2"/>
          </p:cNvCxnSpPr>
          <p:nvPr/>
        </p:nvCxnSpPr>
        <p:spPr>
          <a:xfrm flipV="1">
            <a:off x="1359960" y="2527410"/>
            <a:ext cx="0" cy="79200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DA16EC78-FC21-4D77-8357-67685D67A68D}"/>
              </a:ext>
            </a:extLst>
          </p:cNvPr>
          <p:cNvSpPr txBox="1"/>
          <p:nvPr/>
        </p:nvSpPr>
        <p:spPr>
          <a:xfrm>
            <a:off x="10546080" y="3200400"/>
            <a:ext cx="1689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…</a:t>
            </a:r>
            <a:endParaRPr lang="ru-RU" sz="3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24" name="Прямоугольник: скругленные углы 123">
            <a:extLst>
              <a:ext uri="{FF2B5EF4-FFF2-40B4-BE49-F238E27FC236}">
                <a16:creationId xmlns:a16="http://schemas.microsoft.com/office/drawing/2014/main" id="{17E02704-131C-4299-AF01-9FA3768A9F39}"/>
              </a:ext>
            </a:extLst>
          </p:cNvPr>
          <p:cNvSpPr/>
          <p:nvPr/>
        </p:nvSpPr>
        <p:spPr>
          <a:xfrm>
            <a:off x="3174681" y="4605017"/>
            <a:ext cx="688555" cy="49360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25" name="Прямоугольник: скругленные углы 124">
            <a:extLst>
              <a:ext uri="{FF2B5EF4-FFF2-40B4-BE49-F238E27FC236}">
                <a16:creationId xmlns:a16="http://schemas.microsoft.com/office/drawing/2014/main" id="{74BF094C-CF2E-459A-BC15-2834979CCABD}"/>
              </a:ext>
            </a:extLst>
          </p:cNvPr>
          <p:cNvSpPr/>
          <p:nvPr/>
        </p:nvSpPr>
        <p:spPr>
          <a:xfrm>
            <a:off x="5407552" y="4605017"/>
            <a:ext cx="688555" cy="49360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26" name="Прямая со стрелкой 90">
            <a:extLst>
              <a:ext uri="{FF2B5EF4-FFF2-40B4-BE49-F238E27FC236}">
                <a16:creationId xmlns:a16="http://schemas.microsoft.com/office/drawing/2014/main" id="{C90805A6-6675-435C-8D84-84703B0159E2}"/>
              </a:ext>
            </a:extLst>
          </p:cNvPr>
          <p:cNvCxnSpPr>
            <a:cxnSpLocks/>
          </p:cNvCxnSpPr>
          <p:nvPr/>
        </p:nvCxnSpPr>
        <p:spPr>
          <a:xfrm flipV="1">
            <a:off x="3516631" y="3813015"/>
            <a:ext cx="0" cy="79200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 стрелкой 90">
            <a:extLst>
              <a:ext uri="{FF2B5EF4-FFF2-40B4-BE49-F238E27FC236}">
                <a16:creationId xmlns:a16="http://schemas.microsoft.com/office/drawing/2014/main" id="{B10C2CE3-8690-4D19-BE01-DE5EBAC285DC}"/>
              </a:ext>
            </a:extLst>
          </p:cNvPr>
          <p:cNvCxnSpPr>
            <a:cxnSpLocks/>
          </p:cNvCxnSpPr>
          <p:nvPr/>
        </p:nvCxnSpPr>
        <p:spPr>
          <a:xfrm flipV="1">
            <a:off x="5751830" y="3813015"/>
            <a:ext cx="0" cy="79200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Группа 127">
            <a:extLst>
              <a:ext uri="{FF2B5EF4-FFF2-40B4-BE49-F238E27FC236}">
                <a16:creationId xmlns:a16="http://schemas.microsoft.com/office/drawing/2014/main" id="{4BB018A2-E7FB-41D3-8F98-2F6C30E08975}"/>
              </a:ext>
            </a:extLst>
          </p:cNvPr>
          <p:cNvGrpSpPr/>
          <p:nvPr/>
        </p:nvGrpSpPr>
        <p:grpSpPr>
          <a:xfrm>
            <a:off x="7670481" y="2033807"/>
            <a:ext cx="688555" cy="1779207"/>
            <a:chOff x="8430046" y="2171700"/>
            <a:chExt cx="688555" cy="1585130"/>
          </a:xfrm>
          <a:solidFill>
            <a:schemeClr val="bg1"/>
          </a:solidFill>
        </p:grpSpPr>
        <p:sp>
          <p:nvSpPr>
            <p:cNvPr id="129" name="Прямоугольник: скругленные углы 128">
              <a:extLst>
                <a:ext uri="{FF2B5EF4-FFF2-40B4-BE49-F238E27FC236}">
                  <a16:creationId xmlns:a16="http://schemas.microsoft.com/office/drawing/2014/main" id="{1BD48642-AA83-4E3E-9BC9-54D65751F356}"/>
                </a:ext>
              </a:extLst>
            </p:cNvPr>
            <p:cNvSpPr/>
            <p:nvPr/>
          </p:nvSpPr>
          <p:spPr>
            <a:xfrm>
              <a:off x="8430046" y="2171700"/>
              <a:ext cx="688555" cy="439760"/>
            </a:xfrm>
            <a:prstGeom prst="roundRect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130" name="Прямоугольник: скругленные углы 129">
              <a:extLst>
                <a:ext uri="{FF2B5EF4-FFF2-40B4-BE49-F238E27FC236}">
                  <a16:creationId xmlns:a16="http://schemas.microsoft.com/office/drawing/2014/main" id="{A6DC4A5C-2BB3-49A0-AC81-BC0A6D104C6D}"/>
                </a:ext>
              </a:extLst>
            </p:cNvPr>
            <p:cNvSpPr/>
            <p:nvPr/>
          </p:nvSpPr>
          <p:spPr>
            <a:xfrm>
              <a:off x="8430046" y="3317070"/>
              <a:ext cx="688555" cy="439760"/>
            </a:xfrm>
            <a:prstGeom prst="roundRect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131" name="Прямая со стрелкой 130">
              <a:extLst>
                <a:ext uri="{FF2B5EF4-FFF2-40B4-BE49-F238E27FC236}">
                  <a16:creationId xmlns:a16="http://schemas.microsoft.com/office/drawing/2014/main" id="{32CF7C5F-C8C1-407F-997C-A0467EF8BA04}"/>
                </a:ext>
              </a:extLst>
            </p:cNvPr>
            <p:cNvCxnSpPr>
              <a:cxnSpLocks/>
              <a:stCxn id="130" idx="0"/>
              <a:endCxn id="129" idx="2"/>
            </p:cNvCxnSpPr>
            <p:nvPr/>
          </p:nvCxnSpPr>
          <p:spPr>
            <a:xfrm flipV="1">
              <a:off x="8774325" y="2611460"/>
              <a:ext cx="0" cy="705610"/>
            </a:xfrm>
            <a:prstGeom prst="straightConnector1">
              <a:avLst/>
            </a:prstGeom>
            <a:grpFill/>
            <a:ln w="57150">
              <a:solidFill>
                <a:srgbClr val="BFBFB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Прямоугольник: скругленные углы 131">
            <a:extLst>
              <a:ext uri="{FF2B5EF4-FFF2-40B4-BE49-F238E27FC236}">
                <a16:creationId xmlns:a16="http://schemas.microsoft.com/office/drawing/2014/main" id="{D4D6AF98-9FEB-43EE-9CCC-B0DC8EBDC7F2}"/>
              </a:ext>
            </a:extLst>
          </p:cNvPr>
          <p:cNvSpPr/>
          <p:nvPr/>
        </p:nvSpPr>
        <p:spPr>
          <a:xfrm>
            <a:off x="7668152" y="4605017"/>
            <a:ext cx="688555" cy="49360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33" name="Прямая со стрелкой 90">
            <a:extLst>
              <a:ext uri="{FF2B5EF4-FFF2-40B4-BE49-F238E27FC236}">
                <a16:creationId xmlns:a16="http://schemas.microsoft.com/office/drawing/2014/main" id="{71CE51A7-D37F-4CFB-8D5B-D2BB142AE0D5}"/>
              </a:ext>
            </a:extLst>
          </p:cNvPr>
          <p:cNvCxnSpPr>
            <a:cxnSpLocks/>
          </p:cNvCxnSpPr>
          <p:nvPr/>
        </p:nvCxnSpPr>
        <p:spPr>
          <a:xfrm flipV="1">
            <a:off x="8012430" y="3813015"/>
            <a:ext cx="0" cy="792002"/>
          </a:xfrm>
          <a:prstGeom prst="straightConnector1">
            <a:avLst/>
          </a:prstGeom>
          <a:ln w="5715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Группа 133">
            <a:extLst>
              <a:ext uri="{FF2B5EF4-FFF2-40B4-BE49-F238E27FC236}">
                <a16:creationId xmlns:a16="http://schemas.microsoft.com/office/drawing/2014/main" id="{FBD521A2-20E2-48CE-85B6-A37BC923F399}"/>
              </a:ext>
            </a:extLst>
          </p:cNvPr>
          <p:cNvGrpSpPr/>
          <p:nvPr/>
        </p:nvGrpSpPr>
        <p:grpSpPr>
          <a:xfrm>
            <a:off x="9943781" y="2033807"/>
            <a:ext cx="688555" cy="1779207"/>
            <a:chOff x="8430046" y="2171700"/>
            <a:chExt cx="688555" cy="1585130"/>
          </a:xfrm>
          <a:solidFill>
            <a:schemeClr val="bg1"/>
          </a:solidFill>
        </p:grpSpPr>
        <p:sp>
          <p:nvSpPr>
            <p:cNvPr id="135" name="Прямоугольник: скругленные углы 134">
              <a:extLst>
                <a:ext uri="{FF2B5EF4-FFF2-40B4-BE49-F238E27FC236}">
                  <a16:creationId xmlns:a16="http://schemas.microsoft.com/office/drawing/2014/main" id="{737CF05E-8650-4628-B848-57F38633526C}"/>
                </a:ext>
              </a:extLst>
            </p:cNvPr>
            <p:cNvSpPr/>
            <p:nvPr/>
          </p:nvSpPr>
          <p:spPr>
            <a:xfrm>
              <a:off x="8430046" y="2171700"/>
              <a:ext cx="688555" cy="439760"/>
            </a:xfrm>
            <a:prstGeom prst="roundRect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136" name="Прямоугольник: скругленные углы 135">
              <a:extLst>
                <a:ext uri="{FF2B5EF4-FFF2-40B4-BE49-F238E27FC236}">
                  <a16:creationId xmlns:a16="http://schemas.microsoft.com/office/drawing/2014/main" id="{25BAE55F-9E90-4FDF-87D4-5429AF0137E0}"/>
                </a:ext>
              </a:extLst>
            </p:cNvPr>
            <p:cNvSpPr/>
            <p:nvPr/>
          </p:nvSpPr>
          <p:spPr>
            <a:xfrm>
              <a:off x="8430046" y="3317070"/>
              <a:ext cx="688555" cy="439760"/>
            </a:xfrm>
            <a:prstGeom prst="roundRect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137" name="Прямая со стрелкой 136">
              <a:extLst>
                <a:ext uri="{FF2B5EF4-FFF2-40B4-BE49-F238E27FC236}">
                  <a16:creationId xmlns:a16="http://schemas.microsoft.com/office/drawing/2014/main" id="{CB560B78-D586-4E03-8BB8-E2880B7D2BD5}"/>
                </a:ext>
              </a:extLst>
            </p:cNvPr>
            <p:cNvCxnSpPr>
              <a:cxnSpLocks/>
              <a:stCxn id="136" idx="0"/>
              <a:endCxn id="135" idx="2"/>
            </p:cNvCxnSpPr>
            <p:nvPr/>
          </p:nvCxnSpPr>
          <p:spPr>
            <a:xfrm flipV="1">
              <a:off x="8774325" y="2611460"/>
              <a:ext cx="0" cy="705610"/>
            </a:xfrm>
            <a:prstGeom prst="straightConnector1">
              <a:avLst/>
            </a:prstGeom>
            <a:grpFill/>
            <a:ln w="57150">
              <a:solidFill>
                <a:srgbClr val="BFBFB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Прямоугольник: скругленные углы 137">
            <a:extLst>
              <a:ext uri="{FF2B5EF4-FFF2-40B4-BE49-F238E27FC236}">
                <a16:creationId xmlns:a16="http://schemas.microsoft.com/office/drawing/2014/main" id="{A560EDD2-FA63-4A69-80D2-DBB1AFF6A36A}"/>
              </a:ext>
            </a:extLst>
          </p:cNvPr>
          <p:cNvSpPr/>
          <p:nvPr/>
        </p:nvSpPr>
        <p:spPr>
          <a:xfrm>
            <a:off x="9941452" y="4605017"/>
            <a:ext cx="688555" cy="49360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39" name="Прямая со стрелкой 90">
            <a:extLst>
              <a:ext uri="{FF2B5EF4-FFF2-40B4-BE49-F238E27FC236}">
                <a16:creationId xmlns:a16="http://schemas.microsoft.com/office/drawing/2014/main" id="{E00DC1A9-F8A6-4A1D-8644-666576FB2545}"/>
              </a:ext>
            </a:extLst>
          </p:cNvPr>
          <p:cNvCxnSpPr>
            <a:cxnSpLocks/>
          </p:cNvCxnSpPr>
          <p:nvPr/>
        </p:nvCxnSpPr>
        <p:spPr>
          <a:xfrm flipV="1">
            <a:off x="10285730" y="3813015"/>
            <a:ext cx="0" cy="792002"/>
          </a:xfrm>
          <a:prstGeom prst="straightConnector1">
            <a:avLst/>
          </a:prstGeom>
          <a:ln w="5715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90">
            <a:extLst>
              <a:ext uri="{FF2B5EF4-FFF2-40B4-BE49-F238E27FC236}">
                <a16:creationId xmlns:a16="http://schemas.microsoft.com/office/drawing/2014/main" id="{EBC601C1-9025-494C-A294-6FBDB971AD7C}"/>
              </a:ext>
            </a:extLst>
          </p:cNvPr>
          <p:cNvCxnSpPr>
            <a:cxnSpLocks/>
          </p:cNvCxnSpPr>
          <p:nvPr/>
        </p:nvCxnSpPr>
        <p:spPr>
          <a:xfrm>
            <a:off x="6090923" y="3566213"/>
            <a:ext cx="1541458" cy="0"/>
          </a:xfrm>
          <a:prstGeom prst="straightConnector1">
            <a:avLst/>
          </a:prstGeom>
          <a:ln w="5715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Прямая со стрелкой 90">
            <a:extLst>
              <a:ext uri="{FF2B5EF4-FFF2-40B4-BE49-F238E27FC236}">
                <a16:creationId xmlns:a16="http://schemas.microsoft.com/office/drawing/2014/main" id="{CDD59EB1-8F7A-47A0-84AC-9FD9D509348B}"/>
              </a:ext>
            </a:extLst>
          </p:cNvPr>
          <p:cNvCxnSpPr>
            <a:cxnSpLocks/>
          </p:cNvCxnSpPr>
          <p:nvPr/>
        </p:nvCxnSpPr>
        <p:spPr>
          <a:xfrm>
            <a:off x="8351523" y="3566213"/>
            <a:ext cx="1541458" cy="0"/>
          </a:xfrm>
          <a:prstGeom prst="straightConnector1">
            <a:avLst/>
          </a:prstGeom>
          <a:ln w="5715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2AEEAE48-FDF5-49E4-BFFE-0F214223699D}"/>
              </a:ext>
            </a:extLst>
          </p:cNvPr>
          <p:cNvSpPr txBox="1"/>
          <p:nvPr/>
        </p:nvSpPr>
        <p:spPr>
          <a:xfrm>
            <a:off x="576580" y="5231839"/>
            <a:ext cx="1689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A5131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good</a:t>
            </a:r>
            <a:endParaRPr lang="ru-RU" sz="3200" dirty="0">
              <a:solidFill>
                <a:srgbClr val="A5131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4026A99-1EBC-4257-9C5F-3F03A8ADE644}"/>
              </a:ext>
            </a:extLst>
          </p:cNvPr>
          <p:cNvSpPr txBox="1"/>
          <p:nvPr/>
        </p:nvSpPr>
        <p:spPr>
          <a:xfrm>
            <a:off x="86679" y="1282139"/>
            <a:ext cx="2491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E56915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morning</a:t>
            </a:r>
            <a:endParaRPr lang="ru-RU" sz="3200" dirty="0">
              <a:solidFill>
                <a:srgbClr val="E56915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ACF642F-5A9B-4BA4-8F63-F03166A3D259}"/>
              </a:ext>
            </a:extLst>
          </p:cNvPr>
          <p:cNvSpPr txBox="1"/>
          <p:nvPr/>
        </p:nvSpPr>
        <p:spPr>
          <a:xfrm>
            <a:off x="2697480" y="1282139"/>
            <a:ext cx="1689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518E8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how</a:t>
            </a:r>
            <a:endParaRPr lang="ru-RU" sz="3200" dirty="0">
              <a:solidFill>
                <a:srgbClr val="C518E8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02E3641-AB1D-4C01-9DFC-FE512F9EEB0E}"/>
              </a:ext>
            </a:extLst>
          </p:cNvPr>
          <p:cNvSpPr txBox="1"/>
          <p:nvPr/>
        </p:nvSpPr>
        <p:spPr>
          <a:xfrm>
            <a:off x="4919980" y="1282139"/>
            <a:ext cx="1689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4B35EB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are</a:t>
            </a:r>
            <a:endParaRPr lang="ru-RU" sz="3200" dirty="0">
              <a:solidFill>
                <a:srgbClr val="4B35EB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ECB80EF-01E3-434B-A94E-E1B6BA747376}"/>
              </a:ext>
            </a:extLst>
          </p:cNvPr>
          <p:cNvSpPr txBox="1"/>
          <p:nvPr/>
        </p:nvSpPr>
        <p:spPr>
          <a:xfrm>
            <a:off x="4894580" y="5231839"/>
            <a:ext cx="1689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518E8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how</a:t>
            </a:r>
            <a:endParaRPr lang="ru-RU" sz="3200" dirty="0">
              <a:solidFill>
                <a:srgbClr val="C518E8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FF5DD9F-CD83-42EF-853D-0F19421DEF64}"/>
              </a:ext>
            </a:extLst>
          </p:cNvPr>
          <p:cNvSpPr txBox="1"/>
          <p:nvPr/>
        </p:nvSpPr>
        <p:spPr>
          <a:xfrm>
            <a:off x="7180580" y="5231839"/>
            <a:ext cx="1689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4B35EB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are</a:t>
            </a:r>
            <a:endParaRPr lang="ru-RU" sz="3200" dirty="0">
              <a:solidFill>
                <a:srgbClr val="4B35EB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A4533B1-7C75-4AF1-B01E-48E126132795}"/>
              </a:ext>
            </a:extLst>
          </p:cNvPr>
          <p:cNvSpPr txBox="1"/>
          <p:nvPr/>
        </p:nvSpPr>
        <p:spPr>
          <a:xfrm>
            <a:off x="2470035" y="5231839"/>
            <a:ext cx="2118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E56915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morning</a:t>
            </a:r>
            <a:endParaRPr lang="ru-RU" sz="3200" dirty="0">
              <a:solidFill>
                <a:srgbClr val="E56915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6926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ru-RU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Языковая модель</a:t>
            </a:r>
            <a:endParaRPr dirty="0"/>
          </a:p>
        </p:txBody>
      </p:sp>
      <p:sp>
        <p:nvSpPr>
          <p:cNvPr id="76" name="Прямоугольник: скругленные углы 75">
            <a:extLst>
              <a:ext uri="{FF2B5EF4-FFF2-40B4-BE49-F238E27FC236}">
                <a16:creationId xmlns:a16="http://schemas.microsoft.com/office/drawing/2014/main" id="{11F20A9C-953F-4E80-B266-D15D550BAFE7}"/>
              </a:ext>
            </a:extLst>
          </p:cNvPr>
          <p:cNvSpPr/>
          <p:nvPr/>
        </p:nvSpPr>
        <p:spPr>
          <a:xfrm>
            <a:off x="1026054" y="4605017"/>
            <a:ext cx="688555" cy="49360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77" name="Прямая со стрелкой 90">
            <a:extLst>
              <a:ext uri="{FF2B5EF4-FFF2-40B4-BE49-F238E27FC236}">
                <a16:creationId xmlns:a16="http://schemas.microsoft.com/office/drawing/2014/main" id="{F3FE6502-5844-432C-AA34-3385BEC9D042}"/>
              </a:ext>
            </a:extLst>
          </p:cNvPr>
          <p:cNvCxnSpPr>
            <a:cxnSpLocks/>
            <a:stCxn id="76" idx="0"/>
            <a:endCxn id="104" idx="2"/>
          </p:cNvCxnSpPr>
          <p:nvPr/>
        </p:nvCxnSpPr>
        <p:spPr>
          <a:xfrm flipV="1">
            <a:off x="1370330" y="3813015"/>
            <a:ext cx="0" cy="79200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Прямоугольник: скругленные углы 103">
            <a:extLst>
              <a:ext uri="{FF2B5EF4-FFF2-40B4-BE49-F238E27FC236}">
                <a16:creationId xmlns:a16="http://schemas.microsoft.com/office/drawing/2014/main" id="{882FA059-7639-4D9D-AD29-4506C13134E8}"/>
              </a:ext>
            </a:extLst>
          </p:cNvPr>
          <p:cNvSpPr/>
          <p:nvPr/>
        </p:nvSpPr>
        <p:spPr>
          <a:xfrm>
            <a:off x="1026054" y="3319412"/>
            <a:ext cx="688555" cy="493603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05" name="Прямая со стрелкой 90">
            <a:extLst>
              <a:ext uri="{FF2B5EF4-FFF2-40B4-BE49-F238E27FC236}">
                <a16:creationId xmlns:a16="http://schemas.microsoft.com/office/drawing/2014/main" id="{64D10C2A-9EA2-44A1-9811-BCCF1D3112AD}"/>
              </a:ext>
            </a:extLst>
          </p:cNvPr>
          <p:cNvCxnSpPr>
            <a:cxnSpLocks/>
            <a:stCxn id="104" idx="3"/>
            <a:endCxn id="114" idx="1"/>
          </p:cNvCxnSpPr>
          <p:nvPr/>
        </p:nvCxnSpPr>
        <p:spPr>
          <a:xfrm>
            <a:off x="1714609" y="3566213"/>
            <a:ext cx="1465259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 стрелкой 90">
            <a:extLst>
              <a:ext uri="{FF2B5EF4-FFF2-40B4-BE49-F238E27FC236}">
                <a16:creationId xmlns:a16="http://schemas.microsoft.com/office/drawing/2014/main" id="{64DCB9C4-DA90-4F3F-B032-53147AEA8B52}"/>
              </a:ext>
            </a:extLst>
          </p:cNvPr>
          <p:cNvCxnSpPr>
            <a:cxnSpLocks/>
            <a:stCxn id="114" idx="3"/>
            <a:endCxn id="117" idx="1"/>
          </p:cNvCxnSpPr>
          <p:nvPr/>
        </p:nvCxnSpPr>
        <p:spPr>
          <a:xfrm>
            <a:off x="3868423" y="3566213"/>
            <a:ext cx="1541458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Прямоугольник: скругленные углы 113">
            <a:extLst>
              <a:ext uri="{FF2B5EF4-FFF2-40B4-BE49-F238E27FC236}">
                <a16:creationId xmlns:a16="http://schemas.microsoft.com/office/drawing/2014/main" id="{B8518EA6-54B3-4BFF-9E42-313733AE22F0}"/>
              </a:ext>
            </a:extLst>
          </p:cNvPr>
          <p:cNvSpPr/>
          <p:nvPr/>
        </p:nvSpPr>
        <p:spPr>
          <a:xfrm>
            <a:off x="3179868" y="3319412"/>
            <a:ext cx="688555" cy="493603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grpSp>
        <p:nvGrpSpPr>
          <p:cNvPr id="115" name="Группа 114">
            <a:extLst>
              <a:ext uri="{FF2B5EF4-FFF2-40B4-BE49-F238E27FC236}">
                <a16:creationId xmlns:a16="http://schemas.microsoft.com/office/drawing/2014/main" id="{7508F43B-8798-4D66-BA1F-4767BA12C595}"/>
              </a:ext>
            </a:extLst>
          </p:cNvPr>
          <p:cNvGrpSpPr/>
          <p:nvPr/>
        </p:nvGrpSpPr>
        <p:grpSpPr>
          <a:xfrm>
            <a:off x="5409881" y="2033807"/>
            <a:ext cx="688555" cy="1779207"/>
            <a:chOff x="8430046" y="2171700"/>
            <a:chExt cx="688555" cy="1585130"/>
          </a:xfrm>
        </p:grpSpPr>
        <p:sp>
          <p:nvSpPr>
            <p:cNvPr id="116" name="Прямоугольник: скругленные углы 115">
              <a:extLst>
                <a:ext uri="{FF2B5EF4-FFF2-40B4-BE49-F238E27FC236}">
                  <a16:creationId xmlns:a16="http://schemas.microsoft.com/office/drawing/2014/main" id="{1F04215C-F173-4250-AABA-4B04A2AED0F7}"/>
                </a:ext>
              </a:extLst>
            </p:cNvPr>
            <p:cNvSpPr/>
            <p:nvPr/>
          </p:nvSpPr>
          <p:spPr>
            <a:xfrm>
              <a:off x="8430046" y="2171700"/>
              <a:ext cx="688555" cy="439760"/>
            </a:xfrm>
            <a:prstGeom prst="round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117" name="Прямоугольник: скругленные углы 116">
              <a:extLst>
                <a:ext uri="{FF2B5EF4-FFF2-40B4-BE49-F238E27FC236}">
                  <a16:creationId xmlns:a16="http://schemas.microsoft.com/office/drawing/2014/main" id="{930F3D4D-271E-4699-9700-97F835DBF3F3}"/>
                </a:ext>
              </a:extLst>
            </p:cNvPr>
            <p:cNvSpPr/>
            <p:nvPr/>
          </p:nvSpPr>
          <p:spPr>
            <a:xfrm>
              <a:off x="8430046" y="3317070"/>
              <a:ext cx="688555" cy="439760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118" name="Прямая со стрелкой 117">
              <a:extLst>
                <a:ext uri="{FF2B5EF4-FFF2-40B4-BE49-F238E27FC236}">
                  <a16:creationId xmlns:a16="http://schemas.microsoft.com/office/drawing/2014/main" id="{5CAE4A54-1D50-4CBC-9D72-C7E0FE066DFE}"/>
                </a:ext>
              </a:extLst>
            </p:cNvPr>
            <p:cNvCxnSpPr>
              <a:cxnSpLocks/>
              <a:stCxn id="117" idx="0"/>
              <a:endCxn id="116" idx="2"/>
            </p:cNvCxnSpPr>
            <p:nvPr/>
          </p:nvCxnSpPr>
          <p:spPr>
            <a:xfrm flipV="1">
              <a:off x="8774325" y="2611460"/>
              <a:ext cx="0" cy="70561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Прямоугольник: скругленные углы 118">
            <a:extLst>
              <a:ext uri="{FF2B5EF4-FFF2-40B4-BE49-F238E27FC236}">
                <a16:creationId xmlns:a16="http://schemas.microsoft.com/office/drawing/2014/main" id="{194BB581-10D4-4C6C-A0B0-EBA5CD4747D8}"/>
              </a:ext>
            </a:extLst>
          </p:cNvPr>
          <p:cNvSpPr/>
          <p:nvPr/>
        </p:nvSpPr>
        <p:spPr>
          <a:xfrm>
            <a:off x="3174681" y="2033807"/>
            <a:ext cx="688555" cy="493603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20" name="Прямая со стрелкой 119">
            <a:extLst>
              <a:ext uri="{FF2B5EF4-FFF2-40B4-BE49-F238E27FC236}">
                <a16:creationId xmlns:a16="http://schemas.microsoft.com/office/drawing/2014/main" id="{7BACE02A-13BE-4B7B-844C-A79A1B2CC5A1}"/>
              </a:ext>
            </a:extLst>
          </p:cNvPr>
          <p:cNvCxnSpPr>
            <a:cxnSpLocks/>
            <a:endCxn id="119" idx="2"/>
          </p:cNvCxnSpPr>
          <p:nvPr/>
        </p:nvCxnSpPr>
        <p:spPr>
          <a:xfrm flipV="1">
            <a:off x="3518960" y="2527410"/>
            <a:ext cx="0" cy="79200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Прямоугольник: скругленные углы 120">
            <a:extLst>
              <a:ext uri="{FF2B5EF4-FFF2-40B4-BE49-F238E27FC236}">
                <a16:creationId xmlns:a16="http://schemas.microsoft.com/office/drawing/2014/main" id="{78C33DCB-3749-45B8-832D-C366F6710628}"/>
              </a:ext>
            </a:extLst>
          </p:cNvPr>
          <p:cNvSpPr/>
          <p:nvPr/>
        </p:nvSpPr>
        <p:spPr>
          <a:xfrm>
            <a:off x="1015681" y="2033807"/>
            <a:ext cx="688555" cy="493603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FD8A11B1-F48A-4546-91F7-3E83631340F4}"/>
              </a:ext>
            </a:extLst>
          </p:cNvPr>
          <p:cNvCxnSpPr>
            <a:cxnSpLocks/>
            <a:endCxn id="121" idx="2"/>
          </p:cNvCxnSpPr>
          <p:nvPr/>
        </p:nvCxnSpPr>
        <p:spPr>
          <a:xfrm flipV="1">
            <a:off x="1359960" y="2527410"/>
            <a:ext cx="0" cy="79200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DA16EC78-FC21-4D77-8357-67685D67A68D}"/>
              </a:ext>
            </a:extLst>
          </p:cNvPr>
          <p:cNvSpPr txBox="1"/>
          <p:nvPr/>
        </p:nvSpPr>
        <p:spPr>
          <a:xfrm>
            <a:off x="10546080" y="3200400"/>
            <a:ext cx="1689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…</a:t>
            </a:r>
            <a:endParaRPr lang="ru-RU" sz="3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24" name="Прямоугольник: скругленные углы 123">
            <a:extLst>
              <a:ext uri="{FF2B5EF4-FFF2-40B4-BE49-F238E27FC236}">
                <a16:creationId xmlns:a16="http://schemas.microsoft.com/office/drawing/2014/main" id="{17E02704-131C-4299-AF01-9FA3768A9F39}"/>
              </a:ext>
            </a:extLst>
          </p:cNvPr>
          <p:cNvSpPr/>
          <p:nvPr/>
        </p:nvSpPr>
        <p:spPr>
          <a:xfrm>
            <a:off x="3174681" y="4605017"/>
            <a:ext cx="688555" cy="49360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25" name="Прямоугольник: скругленные углы 124">
            <a:extLst>
              <a:ext uri="{FF2B5EF4-FFF2-40B4-BE49-F238E27FC236}">
                <a16:creationId xmlns:a16="http://schemas.microsoft.com/office/drawing/2014/main" id="{74BF094C-CF2E-459A-BC15-2834979CCABD}"/>
              </a:ext>
            </a:extLst>
          </p:cNvPr>
          <p:cNvSpPr/>
          <p:nvPr/>
        </p:nvSpPr>
        <p:spPr>
          <a:xfrm>
            <a:off x="5407552" y="4605017"/>
            <a:ext cx="688555" cy="49360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26" name="Прямая со стрелкой 90">
            <a:extLst>
              <a:ext uri="{FF2B5EF4-FFF2-40B4-BE49-F238E27FC236}">
                <a16:creationId xmlns:a16="http://schemas.microsoft.com/office/drawing/2014/main" id="{C90805A6-6675-435C-8D84-84703B0159E2}"/>
              </a:ext>
            </a:extLst>
          </p:cNvPr>
          <p:cNvCxnSpPr>
            <a:cxnSpLocks/>
          </p:cNvCxnSpPr>
          <p:nvPr/>
        </p:nvCxnSpPr>
        <p:spPr>
          <a:xfrm flipV="1">
            <a:off x="3516631" y="3813015"/>
            <a:ext cx="0" cy="79200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 стрелкой 90">
            <a:extLst>
              <a:ext uri="{FF2B5EF4-FFF2-40B4-BE49-F238E27FC236}">
                <a16:creationId xmlns:a16="http://schemas.microsoft.com/office/drawing/2014/main" id="{B10C2CE3-8690-4D19-BE01-DE5EBAC285DC}"/>
              </a:ext>
            </a:extLst>
          </p:cNvPr>
          <p:cNvCxnSpPr>
            <a:cxnSpLocks/>
          </p:cNvCxnSpPr>
          <p:nvPr/>
        </p:nvCxnSpPr>
        <p:spPr>
          <a:xfrm flipV="1">
            <a:off x="5751830" y="3813015"/>
            <a:ext cx="0" cy="79200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Группа 127">
            <a:extLst>
              <a:ext uri="{FF2B5EF4-FFF2-40B4-BE49-F238E27FC236}">
                <a16:creationId xmlns:a16="http://schemas.microsoft.com/office/drawing/2014/main" id="{4BB018A2-E7FB-41D3-8F98-2F6C30E08975}"/>
              </a:ext>
            </a:extLst>
          </p:cNvPr>
          <p:cNvGrpSpPr/>
          <p:nvPr/>
        </p:nvGrpSpPr>
        <p:grpSpPr>
          <a:xfrm>
            <a:off x="7670481" y="2033807"/>
            <a:ext cx="688555" cy="1779207"/>
            <a:chOff x="8430046" y="2171700"/>
            <a:chExt cx="688555" cy="1585130"/>
          </a:xfrm>
        </p:grpSpPr>
        <p:sp>
          <p:nvSpPr>
            <p:cNvPr id="129" name="Прямоугольник: скругленные углы 128">
              <a:extLst>
                <a:ext uri="{FF2B5EF4-FFF2-40B4-BE49-F238E27FC236}">
                  <a16:creationId xmlns:a16="http://schemas.microsoft.com/office/drawing/2014/main" id="{1BD48642-AA83-4E3E-9BC9-54D65751F356}"/>
                </a:ext>
              </a:extLst>
            </p:cNvPr>
            <p:cNvSpPr/>
            <p:nvPr/>
          </p:nvSpPr>
          <p:spPr>
            <a:xfrm>
              <a:off x="8430046" y="2171700"/>
              <a:ext cx="688555" cy="439760"/>
            </a:xfrm>
            <a:prstGeom prst="round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130" name="Прямоугольник: скругленные углы 129">
              <a:extLst>
                <a:ext uri="{FF2B5EF4-FFF2-40B4-BE49-F238E27FC236}">
                  <a16:creationId xmlns:a16="http://schemas.microsoft.com/office/drawing/2014/main" id="{A6DC4A5C-2BB3-49A0-AC81-BC0A6D104C6D}"/>
                </a:ext>
              </a:extLst>
            </p:cNvPr>
            <p:cNvSpPr/>
            <p:nvPr/>
          </p:nvSpPr>
          <p:spPr>
            <a:xfrm>
              <a:off x="8430046" y="3317070"/>
              <a:ext cx="688555" cy="439760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131" name="Прямая со стрелкой 130">
              <a:extLst>
                <a:ext uri="{FF2B5EF4-FFF2-40B4-BE49-F238E27FC236}">
                  <a16:creationId xmlns:a16="http://schemas.microsoft.com/office/drawing/2014/main" id="{32CF7C5F-C8C1-407F-997C-A0467EF8BA04}"/>
                </a:ext>
              </a:extLst>
            </p:cNvPr>
            <p:cNvCxnSpPr>
              <a:cxnSpLocks/>
              <a:stCxn id="130" idx="0"/>
              <a:endCxn id="129" idx="2"/>
            </p:cNvCxnSpPr>
            <p:nvPr/>
          </p:nvCxnSpPr>
          <p:spPr>
            <a:xfrm flipV="1">
              <a:off x="8774325" y="2611460"/>
              <a:ext cx="0" cy="70561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Прямоугольник: скругленные углы 131">
            <a:extLst>
              <a:ext uri="{FF2B5EF4-FFF2-40B4-BE49-F238E27FC236}">
                <a16:creationId xmlns:a16="http://schemas.microsoft.com/office/drawing/2014/main" id="{D4D6AF98-9FEB-43EE-9CCC-B0DC8EBDC7F2}"/>
              </a:ext>
            </a:extLst>
          </p:cNvPr>
          <p:cNvSpPr/>
          <p:nvPr/>
        </p:nvSpPr>
        <p:spPr>
          <a:xfrm>
            <a:off x="7668152" y="4605017"/>
            <a:ext cx="688555" cy="49360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33" name="Прямая со стрелкой 90">
            <a:extLst>
              <a:ext uri="{FF2B5EF4-FFF2-40B4-BE49-F238E27FC236}">
                <a16:creationId xmlns:a16="http://schemas.microsoft.com/office/drawing/2014/main" id="{71CE51A7-D37F-4CFB-8D5B-D2BB142AE0D5}"/>
              </a:ext>
            </a:extLst>
          </p:cNvPr>
          <p:cNvCxnSpPr>
            <a:cxnSpLocks/>
          </p:cNvCxnSpPr>
          <p:nvPr/>
        </p:nvCxnSpPr>
        <p:spPr>
          <a:xfrm flipV="1">
            <a:off x="8012430" y="3813015"/>
            <a:ext cx="0" cy="79200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Группа 133">
            <a:extLst>
              <a:ext uri="{FF2B5EF4-FFF2-40B4-BE49-F238E27FC236}">
                <a16:creationId xmlns:a16="http://schemas.microsoft.com/office/drawing/2014/main" id="{FBD521A2-20E2-48CE-85B6-A37BC923F399}"/>
              </a:ext>
            </a:extLst>
          </p:cNvPr>
          <p:cNvGrpSpPr/>
          <p:nvPr/>
        </p:nvGrpSpPr>
        <p:grpSpPr>
          <a:xfrm>
            <a:off x="9943781" y="2033807"/>
            <a:ext cx="688555" cy="1779207"/>
            <a:chOff x="8430046" y="2171700"/>
            <a:chExt cx="688555" cy="1585130"/>
          </a:xfrm>
          <a:solidFill>
            <a:schemeClr val="bg1"/>
          </a:solidFill>
        </p:grpSpPr>
        <p:sp>
          <p:nvSpPr>
            <p:cNvPr id="135" name="Прямоугольник: скругленные углы 134">
              <a:extLst>
                <a:ext uri="{FF2B5EF4-FFF2-40B4-BE49-F238E27FC236}">
                  <a16:creationId xmlns:a16="http://schemas.microsoft.com/office/drawing/2014/main" id="{737CF05E-8650-4628-B848-57F38633526C}"/>
                </a:ext>
              </a:extLst>
            </p:cNvPr>
            <p:cNvSpPr/>
            <p:nvPr/>
          </p:nvSpPr>
          <p:spPr>
            <a:xfrm>
              <a:off x="8430046" y="2171700"/>
              <a:ext cx="688555" cy="439760"/>
            </a:xfrm>
            <a:prstGeom prst="roundRect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136" name="Прямоугольник: скругленные углы 135">
              <a:extLst>
                <a:ext uri="{FF2B5EF4-FFF2-40B4-BE49-F238E27FC236}">
                  <a16:creationId xmlns:a16="http://schemas.microsoft.com/office/drawing/2014/main" id="{25BAE55F-9E90-4FDF-87D4-5429AF0137E0}"/>
                </a:ext>
              </a:extLst>
            </p:cNvPr>
            <p:cNvSpPr/>
            <p:nvPr/>
          </p:nvSpPr>
          <p:spPr>
            <a:xfrm>
              <a:off x="8430046" y="3317070"/>
              <a:ext cx="688555" cy="439760"/>
            </a:xfrm>
            <a:prstGeom prst="roundRect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137" name="Прямая со стрелкой 136">
              <a:extLst>
                <a:ext uri="{FF2B5EF4-FFF2-40B4-BE49-F238E27FC236}">
                  <a16:creationId xmlns:a16="http://schemas.microsoft.com/office/drawing/2014/main" id="{CB560B78-D586-4E03-8BB8-E2880B7D2BD5}"/>
                </a:ext>
              </a:extLst>
            </p:cNvPr>
            <p:cNvCxnSpPr>
              <a:cxnSpLocks/>
              <a:stCxn id="136" idx="0"/>
              <a:endCxn id="135" idx="2"/>
            </p:cNvCxnSpPr>
            <p:nvPr/>
          </p:nvCxnSpPr>
          <p:spPr>
            <a:xfrm flipV="1">
              <a:off x="8774325" y="2611460"/>
              <a:ext cx="0" cy="705610"/>
            </a:xfrm>
            <a:prstGeom prst="straightConnector1">
              <a:avLst/>
            </a:prstGeom>
            <a:grpFill/>
            <a:ln w="57150">
              <a:solidFill>
                <a:srgbClr val="BFBFB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Прямоугольник: скругленные углы 137">
            <a:extLst>
              <a:ext uri="{FF2B5EF4-FFF2-40B4-BE49-F238E27FC236}">
                <a16:creationId xmlns:a16="http://schemas.microsoft.com/office/drawing/2014/main" id="{A560EDD2-FA63-4A69-80D2-DBB1AFF6A36A}"/>
              </a:ext>
            </a:extLst>
          </p:cNvPr>
          <p:cNvSpPr/>
          <p:nvPr/>
        </p:nvSpPr>
        <p:spPr>
          <a:xfrm>
            <a:off x="9941452" y="4605017"/>
            <a:ext cx="688555" cy="49360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39" name="Прямая со стрелкой 90">
            <a:extLst>
              <a:ext uri="{FF2B5EF4-FFF2-40B4-BE49-F238E27FC236}">
                <a16:creationId xmlns:a16="http://schemas.microsoft.com/office/drawing/2014/main" id="{E00DC1A9-F8A6-4A1D-8644-666576FB2545}"/>
              </a:ext>
            </a:extLst>
          </p:cNvPr>
          <p:cNvCxnSpPr>
            <a:cxnSpLocks/>
          </p:cNvCxnSpPr>
          <p:nvPr/>
        </p:nvCxnSpPr>
        <p:spPr>
          <a:xfrm flipV="1">
            <a:off x="10285730" y="3813015"/>
            <a:ext cx="0" cy="792002"/>
          </a:xfrm>
          <a:prstGeom prst="straightConnector1">
            <a:avLst/>
          </a:prstGeom>
          <a:ln w="5715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90">
            <a:extLst>
              <a:ext uri="{FF2B5EF4-FFF2-40B4-BE49-F238E27FC236}">
                <a16:creationId xmlns:a16="http://schemas.microsoft.com/office/drawing/2014/main" id="{EBC601C1-9025-494C-A294-6FBDB971AD7C}"/>
              </a:ext>
            </a:extLst>
          </p:cNvPr>
          <p:cNvCxnSpPr>
            <a:cxnSpLocks/>
          </p:cNvCxnSpPr>
          <p:nvPr/>
        </p:nvCxnSpPr>
        <p:spPr>
          <a:xfrm>
            <a:off x="6090923" y="3566213"/>
            <a:ext cx="1541458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Прямая со стрелкой 90">
            <a:extLst>
              <a:ext uri="{FF2B5EF4-FFF2-40B4-BE49-F238E27FC236}">
                <a16:creationId xmlns:a16="http://schemas.microsoft.com/office/drawing/2014/main" id="{CDD59EB1-8F7A-47A0-84AC-9FD9D509348B}"/>
              </a:ext>
            </a:extLst>
          </p:cNvPr>
          <p:cNvCxnSpPr>
            <a:cxnSpLocks/>
          </p:cNvCxnSpPr>
          <p:nvPr/>
        </p:nvCxnSpPr>
        <p:spPr>
          <a:xfrm>
            <a:off x="8351523" y="3566213"/>
            <a:ext cx="1541458" cy="0"/>
          </a:xfrm>
          <a:prstGeom prst="straightConnector1">
            <a:avLst/>
          </a:prstGeom>
          <a:ln w="5715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2AEEAE48-FDF5-49E4-BFFE-0F214223699D}"/>
              </a:ext>
            </a:extLst>
          </p:cNvPr>
          <p:cNvSpPr txBox="1"/>
          <p:nvPr/>
        </p:nvSpPr>
        <p:spPr>
          <a:xfrm>
            <a:off x="576580" y="5231839"/>
            <a:ext cx="1689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A5131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good</a:t>
            </a:r>
            <a:endParaRPr lang="ru-RU" sz="3200" dirty="0">
              <a:solidFill>
                <a:srgbClr val="A5131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4026A99-1EBC-4257-9C5F-3F03A8ADE644}"/>
              </a:ext>
            </a:extLst>
          </p:cNvPr>
          <p:cNvSpPr txBox="1"/>
          <p:nvPr/>
        </p:nvSpPr>
        <p:spPr>
          <a:xfrm>
            <a:off x="86679" y="1282139"/>
            <a:ext cx="2491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E56915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morning</a:t>
            </a:r>
            <a:endParaRPr lang="ru-RU" sz="3200" dirty="0">
              <a:solidFill>
                <a:srgbClr val="E56915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ACF642F-5A9B-4BA4-8F63-F03166A3D259}"/>
              </a:ext>
            </a:extLst>
          </p:cNvPr>
          <p:cNvSpPr txBox="1"/>
          <p:nvPr/>
        </p:nvSpPr>
        <p:spPr>
          <a:xfrm>
            <a:off x="2697480" y="1282139"/>
            <a:ext cx="1689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518E8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how</a:t>
            </a:r>
            <a:endParaRPr lang="ru-RU" sz="3200" dirty="0">
              <a:solidFill>
                <a:srgbClr val="C518E8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02E3641-AB1D-4C01-9DFC-FE512F9EEB0E}"/>
              </a:ext>
            </a:extLst>
          </p:cNvPr>
          <p:cNvSpPr txBox="1"/>
          <p:nvPr/>
        </p:nvSpPr>
        <p:spPr>
          <a:xfrm>
            <a:off x="4919980" y="1282139"/>
            <a:ext cx="1689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4B35EB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are</a:t>
            </a:r>
            <a:endParaRPr lang="ru-RU" sz="3200" dirty="0">
              <a:solidFill>
                <a:srgbClr val="4B35EB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2172B38-7585-451E-92AC-ACE106382A8B}"/>
              </a:ext>
            </a:extLst>
          </p:cNvPr>
          <p:cNvSpPr txBox="1"/>
          <p:nvPr/>
        </p:nvSpPr>
        <p:spPr>
          <a:xfrm>
            <a:off x="7155180" y="1282139"/>
            <a:ext cx="1689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1480D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you</a:t>
            </a:r>
            <a:endParaRPr lang="ru-RU" sz="3200" dirty="0">
              <a:solidFill>
                <a:srgbClr val="1480D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ECB80EF-01E3-434B-A94E-E1B6BA747376}"/>
              </a:ext>
            </a:extLst>
          </p:cNvPr>
          <p:cNvSpPr txBox="1"/>
          <p:nvPr/>
        </p:nvSpPr>
        <p:spPr>
          <a:xfrm>
            <a:off x="4894580" y="5231839"/>
            <a:ext cx="1689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518E8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how</a:t>
            </a:r>
            <a:endParaRPr lang="ru-RU" sz="3200" dirty="0">
              <a:solidFill>
                <a:srgbClr val="C518E8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FF5DD9F-CD83-42EF-853D-0F19421DEF64}"/>
              </a:ext>
            </a:extLst>
          </p:cNvPr>
          <p:cNvSpPr txBox="1"/>
          <p:nvPr/>
        </p:nvSpPr>
        <p:spPr>
          <a:xfrm>
            <a:off x="7180580" y="5231839"/>
            <a:ext cx="1689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4B35EB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are</a:t>
            </a:r>
            <a:endParaRPr lang="ru-RU" sz="3200" dirty="0">
              <a:solidFill>
                <a:srgbClr val="4B35EB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0A6AC73-E095-424C-8AE2-5413EDB423F0}"/>
              </a:ext>
            </a:extLst>
          </p:cNvPr>
          <p:cNvSpPr txBox="1"/>
          <p:nvPr/>
        </p:nvSpPr>
        <p:spPr>
          <a:xfrm>
            <a:off x="9453880" y="5231839"/>
            <a:ext cx="1689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1480D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you</a:t>
            </a:r>
            <a:endParaRPr lang="ru-RU" sz="3200" dirty="0">
              <a:solidFill>
                <a:srgbClr val="1480D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A4533B1-7C75-4AF1-B01E-48E126132795}"/>
              </a:ext>
            </a:extLst>
          </p:cNvPr>
          <p:cNvSpPr txBox="1"/>
          <p:nvPr/>
        </p:nvSpPr>
        <p:spPr>
          <a:xfrm>
            <a:off x="2470035" y="5231839"/>
            <a:ext cx="2118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E56915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morning</a:t>
            </a:r>
            <a:endParaRPr lang="ru-RU" sz="3200" dirty="0">
              <a:solidFill>
                <a:srgbClr val="E56915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2234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ru-RU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Языковая модель</a:t>
            </a:r>
            <a:endParaRPr dirty="0"/>
          </a:p>
        </p:txBody>
      </p:sp>
      <p:sp>
        <p:nvSpPr>
          <p:cNvPr id="76" name="Прямоугольник: скругленные углы 75">
            <a:extLst>
              <a:ext uri="{FF2B5EF4-FFF2-40B4-BE49-F238E27FC236}">
                <a16:creationId xmlns:a16="http://schemas.microsoft.com/office/drawing/2014/main" id="{11F20A9C-953F-4E80-B266-D15D550BAFE7}"/>
              </a:ext>
            </a:extLst>
          </p:cNvPr>
          <p:cNvSpPr/>
          <p:nvPr/>
        </p:nvSpPr>
        <p:spPr>
          <a:xfrm>
            <a:off x="1026054" y="4605017"/>
            <a:ext cx="688555" cy="49360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77" name="Прямая со стрелкой 90">
            <a:extLst>
              <a:ext uri="{FF2B5EF4-FFF2-40B4-BE49-F238E27FC236}">
                <a16:creationId xmlns:a16="http://schemas.microsoft.com/office/drawing/2014/main" id="{F3FE6502-5844-432C-AA34-3385BEC9D042}"/>
              </a:ext>
            </a:extLst>
          </p:cNvPr>
          <p:cNvCxnSpPr>
            <a:cxnSpLocks/>
            <a:stCxn id="76" idx="0"/>
            <a:endCxn id="104" idx="2"/>
          </p:cNvCxnSpPr>
          <p:nvPr/>
        </p:nvCxnSpPr>
        <p:spPr>
          <a:xfrm flipV="1">
            <a:off x="1370330" y="3813015"/>
            <a:ext cx="0" cy="79200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Прямоугольник: скругленные углы 103">
            <a:extLst>
              <a:ext uri="{FF2B5EF4-FFF2-40B4-BE49-F238E27FC236}">
                <a16:creationId xmlns:a16="http://schemas.microsoft.com/office/drawing/2014/main" id="{882FA059-7639-4D9D-AD29-4506C13134E8}"/>
              </a:ext>
            </a:extLst>
          </p:cNvPr>
          <p:cNvSpPr/>
          <p:nvPr/>
        </p:nvSpPr>
        <p:spPr>
          <a:xfrm>
            <a:off x="1026054" y="3319412"/>
            <a:ext cx="688555" cy="493603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05" name="Прямая со стрелкой 90">
            <a:extLst>
              <a:ext uri="{FF2B5EF4-FFF2-40B4-BE49-F238E27FC236}">
                <a16:creationId xmlns:a16="http://schemas.microsoft.com/office/drawing/2014/main" id="{64D10C2A-9EA2-44A1-9811-BCCF1D3112AD}"/>
              </a:ext>
            </a:extLst>
          </p:cNvPr>
          <p:cNvCxnSpPr>
            <a:cxnSpLocks/>
            <a:stCxn id="104" idx="3"/>
            <a:endCxn id="114" idx="1"/>
          </p:cNvCxnSpPr>
          <p:nvPr/>
        </p:nvCxnSpPr>
        <p:spPr>
          <a:xfrm>
            <a:off x="1714609" y="3566213"/>
            <a:ext cx="1465259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 стрелкой 90">
            <a:extLst>
              <a:ext uri="{FF2B5EF4-FFF2-40B4-BE49-F238E27FC236}">
                <a16:creationId xmlns:a16="http://schemas.microsoft.com/office/drawing/2014/main" id="{64DCB9C4-DA90-4F3F-B032-53147AEA8B52}"/>
              </a:ext>
            </a:extLst>
          </p:cNvPr>
          <p:cNvCxnSpPr>
            <a:cxnSpLocks/>
            <a:stCxn id="114" idx="3"/>
            <a:endCxn id="117" idx="1"/>
          </p:cNvCxnSpPr>
          <p:nvPr/>
        </p:nvCxnSpPr>
        <p:spPr>
          <a:xfrm>
            <a:off x="3868423" y="3566213"/>
            <a:ext cx="1541458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Прямоугольник: скругленные углы 113">
            <a:extLst>
              <a:ext uri="{FF2B5EF4-FFF2-40B4-BE49-F238E27FC236}">
                <a16:creationId xmlns:a16="http://schemas.microsoft.com/office/drawing/2014/main" id="{B8518EA6-54B3-4BFF-9E42-313733AE22F0}"/>
              </a:ext>
            </a:extLst>
          </p:cNvPr>
          <p:cNvSpPr/>
          <p:nvPr/>
        </p:nvSpPr>
        <p:spPr>
          <a:xfrm>
            <a:off x="3179868" y="3319412"/>
            <a:ext cx="688555" cy="493603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grpSp>
        <p:nvGrpSpPr>
          <p:cNvPr id="115" name="Группа 114">
            <a:extLst>
              <a:ext uri="{FF2B5EF4-FFF2-40B4-BE49-F238E27FC236}">
                <a16:creationId xmlns:a16="http://schemas.microsoft.com/office/drawing/2014/main" id="{7508F43B-8798-4D66-BA1F-4767BA12C595}"/>
              </a:ext>
            </a:extLst>
          </p:cNvPr>
          <p:cNvGrpSpPr/>
          <p:nvPr/>
        </p:nvGrpSpPr>
        <p:grpSpPr>
          <a:xfrm>
            <a:off x="5409881" y="2033807"/>
            <a:ext cx="688555" cy="1779207"/>
            <a:chOff x="8430046" y="2171700"/>
            <a:chExt cx="688555" cy="1585130"/>
          </a:xfrm>
        </p:grpSpPr>
        <p:sp>
          <p:nvSpPr>
            <p:cNvPr id="116" name="Прямоугольник: скругленные углы 115">
              <a:extLst>
                <a:ext uri="{FF2B5EF4-FFF2-40B4-BE49-F238E27FC236}">
                  <a16:creationId xmlns:a16="http://schemas.microsoft.com/office/drawing/2014/main" id="{1F04215C-F173-4250-AABA-4B04A2AED0F7}"/>
                </a:ext>
              </a:extLst>
            </p:cNvPr>
            <p:cNvSpPr/>
            <p:nvPr/>
          </p:nvSpPr>
          <p:spPr>
            <a:xfrm>
              <a:off x="8430046" y="2171700"/>
              <a:ext cx="688555" cy="439760"/>
            </a:xfrm>
            <a:prstGeom prst="round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117" name="Прямоугольник: скругленные углы 116">
              <a:extLst>
                <a:ext uri="{FF2B5EF4-FFF2-40B4-BE49-F238E27FC236}">
                  <a16:creationId xmlns:a16="http://schemas.microsoft.com/office/drawing/2014/main" id="{930F3D4D-271E-4699-9700-97F835DBF3F3}"/>
                </a:ext>
              </a:extLst>
            </p:cNvPr>
            <p:cNvSpPr/>
            <p:nvPr/>
          </p:nvSpPr>
          <p:spPr>
            <a:xfrm>
              <a:off x="8430046" y="3317070"/>
              <a:ext cx="688555" cy="439760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118" name="Прямая со стрелкой 117">
              <a:extLst>
                <a:ext uri="{FF2B5EF4-FFF2-40B4-BE49-F238E27FC236}">
                  <a16:creationId xmlns:a16="http://schemas.microsoft.com/office/drawing/2014/main" id="{5CAE4A54-1D50-4CBC-9D72-C7E0FE066DFE}"/>
                </a:ext>
              </a:extLst>
            </p:cNvPr>
            <p:cNvCxnSpPr>
              <a:cxnSpLocks/>
              <a:stCxn id="117" idx="0"/>
              <a:endCxn id="116" idx="2"/>
            </p:cNvCxnSpPr>
            <p:nvPr/>
          </p:nvCxnSpPr>
          <p:spPr>
            <a:xfrm flipV="1">
              <a:off x="8774325" y="2611460"/>
              <a:ext cx="0" cy="70561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Прямоугольник: скругленные углы 118">
            <a:extLst>
              <a:ext uri="{FF2B5EF4-FFF2-40B4-BE49-F238E27FC236}">
                <a16:creationId xmlns:a16="http://schemas.microsoft.com/office/drawing/2014/main" id="{194BB581-10D4-4C6C-A0B0-EBA5CD4747D8}"/>
              </a:ext>
            </a:extLst>
          </p:cNvPr>
          <p:cNvSpPr/>
          <p:nvPr/>
        </p:nvSpPr>
        <p:spPr>
          <a:xfrm>
            <a:off x="3174681" y="2033807"/>
            <a:ext cx="688555" cy="493603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20" name="Прямая со стрелкой 119">
            <a:extLst>
              <a:ext uri="{FF2B5EF4-FFF2-40B4-BE49-F238E27FC236}">
                <a16:creationId xmlns:a16="http://schemas.microsoft.com/office/drawing/2014/main" id="{7BACE02A-13BE-4B7B-844C-A79A1B2CC5A1}"/>
              </a:ext>
            </a:extLst>
          </p:cNvPr>
          <p:cNvCxnSpPr>
            <a:cxnSpLocks/>
            <a:endCxn id="119" idx="2"/>
          </p:cNvCxnSpPr>
          <p:nvPr/>
        </p:nvCxnSpPr>
        <p:spPr>
          <a:xfrm flipV="1">
            <a:off x="3518960" y="2527410"/>
            <a:ext cx="0" cy="79200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Прямоугольник: скругленные углы 120">
            <a:extLst>
              <a:ext uri="{FF2B5EF4-FFF2-40B4-BE49-F238E27FC236}">
                <a16:creationId xmlns:a16="http://schemas.microsoft.com/office/drawing/2014/main" id="{78C33DCB-3749-45B8-832D-C366F6710628}"/>
              </a:ext>
            </a:extLst>
          </p:cNvPr>
          <p:cNvSpPr/>
          <p:nvPr/>
        </p:nvSpPr>
        <p:spPr>
          <a:xfrm>
            <a:off x="1015681" y="2033807"/>
            <a:ext cx="688555" cy="493603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FD8A11B1-F48A-4546-91F7-3E83631340F4}"/>
              </a:ext>
            </a:extLst>
          </p:cNvPr>
          <p:cNvCxnSpPr>
            <a:cxnSpLocks/>
            <a:endCxn id="121" idx="2"/>
          </p:cNvCxnSpPr>
          <p:nvPr/>
        </p:nvCxnSpPr>
        <p:spPr>
          <a:xfrm flipV="1">
            <a:off x="1359960" y="2527410"/>
            <a:ext cx="0" cy="79200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DA16EC78-FC21-4D77-8357-67685D67A68D}"/>
              </a:ext>
            </a:extLst>
          </p:cNvPr>
          <p:cNvSpPr txBox="1"/>
          <p:nvPr/>
        </p:nvSpPr>
        <p:spPr>
          <a:xfrm>
            <a:off x="10546080" y="3200400"/>
            <a:ext cx="1689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…</a:t>
            </a:r>
            <a:endParaRPr lang="ru-RU" sz="3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24" name="Прямоугольник: скругленные углы 123">
            <a:extLst>
              <a:ext uri="{FF2B5EF4-FFF2-40B4-BE49-F238E27FC236}">
                <a16:creationId xmlns:a16="http://schemas.microsoft.com/office/drawing/2014/main" id="{17E02704-131C-4299-AF01-9FA3768A9F39}"/>
              </a:ext>
            </a:extLst>
          </p:cNvPr>
          <p:cNvSpPr/>
          <p:nvPr/>
        </p:nvSpPr>
        <p:spPr>
          <a:xfrm>
            <a:off x="3174681" y="4605017"/>
            <a:ext cx="688555" cy="49360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25" name="Прямоугольник: скругленные углы 124">
            <a:extLst>
              <a:ext uri="{FF2B5EF4-FFF2-40B4-BE49-F238E27FC236}">
                <a16:creationId xmlns:a16="http://schemas.microsoft.com/office/drawing/2014/main" id="{74BF094C-CF2E-459A-BC15-2834979CCABD}"/>
              </a:ext>
            </a:extLst>
          </p:cNvPr>
          <p:cNvSpPr/>
          <p:nvPr/>
        </p:nvSpPr>
        <p:spPr>
          <a:xfrm>
            <a:off x="5407552" y="4605017"/>
            <a:ext cx="688555" cy="49360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26" name="Прямая со стрелкой 90">
            <a:extLst>
              <a:ext uri="{FF2B5EF4-FFF2-40B4-BE49-F238E27FC236}">
                <a16:creationId xmlns:a16="http://schemas.microsoft.com/office/drawing/2014/main" id="{C90805A6-6675-435C-8D84-84703B0159E2}"/>
              </a:ext>
            </a:extLst>
          </p:cNvPr>
          <p:cNvCxnSpPr>
            <a:cxnSpLocks/>
          </p:cNvCxnSpPr>
          <p:nvPr/>
        </p:nvCxnSpPr>
        <p:spPr>
          <a:xfrm flipV="1">
            <a:off x="3516631" y="3813015"/>
            <a:ext cx="0" cy="79200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 стрелкой 90">
            <a:extLst>
              <a:ext uri="{FF2B5EF4-FFF2-40B4-BE49-F238E27FC236}">
                <a16:creationId xmlns:a16="http://schemas.microsoft.com/office/drawing/2014/main" id="{B10C2CE3-8690-4D19-BE01-DE5EBAC285DC}"/>
              </a:ext>
            </a:extLst>
          </p:cNvPr>
          <p:cNvCxnSpPr>
            <a:cxnSpLocks/>
          </p:cNvCxnSpPr>
          <p:nvPr/>
        </p:nvCxnSpPr>
        <p:spPr>
          <a:xfrm flipV="1">
            <a:off x="5751830" y="3813015"/>
            <a:ext cx="0" cy="79200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Группа 127">
            <a:extLst>
              <a:ext uri="{FF2B5EF4-FFF2-40B4-BE49-F238E27FC236}">
                <a16:creationId xmlns:a16="http://schemas.microsoft.com/office/drawing/2014/main" id="{4BB018A2-E7FB-41D3-8F98-2F6C30E08975}"/>
              </a:ext>
            </a:extLst>
          </p:cNvPr>
          <p:cNvGrpSpPr/>
          <p:nvPr/>
        </p:nvGrpSpPr>
        <p:grpSpPr>
          <a:xfrm>
            <a:off x="7670481" y="2033807"/>
            <a:ext cx="688555" cy="1779207"/>
            <a:chOff x="8430046" y="2171700"/>
            <a:chExt cx="688555" cy="1585130"/>
          </a:xfrm>
        </p:grpSpPr>
        <p:sp>
          <p:nvSpPr>
            <p:cNvPr id="129" name="Прямоугольник: скругленные углы 128">
              <a:extLst>
                <a:ext uri="{FF2B5EF4-FFF2-40B4-BE49-F238E27FC236}">
                  <a16:creationId xmlns:a16="http://schemas.microsoft.com/office/drawing/2014/main" id="{1BD48642-AA83-4E3E-9BC9-54D65751F356}"/>
                </a:ext>
              </a:extLst>
            </p:cNvPr>
            <p:cNvSpPr/>
            <p:nvPr/>
          </p:nvSpPr>
          <p:spPr>
            <a:xfrm>
              <a:off x="8430046" y="2171700"/>
              <a:ext cx="688555" cy="439760"/>
            </a:xfrm>
            <a:prstGeom prst="round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130" name="Прямоугольник: скругленные углы 129">
              <a:extLst>
                <a:ext uri="{FF2B5EF4-FFF2-40B4-BE49-F238E27FC236}">
                  <a16:creationId xmlns:a16="http://schemas.microsoft.com/office/drawing/2014/main" id="{A6DC4A5C-2BB3-49A0-AC81-BC0A6D104C6D}"/>
                </a:ext>
              </a:extLst>
            </p:cNvPr>
            <p:cNvSpPr/>
            <p:nvPr/>
          </p:nvSpPr>
          <p:spPr>
            <a:xfrm>
              <a:off x="8430046" y="3317070"/>
              <a:ext cx="688555" cy="439760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131" name="Прямая со стрелкой 130">
              <a:extLst>
                <a:ext uri="{FF2B5EF4-FFF2-40B4-BE49-F238E27FC236}">
                  <a16:creationId xmlns:a16="http://schemas.microsoft.com/office/drawing/2014/main" id="{32CF7C5F-C8C1-407F-997C-A0467EF8BA04}"/>
                </a:ext>
              </a:extLst>
            </p:cNvPr>
            <p:cNvCxnSpPr>
              <a:cxnSpLocks/>
              <a:stCxn id="130" idx="0"/>
              <a:endCxn id="129" idx="2"/>
            </p:cNvCxnSpPr>
            <p:nvPr/>
          </p:nvCxnSpPr>
          <p:spPr>
            <a:xfrm flipV="1">
              <a:off x="8774325" y="2611460"/>
              <a:ext cx="0" cy="70561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Прямоугольник: скругленные углы 131">
            <a:extLst>
              <a:ext uri="{FF2B5EF4-FFF2-40B4-BE49-F238E27FC236}">
                <a16:creationId xmlns:a16="http://schemas.microsoft.com/office/drawing/2014/main" id="{D4D6AF98-9FEB-43EE-9CCC-B0DC8EBDC7F2}"/>
              </a:ext>
            </a:extLst>
          </p:cNvPr>
          <p:cNvSpPr/>
          <p:nvPr/>
        </p:nvSpPr>
        <p:spPr>
          <a:xfrm>
            <a:off x="7668152" y="4605017"/>
            <a:ext cx="688555" cy="49360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33" name="Прямая со стрелкой 90">
            <a:extLst>
              <a:ext uri="{FF2B5EF4-FFF2-40B4-BE49-F238E27FC236}">
                <a16:creationId xmlns:a16="http://schemas.microsoft.com/office/drawing/2014/main" id="{71CE51A7-D37F-4CFB-8D5B-D2BB142AE0D5}"/>
              </a:ext>
            </a:extLst>
          </p:cNvPr>
          <p:cNvCxnSpPr>
            <a:cxnSpLocks/>
          </p:cNvCxnSpPr>
          <p:nvPr/>
        </p:nvCxnSpPr>
        <p:spPr>
          <a:xfrm flipV="1">
            <a:off x="8012430" y="3813015"/>
            <a:ext cx="0" cy="79200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Группа 133">
            <a:extLst>
              <a:ext uri="{FF2B5EF4-FFF2-40B4-BE49-F238E27FC236}">
                <a16:creationId xmlns:a16="http://schemas.microsoft.com/office/drawing/2014/main" id="{FBD521A2-20E2-48CE-85B6-A37BC923F399}"/>
              </a:ext>
            </a:extLst>
          </p:cNvPr>
          <p:cNvGrpSpPr/>
          <p:nvPr/>
        </p:nvGrpSpPr>
        <p:grpSpPr>
          <a:xfrm>
            <a:off x="9943781" y="2033807"/>
            <a:ext cx="688555" cy="1779207"/>
            <a:chOff x="8430046" y="2171700"/>
            <a:chExt cx="688555" cy="1585130"/>
          </a:xfrm>
        </p:grpSpPr>
        <p:sp>
          <p:nvSpPr>
            <p:cNvPr id="135" name="Прямоугольник: скругленные углы 134">
              <a:extLst>
                <a:ext uri="{FF2B5EF4-FFF2-40B4-BE49-F238E27FC236}">
                  <a16:creationId xmlns:a16="http://schemas.microsoft.com/office/drawing/2014/main" id="{737CF05E-8650-4628-B848-57F38633526C}"/>
                </a:ext>
              </a:extLst>
            </p:cNvPr>
            <p:cNvSpPr/>
            <p:nvPr/>
          </p:nvSpPr>
          <p:spPr>
            <a:xfrm>
              <a:off x="8430046" y="2171700"/>
              <a:ext cx="688555" cy="439760"/>
            </a:xfrm>
            <a:prstGeom prst="round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136" name="Прямоугольник: скругленные углы 135">
              <a:extLst>
                <a:ext uri="{FF2B5EF4-FFF2-40B4-BE49-F238E27FC236}">
                  <a16:creationId xmlns:a16="http://schemas.microsoft.com/office/drawing/2014/main" id="{25BAE55F-9E90-4FDF-87D4-5429AF0137E0}"/>
                </a:ext>
              </a:extLst>
            </p:cNvPr>
            <p:cNvSpPr/>
            <p:nvPr/>
          </p:nvSpPr>
          <p:spPr>
            <a:xfrm>
              <a:off x="8430046" y="3317070"/>
              <a:ext cx="688555" cy="439760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137" name="Прямая со стрелкой 136">
              <a:extLst>
                <a:ext uri="{FF2B5EF4-FFF2-40B4-BE49-F238E27FC236}">
                  <a16:creationId xmlns:a16="http://schemas.microsoft.com/office/drawing/2014/main" id="{CB560B78-D586-4E03-8BB8-E2880B7D2BD5}"/>
                </a:ext>
              </a:extLst>
            </p:cNvPr>
            <p:cNvCxnSpPr>
              <a:cxnSpLocks/>
              <a:stCxn id="136" idx="0"/>
              <a:endCxn id="135" idx="2"/>
            </p:cNvCxnSpPr>
            <p:nvPr/>
          </p:nvCxnSpPr>
          <p:spPr>
            <a:xfrm flipV="1">
              <a:off x="8774325" y="2611460"/>
              <a:ext cx="0" cy="70561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Прямоугольник: скругленные углы 137">
            <a:extLst>
              <a:ext uri="{FF2B5EF4-FFF2-40B4-BE49-F238E27FC236}">
                <a16:creationId xmlns:a16="http://schemas.microsoft.com/office/drawing/2014/main" id="{A560EDD2-FA63-4A69-80D2-DBB1AFF6A36A}"/>
              </a:ext>
            </a:extLst>
          </p:cNvPr>
          <p:cNvSpPr/>
          <p:nvPr/>
        </p:nvSpPr>
        <p:spPr>
          <a:xfrm>
            <a:off x="9941452" y="4605017"/>
            <a:ext cx="688555" cy="49360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39" name="Прямая со стрелкой 90">
            <a:extLst>
              <a:ext uri="{FF2B5EF4-FFF2-40B4-BE49-F238E27FC236}">
                <a16:creationId xmlns:a16="http://schemas.microsoft.com/office/drawing/2014/main" id="{E00DC1A9-F8A6-4A1D-8644-666576FB2545}"/>
              </a:ext>
            </a:extLst>
          </p:cNvPr>
          <p:cNvCxnSpPr>
            <a:cxnSpLocks/>
          </p:cNvCxnSpPr>
          <p:nvPr/>
        </p:nvCxnSpPr>
        <p:spPr>
          <a:xfrm flipV="1">
            <a:off x="10285730" y="3813015"/>
            <a:ext cx="0" cy="79200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90">
            <a:extLst>
              <a:ext uri="{FF2B5EF4-FFF2-40B4-BE49-F238E27FC236}">
                <a16:creationId xmlns:a16="http://schemas.microsoft.com/office/drawing/2014/main" id="{EBC601C1-9025-494C-A294-6FBDB971AD7C}"/>
              </a:ext>
            </a:extLst>
          </p:cNvPr>
          <p:cNvCxnSpPr>
            <a:cxnSpLocks/>
          </p:cNvCxnSpPr>
          <p:nvPr/>
        </p:nvCxnSpPr>
        <p:spPr>
          <a:xfrm>
            <a:off x="6090923" y="3566213"/>
            <a:ext cx="1541458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Прямая со стрелкой 90">
            <a:extLst>
              <a:ext uri="{FF2B5EF4-FFF2-40B4-BE49-F238E27FC236}">
                <a16:creationId xmlns:a16="http://schemas.microsoft.com/office/drawing/2014/main" id="{CDD59EB1-8F7A-47A0-84AC-9FD9D509348B}"/>
              </a:ext>
            </a:extLst>
          </p:cNvPr>
          <p:cNvCxnSpPr>
            <a:cxnSpLocks/>
          </p:cNvCxnSpPr>
          <p:nvPr/>
        </p:nvCxnSpPr>
        <p:spPr>
          <a:xfrm>
            <a:off x="8351523" y="3566213"/>
            <a:ext cx="1541458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2AEEAE48-FDF5-49E4-BFFE-0F214223699D}"/>
              </a:ext>
            </a:extLst>
          </p:cNvPr>
          <p:cNvSpPr txBox="1"/>
          <p:nvPr/>
        </p:nvSpPr>
        <p:spPr>
          <a:xfrm>
            <a:off x="576580" y="5231839"/>
            <a:ext cx="1689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A5131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good</a:t>
            </a:r>
            <a:endParaRPr lang="ru-RU" sz="3200" dirty="0">
              <a:solidFill>
                <a:srgbClr val="A5131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4026A99-1EBC-4257-9C5F-3F03A8ADE644}"/>
              </a:ext>
            </a:extLst>
          </p:cNvPr>
          <p:cNvSpPr txBox="1"/>
          <p:nvPr/>
        </p:nvSpPr>
        <p:spPr>
          <a:xfrm>
            <a:off x="86679" y="1282139"/>
            <a:ext cx="2491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E56915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morning</a:t>
            </a:r>
            <a:endParaRPr lang="ru-RU" sz="3200" dirty="0">
              <a:solidFill>
                <a:srgbClr val="E56915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ACF642F-5A9B-4BA4-8F63-F03166A3D259}"/>
              </a:ext>
            </a:extLst>
          </p:cNvPr>
          <p:cNvSpPr txBox="1"/>
          <p:nvPr/>
        </p:nvSpPr>
        <p:spPr>
          <a:xfrm>
            <a:off x="2697480" y="1282139"/>
            <a:ext cx="1689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518E8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how</a:t>
            </a:r>
            <a:endParaRPr lang="ru-RU" sz="3200" dirty="0">
              <a:solidFill>
                <a:srgbClr val="C518E8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02E3641-AB1D-4C01-9DFC-FE512F9EEB0E}"/>
              </a:ext>
            </a:extLst>
          </p:cNvPr>
          <p:cNvSpPr txBox="1"/>
          <p:nvPr/>
        </p:nvSpPr>
        <p:spPr>
          <a:xfrm>
            <a:off x="4919980" y="1282139"/>
            <a:ext cx="1689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4B35EB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are</a:t>
            </a:r>
            <a:endParaRPr lang="ru-RU" sz="3200" dirty="0">
              <a:solidFill>
                <a:srgbClr val="4B35EB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2172B38-7585-451E-92AC-ACE106382A8B}"/>
              </a:ext>
            </a:extLst>
          </p:cNvPr>
          <p:cNvSpPr txBox="1"/>
          <p:nvPr/>
        </p:nvSpPr>
        <p:spPr>
          <a:xfrm>
            <a:off x="7155180" y="1282139"/>
            <a:ext cx="1689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1480D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you</a:t>
            </a:r>
            <a:endParaRPr lang="ru-RU" sz="3200" dirty="0">
              <a:solidFill>
                <a:srgbClr val="1480D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D3BC755-9466-47B6-A2D1-F3B48263DFB1}"/>
              </a:ext>
            </a:extLst>
          </p:cNvPr>
          <p:cNvSpPr txBox="1"/>
          <p:nvPr/>
        </p:nvSpPr>
        <p:spPr>
          <a:xfrm>
            <a:off x="9441180" y="1282139"/>
            <a:ext cx="1689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10C1C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today</a:t>
            </a:r>
            <a:endParaRPr lang="ru-RU" sz="3200" dirty="0">
              <a:solidFill>
                <a:srgbClr val="10C1C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ECB80EF-01E3-434B-A94E-E1B6BA747376}"/>
              </a:ext>
            </a:extLst>
          </p:cNvPr>
          <p:cNvSpPr txBox="1"/>
          <p:nvPr/>
        </p:nvSpPr>
        <p:spPr>
          <a:xfrm>
            <a:off x="4894580" y="5231839"/>
            <a:ext cx="1689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518E8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how</a:t>
            </a:r>
            <a:endParaRPr lang="ru-RU" sz="3200" dirty="0">
              <a:solidFill>
                <a:srgbClr val="C518E8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FF5DD9F-CD83-42EF-853D-0F19421DEF64}"/>
              </a:ext>
            </a:extLst>
          </p:cNvPr>
          <p:cNvSpPr txBox="1"/>
          <p:nvPr/>
        </p:nvSpPr>
        <p:spPr>
          <a:xfrm>
            <a:off x="7180580" y="5231839"/>
            <a:ext cx="1689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4B35EB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are</a:t>
            </a:r>
            <a:endParaRPr lang="ru-RU" sz="3200" dirty="0">
              <a:solidFill>
                <a:srgbClr val="4B35EB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0A6AC73-E095-424C-8AE2-5413EDB423F0}"/>
              </a:ext>
            </a:extLst>
          </p:cNvPr>
          <p:cNvSpPr txBox="1"/>
          <p:nvPr/>
        </p:nvSpPr>
        <p:spPr>
          <a:xfrm>
            <a:off x="9453880" y="5231839"/>
            <a:ext cx="1689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1480D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you</a:t>
            </a:r>
            <a:endParaRPr lang="ru-RU" sz="3200" dirty="0">
              <a:solidFill>
                <a:srgbClr val="1480D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A4533B1-7C75-4AF1-B01E-48E126132795}"/>
              </a:ext>
            </a:extLst>
          </p:cNvPr>
          <p:cNvSpPr txBox="1"/>
          <p:nvPr/>
        </p:nvSpPr>
        <p:spPr>
          <a:xfrm>
            <a:off x="2470035" y="5231839"/>
            <a:ext cx="2118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E56915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morning</a:t>
            </a:r>
            <a:endParaRPr lang="ru-RU" sz="3200" dirty="0">
              <a:solidFill>
                <a:srgbClr val="E56915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187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ru-RU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Генерация текстов</a:t>
            </a:r>
            <a:endParaRPr dirty="0"/>
          </a:p>
        </p:txBody>
      </p:sp>
      <p:sp>
        <p:nvSpPr>
          <p:cNvPr id="47" name="Прямоугольник: скругленные углы 46">
            <a:extLst>
              <a:ext uri="{FF2B5EF4-FFF2-40B4-BE49-F238E27FC236}">
                <a16:creationId xmlns:a16="http://schemas.microsoft.com/office/drawing/2014/main" id="{E17C1F65-0398-4BD4-B642-15B59716C848}"/>
              </a:ext>
            </a:extLst>
          </p:cNvPr>
          <p:cNvSpPr/>
          <p:nvPr/>
        </p:nvSpPr>
        <p:spPr>
          <a:xfrm>
            <a:off x="553719" y="4462440"/>
            <a:ext cx="688555" cy="439760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57" name="Прямая со стрелкой 90">
            <a:extLst>
              <a:ext uri="{FF2B5EF4-FFF2-40B4-BE49-F238E27FC236}">
                <a16:creationId xmlns:a16="http://schemas.microsoft.com/office/drawing/2014/main" id="{502F28A6-8E8F-45C1-86A9-29DB29E26178}"/>
              </a:ext>
            </a:extLst>
          </p:cNvPr>
          <p:cNvCxnSpPr>
            <a:cxnSpLocks/>
            <a:stCxn id="47" idx="0"/>
            <a:endCxn id="58" idx="2"/>
          </p:cNvCxnSpPr>
          <p:nvPr/>
        </p:nvCxnSpPr>
        <p:spPr>
          <a:xfrm flipV="1">
            <a:off x="897995" y="3756830"/>
            <a:ext cx="0" cy="7056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Прямоугольник: скругленные углы 57">
            <a:extLst>
              <a:ext uri="{FF2B5EF4-FFF2-40B4-BE49-F238E27FC236}">
                <a16:creationId xmlns:a16="http://schemas.microsoft.com/office/drawing/2014/main" id="{4AB55F2D-C643-4D92-A2E2-6B2A06D9A5C9}"/>
              </a:ext>
            </a:extLst>
          </p:cNvPr>
          <p:cNvSpPr/>
          <p:nvPr/>
        </p:nvSpPr>
        <p:spPr>
          <a:xfrm>
            <a:off x="553719" y="3317070"/>
            <a:ext cx="688555" cy="439760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59" name="Прямая со стрелкой 90">
            <a:extLst>
              <a:ext uri="{FF2B5EF4-FFF2-40B4-BE49-F238E27FC236}">
                <a16:creationId xmlns:a16="http://schemas.microsoft.com/office/drawing/2014/main" id="{AA23D234-A78A-4CFA-AFE6-B2319F7F864C}"/>
              </a:ext>
            </a:extLst>
          </p:cNvPr>
          <p:cNvCxnSpPr>
            <a:cxnSpLocks/>
            <a:stCxn id="58" idx="3"/>
            <a:endCxn id="61" idx="1"/>
          </p:cNvCxnSpPr>
          <p:nvPr/>
        </p:nvCxnSpPr>
        <p:spPr>
          <a:xfrm>
            <a:off x="1242274" y="3536950"/>
            <a:ext cx="4492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90">
            <a:extLst>
              <a:ext uri="{FF2B5EF4-FFF2-40B4-BE49-F238E27FC236}">
                <a16:creationId xmlns:a16="http://schemas.microsoft.com/office/drawing/2014/main" id="{11D63AFC-0936-475F-A4E8-96AD7484690D}"/>
              </a:ext>
            </a:extLst>
          </p:cNvPr>
          <p:cNvCxnSpPr>
            <a:cxnSpLocks/>
            <a:stCxn id="61" idx="3"/>
            <a:endCxn id="63" idx="1"/>
          </p:cNvCxnSpPr>
          <p:nvPr/>
        </p:nvCxnSpPr>
        <p:spPr>
          <a:xfrm>
            <a:off x="2380087" y="3536950"/>
            <a:ext cx="4492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Прямоугольник: скругленные углы 60">
            <a:extLst>
              <a:ext uri="{FF2B5EF4-FFF2-40B4-BE49-F238E27FC236}">
                <a16:creationId xmlns:a16="http://schemas.microsoft.com/office/drawing/2014/main" id="{CE1F5819-63AA-4AFA-9654-5D192382F417}"/>
              </a:ext>
            </a:extLst>
          </p:cNvPr>
          <p:cNvSpPr/>
          <p:nvPr/>
        </p:nvSpPr>
        <p:spPr>
          <a:xfrm>
            <a:off x="1691533" y="3317070"/>
            <a:ext cx="688555" cy="439760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62" name="Прямоугольник: скругленные углы 61">
            <a:extLst>
              <a:ext uri="{FF2B5EF4-FFF2-40B4-BE49-F238E27FC236}">
                <a16:creationId xmlns:a16="http://schemas.microsoft.com/office/drawing/2014/main" id="{96E2A4E2-6A79-4487-AE15-4C7667C49ED3}"/>
              </a:ext>
            </a:extLst>
          </p:cNvPr>
          <p:cNvSpPr/>
          <p:nvPr/>
        </p:nvSpPr>
        <p:spPr>
          <a:xfrm>
            <a:off x="2829346" y="2171700"/>
            <a:ext cx="688555" cy="439760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63" name="Прямоугольник: скругленные углы 62">
            <a:extLst>
              <a:ext uri="{FF2B5EF4-FFF2-40B4-BE49-F238E27FC236}">
                <a16:creationId xmlns:a16="http://schemas.microsoft.com/office/drawing/2014/main" id="{993503DA-8DE6-4125-86BF-A243B0F5E266}"/>
              </a:ext>
            </a:extLst>
          </p:cNvPr>
          <p:cNvSpPr/>
          <p:nvPr/>
        </p:nvSpPr>
        <p:spPr>
          <a:xfrm>
            <a:off x="2829346" y="3317070"/>
            <a:ext cx="688555" cy="439760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9FDD2438-5DE8-4F2D-B010-01889A72C001}"/>
              </a:ext>
            </a:extLst>
          </p:cNvPr>
          <p:cNvCxnSpPr>
            <a:cxnSpLocks/>
            <a:stCxn id="63" idx="0"/>
            <a:endCxn id="62" idx="2"/>
          </p:cNvCxnSpPr>
          <p:nvPr/>
        </p:nvCxnSpPr>
        <p:spPr>
          <a:xfrm flipV="1">
            <a:off x="3173625" y="2611460"/>
            <a:ext cx="0" cy="7056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Прямоугольник: скругленные углы 64">
            <a:extLst>
              <a:ext uri="{FF2B5EF4-FFF2-40B4-BE49-F238E27FC236}">
                <a16:creationId xmlns:a16="http://schemas.microsoft.com/office/drawing/2014/main" id="{9E0370BD-486D-48C6-AF96-638C1FE7D9C7}"/>
              </a:ext>
            </a:extLst>
          </p:cNvPr>
          <p:cNvSpPr/>
          <p:nvPr/>
        </p:nvSpPr>
        <p:spPr>
          <a:xfrm>
            <a:off x="1686346" y="2171700"/>
            <a:ext cx="688555" cy="439760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77F2A1E4-E59F-4ABB-AFA3-4734A45B786E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2030625" y="2611460"/>
            <a:ext cx="0" cy="7056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Прямоугольник: скругленные углы 66">
            <a:extLst>
              <a:ext uri="{FF2B5EF4-FFF2-40B4-BE49-F238E27FC236}">
                <a16:creationId xmlns:a16="http://schemas.microsoft.com/office/drawing/2014/main" id="{D0F3F3BA-3DA1-48AC-B2BF-C6E3B60374C4}"/>
              </a:ext>
            </a:extLst>
          </p:cNvPr>
          <p:cNvSpPr/>
          <p:nvPr/>
        </p:nvSpPr>
        <p:spPr>
          <a:xfrm>
            <a:off x="543346" y="2171700"/>
            <a:ext cx="688555" cy="439760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07D1922F-AC1F-48B1-AD77-D21331E36333}"/>
              </a:ext>
            </a:extLst>
          </p:cNvPr>
          <p:cNvCxnSpPr>
            <a:cxnSpLocks/>
            <a:endCxn id="67" idx="2"/>
          </p:cNvCxnSpPr>
          <p:nvPr/>
        </p:nvCxnSpPr>
        <p:spPr>
          <a:xfrm flipV="1">
            <a:off x="887625" y="2611460"/>
            <a:ext cx="0" cy="7056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1EB7708-57BE-405E-83E4-FDEBE5F4C62C}"/>
              </a:ext>
            </a:extLst>
          </p:cNvPr>
          <p:cNvSpPr txBox="1"/>
          <p:nvPr/>
        </p:nvSpPr>
        <p:spPr>
          <a:xfrm>
            <a:off x="241300" y="1281336"/>
            <a:ext cx="356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One-to-Many</a:t>
            </a:r>
            <a:endParaRPr lang="ru-RU" sz="2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71" name="Прямая соединительная линия 70">
            <a:extLst>
              <a:ext uri="{FF2B5EF4-FFF2-40B4-BE49-F238E27FC236}">
                <a16:creationId xmlns:a16="http://schemas.microsoft.com/office/drawing/2014/main" id="{1E24F802-E6D6-4988-AFA0-C64111C72A95}"/>
              </a:ext>
            </a:extLst>
          </p:cNvPr>
          <p:cNvCxnSpPr>
            <a:cxnSpLocks/>
          </p:cNvCxnSpPr>
          <p:nvPr/>
        </p:nvCxnSpPr>
        <p:spPr>
          <a:xfrm>
            <a:off x="4127500" y="1099128"/>
            <a:ext cx="0" cy="5962072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Прямоугольник: скругленные углы 71">
            <a:extLst>
              <a:ext uri="{FF2B5EF4-FFF2-40B4-BE49-F238E27FC236}">
                <a16:creationId xmlns:a16="http://schemas.microsoft.com/office/drawing/2014/main" id="{1B1F39F0-BFB1-482D-A2F1-60B7CE1D84AE}"/>
              </a:ext>
            </a:extLst>
          </p:cNvPr>
          <p:cNvSpPr/>
          <p:nvPr/>
        </p:nvSpPr>
        <p:spPr>
          <a:xfrm>
            <a:off x="5714572" y="4465317"/>
            <a:ext cx="688555" cy="49360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73" name="Прямая со стрелкой 90">
            <a:extLst>
              <a:ext uri="{FF2B5EF4-FFF2-40B4-BE49-F238E27FC236}">
                <a16:creationId xmlns:a16="http://schemas.microsoft.com/office/drawing/2014/main" id="{92F57874-3A64-4EAC-97CB-D15A5E0EA5ED}"/>
              </a:ext>
            </a:extLst>
          </p:cNvPr>
          <p:cNvCxnSpPr>
            <a:cxnSpLocks/>
            <a:stCxn id="72" idx="0"/>
            <a:endCxn id="74" idx="2"/>
          </p:cNvCxnSpPr>
          <p:nvPr/>
        </p:nvCxnSpPr>
        <p:spPr>
          <a:xfrm flipV="1">
            <a:off x="6058848" y="3673315"/>
            <a:ext cx="0" cy="792002"/>
          </a:xfrm>
          <a:prstGeom prst="straightConnector1">
            <a:avLst/>
          </a:prstGeom>
          <a:ln w="5715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рямоугольник: скругленные углы 73">
            <a:extLst>
              <a:ext uri="{FF2B5EF4-FFF2-40B4-BE49-F238E27FC236}">
                <a16:creationId xmlns:a16="http://schemas.microsoft.com/office/drawing/2014/main" id="{FE7FE4C0-8145-4666-AF8E-5DC20D7741FB}"/>
              </a:ext>
            </a:extLst>
          </p:cNvPr>
          <p:cNvSpPr/>
          <p:nvPr/>
        </p:nvSpPr>
        <p:spPr>
          <a:xfrm>
            <a:off x="5714572" y="3179712"/>
            <a:ext cx="688555" cy="49360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75" name="Прямая со стрелкой 90">
            <a:extLst>
              <a:ext uri="{FF2B5EF4-FFF2-40B4-BE49-F238E27FC236}">
                <a16:creationId xmlns:a16="http://schemas.microsoft.com/office/drawing/2014/main" id="{EE96FE5F-D681-4504-B2A5-8C302E8339B9}"/>
              </a:ext>
            </a:extLst>
          </p:cNvPr>
          <p:cNvCxnSpPr>
            <a:cxnSpLocks/>
            <a:stCxn id="74" idx="3"/>
            <a:endCxn id="77" idx="1"/>
          </p:cNvCxnSpPr>
          <p:nvPr/>
        </p:nvCxnSpPr>
        <p:spPr>
          <a:xfrm>
            <a:off x="6403127" y="3426513"/>
            <a:ext cx="1465259" cy="0"/>
          </a:xfrm>
          <a:prstGeom prst="straightConnector1">
            <a:avLst/>
          </a:prstGeom>
          <a:ln w="5715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90">
            <a:extLst>
              <a:ext uri="{FF2B5EF4-FFF2-40B4-BE49-F238E27FC236}">
                <a16:creationId xmlns:a16="http://schemas.microsoft.com/office/drawing/2014/main" id="{90E17BE3-8512-440B-AC51-D1A1748A5197}"/>
              </a:ext>
            </a:extLst>
          </p:cNvPr>
          <p:cNvCxnSpPr>
            <a:cxnSpLocks/>
            <a:stCxn id="77" idx="3"/>
            <a:endCxn id="80" idx="1"/>
          </p:cNvCxnSpPr>
          <p:nvPr/>
        </p:nvCxnSpPr>
        <p:spPr>
          <a:xfrm>
            <a:off x="8556941" y="3426513"/>
            <a:ext cx="1541458" cy="0"/>
          </a:xfrm>
          <a:prstGeom prst="straightConnector1">
            <a:avLst/>
          </a:prstGeom>
          <a:ln w="5715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Прямоугольник: скругленные углы 76">
            <a:extLst>
              <a:ext uri="{FF2B5EF4-FFF2-40B4-BE49-F238E27FC236}">
                <a16:creationId xmlns:a16="http://schemas.microsoft.com/office/drawing/2014/main" id="{0A6451DA-B2A5-4D0F-A3BE-F2C78E2C8E9B}"/>
              </a:ext>
            </a:extLst>
          </p:cNvPr>
          <p:cNvSpPr/>
          <p:nvPr/>
        </p:nvSpPr>
        <p:spPr>
          <a:xfrm>
            <a:off x="7868386" y="3179712"/>
            <a:ext cx="688555" cy="49360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grpSp>
        <p:nvGrpSpPr>
          <p:cNvPr id="78" name="Группа 77">
            <a:extLst>
              <a:ext uri="{FF2B5EF4-FFF2-40B4-BE49-F238E27FC236}">
                <a16:creationId xmlns:a16="http://schemas.microsoft.com/office/drawing/2014/main" id="{3EDF2AEF-9542-411B-A548-A3C7273613D4}"/>
              </a:ext>
            </a:extLst>
          </p:cNvPr>
          <p:cNvGrpSpPr/>
          <p:nvPr/>
        </p:nvGrpSpPr>
        <p:grpSpPr>
          <a:xfrm>
            <a:off x="10098399" y="1894107"/>
            <a:ext cx="688555" cy="1779207"/>
            <a:chOff x="8430046" y="2171700"/>
            <a:chExt cx="688555" cy="1585130"/>
          </a:xfrm>
          <a:solidFill>
            <a:schemeClr val="bg1"/>
          </a:solidFill>
        </p:grpSpPr>
        <p:sp>
          <p:nvSpPr>
            <p:cNvPr id="79" name="Прямоугольник: скругленные углы 78">
              <a:extLst>
                <a:ext uri="{FF2B5EF4-FFF2-40B4-BE49-F238E27FC236}">
                  <a16:creationId xmlns:a16="http://schemas.microsoft.com/office/drawing/2014/main" id="{A56BAD1D-8308-4048-A828-EFA6440842DC}"/>
                </a:ext>
              </a:extLst>
            </p:cNvPr>
            <p:cNvSpPr/>
            <p:nvPr/>
          </p:nvSpPr>
          <p:spPr>
            <a:xfrm>
              <a:off x="8430046" y="2171700"/>
              <a:ext cx="688555" cy="439760"/>
            </a:xfrm>
            <a:prstGeom prst="roundRect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80" name="Прямоугольник: скругленные углы 79">
              <a:extLst>
                <a:ext uri="{FF2B5EF4-FFF2-40B4-BE49-F238E27FC236}">
                  <a16:creationId xmlns:a16="http://schemas.microsoft.com/office/drawing/2014/main" id="{E0414844-CA25-4A6D-B595-E0B0AD75DCC1}"/>
                </a:ext>
              </a:extLst>
            </p:cNvPr>
            <p:cNvSpPr/>
            <p:nvPr/>
          </p:nvSpPr>
          <p:spPr>
            <a:xfrm>
              <a:off x="8430046" y="3317070"/>
              <a:ext cx="688555" cy="439760"/>
            </a:xfrm>
            <a:prstGeom prst="roundRect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81" name="Прямая со стрелкой 80">
              <a:extLst>
                <a:ext uri="{FF2B5EF4-FFF2-40B4-BE49-F238E27FC236}">
                  <a16:creationId xmlns:a16="http://schemas.microsoft.com/office/drawing/2014/main" id="{016B0534-8F76-4F54-BB5E-CA022721D949}"/>
                </a:ext>
              </a:extLst>
            </p:cNvPr>
            <p:cNvCxnSpPr>
              <a:cxnSpLocks/>
              <a:stCxn id="80" idx="0"/>
              <a:endCxn id="79" idx="2"/>
            </p:cNvCxnSpPr>
            <p:nvPr/>
          </p:nvCxnSpPr>
          <p:spPr>
            <a:xfrm flipV="1">
              <a:off x="8774325" y="2611460"/>
              <a:ext cx="0" cy="705610"/>
            </a:xfrm>
            <a:prstGeom prst="straightConnector1">
              <a:avLst/>
            </a:prstGeom>
            <a:grpFill/>
            <a:ln w="57150">
              <a:solidFill>
                <a:srgbClr val="BFBFB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Прямоугольник: скругленные углы 81">
            <a:extLst>
              <a:ext uri="{FF2B5EF4-FFF2-40B4-BE49-F238E27FC236}">
                <a16:creationId xmlns:a16="http://schemas.microsoft.com/office/drawing/2014/main" id="{00C1B110-808A-4A1C-A5B8-C54FB8E902ED}"/>
              </a:ext>
            </a:extLst>
          </p:cNvPr>
          <p:cNvSpPr/>
          <p:nvPr/>
        </p:nvSpPr>
        <p:spPr>
          <a:xfrm>
            <a:off x="7863199" y="1894107"/>
            <a:ext cx="688555" cy="49360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9839D712-715D-41A4-8171-0FCD6C86182D}"/>
              </a:ext>
            </a:extLst>
          </p:cNvPr>
          <p:cNvCxnSpPr>
            <a:cxnSpLocks/>
            <a:endCxn id="82" idx="2"/>
          </p:cNvCxnSpPr>
          <p:nvPr/>
        </p:nvCxnSpPr>
        <p:spPr>
          <a:xfrm flipV="1">
            <a:off x="8207478" y="2387710"/>
            <a:ext cx="0" cy="792002"/>
          </a:xfrm>
          <a:prstGeom prst="straightConnector1">
            <a:avLst/>
          </a:prstGeom>
          <a:ln w="5715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Прямоугольник: скругленные углы 83">
            <a:extLst>
              <a:ext uri="{FF2B5EF4-FFF2-40B4-BE49-F238E27FC236}">
                <a16:creationId xmlns:a16="http://schemas.microsoft.com/office/drawing/2014/main" id="{97864DD7-367C-4123-A547-2A2C4434B56E}"/>
              </a:ext>
            </a:extLst>
          </p:cNvPr>
          <p:cNvSpPr/>
          <p:nvPr/>
        </p:nvSpPr>
        <p:spPr>
          <a:xfrm>
            <a:off x="5704199" y="1894107"/>
            <a:ext cx="688555" cy="49360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B2567984-E536-4A87-9519-4FE828B37969}"/>
              </a:ext>
            </a:extLst>
          </p:cNvPr>
          <p:cNvCxnSpPr>
            <a:cxnSpLocks/>
            <a:endCxn id="84" idx="2"/>
          </p:cNvCxnSpPr>
          <p:nvPr/>
        </p:nvCxnSpPr>
        <p:spPr>
          <a:xfrm flipV="1">
            <a:off x="6048478" y="2387710"/>
            <a:ext cx="0" cy="792002"/>
          </a:xfrm>
          <a:prstGeom prst="straightConnector1">
            <a:avLst/>
          </a:prstGeom>
          <a:ln w="5715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Прямоугольник: скругленные углы 88">
            <a:extLst>
              <a:ext uri="{FF2B5EF4-FFF2-40B4-BE49-F238E27FC236}">
                <a16:creationId xmlns:a16="http://schemas.microsoft.com/office/drawing/2014/main" id="{8A0EB45E-5B1B-42B0-A9CE-1E57F835CB83}"/>
              </a:ext>
            </a:extLst>
          </p:cNvPr>
          <p:cNvSpPr/>
          <p:nvPr/>
        </p:nvSpPr>
        <p:spPr>
          <a:xfrm>
            <a:off x="7863199" y="4465317"/>
            <a:ext cx="688555" cy="49360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90" name="Прямоугольник: скругленные углы 89">
            <a:extLst>
              <a:ext uri="{FF2B5EF4-FFF2-40B4-BE49-F238E27FC236}">
                <a16:creationId xmlns:a16="http://schemas.microsoft.com/office/drawing/2014/main" id="{00915661-47B6-46E9-A2F6-831E66ADC252}"/>
              </a:ext>
            </a:extLst>
          </p:cNvPr>
          <p:cNvSpPr/>
          <p:nvPr/>
        </p:nvSpPr>
        <p:spPr>
          <a:xfrm>
            <a:off x="10096070" y="4465317"/>
            <a:ext cx="688555" cy="49360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91" name="Прямая со стрелкой 90">
            <a:extLst>
              <a:ext uri="{FF2B5EF4-FFF2-40B4-BE49-F238E27FC236}">
                <a16:creationId xmlns:a16="http://schemas.microsoft.com/office/drawing/2014/main" id="{E821571F-4DF4-406B-A87B-304D28253235}"/>
              </a:ext>
            </a:extLst>
          </p:cNvPr>
          <p:cNvCxnSpPr>
            <a:cxnSpLocks/>
          </p:cNvCxnSpPr>
          <p:nvPr/>
        </p:nvCxnSpPr>
        <p:spPr>
          <a:xfrm flipV="1">
            <a:off x="8205149" y="3673315"/>
            <a:ext cx="0" cy="792002"/>
          </a:xfrm>
          <a:prstGeom prst="straightConnector1">
            <a:avLst/>
          </a:prstGeom>
          <a:ln w="5715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 стрелкой 90">
            <a:extLst>
              <a:ext uri="{FF2B5EF4-FFF2-40B4-BE49-F238E27FC236}">
                <a16:creationId xmlns:a16="http://schemas.microsoft.com/office/drawing/2014/main" id="{3D007CE1-CCB3-4BF9-BEAB-8B7730D0C499}"/>
              </a:ext>
            </a:extLst>
          </p:cNvPr>
          <p:cNvCxnSpPr>
            <a:cxnSpLocks/>
          </p:cNvCxnSpPr>
          <p:nvPr/>
        </p:nvCxnSpPr>
        <p:spPr>
          <a:xfrm flipV="1">
            <a:off x="10440348" y="3673315"/>
            <a:ext cx="0" cy="792002"/>
          </a:xfrm>
          <a:prstGeom prst="straightConnector1">
            <a:avLst/>
          </a:prstGeom>
          <a:ln w="5715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2684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ru-RU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Языковая модель</a:t>
            </a:r>
            <a:r>
              <a:rPr lang="en-US" sz="3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Char-RNN</a:t>
            </a:r>
            <a:endParaRPr dirty="0"/>
          </a:p>
        </p:txBody>
      </p:sp>
      <p:sp>
        <p:nvSpPr>
          <p:cNvPr id="91" name="Прямоугольник: скругленные углы 90">
            <a:extLst>
              <a:ext uri="{FF2B5EF4-FFF2-40B4-BE49-F238E27FC236}">
                <a16:creationId xmlns:a16="http://schemas.microsoft.com/office/drawing/2014/main" id="{44781FA7-F0A2-44E3-851B-D3F9C33DC58D}"/>
              </a:ext>
            </a:extLst>
          </p:cNvPr>
          <p:cNvSpPr/>
          <p:nvPr/>
        </p:nvSpPr>
        <p:spPr>
          <a:xfrm>
            <a:off x="1026054" y="4605017"/>
            <a:ext cx="688555" cy="49360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92" name="Прямая со стрелкой 90">
            <a:extLst>
              <a:ext uri="{FF2B5EF4-FFF2-40B4-BE49-F238E27FC236}">
                <a16:creationId xmlns:a16="http://schemas.microsoft.com/office/drawing/2014/main" id="{0DD1A3CE-8101-440F-BC16-4EF610DA7DCC}"/>
              </a:ext>
            </a:extLst>
          </p:cNvPr>
          <p:cNvCxnSpPr>
            <a:cxnSpLocks/>
            <a:stCxn id="91" idx="0"/>
            <a:endCxn id="93" idx="2"/>
          </p:cNvCxnSpPr>
          <p:nvPr/>
        </p:nvCxnSpPr>
        <p:spPr>
          <a:xfrm flipV="1">
            <a:off x="1370330" y="3813015"/>
            <a:ext cx="0" cy="792002"/>
          </a:xfrm>
          <a:prstGeom prst="straightConnector1">
            <a:avLst/>
          </a:prstGeom>
          <a:ln w="5715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Прямоугольник: скругленные углы 92">
            <a:extLst>
              <a:ext uri="{FF2B5EF4-FFF2-40B4-BE49-F238E27FC236}">
                <a16:creationId xmlns:a16="http://schemas.microsoft.com/office/drawing/2014/main" id="{86D7FC86-7835-4918-9F1D-AAE211758568}"/>
              </a:ext>
            </a:extLst>
          </p:cNvPr>
          <p:cNvSpPr/>
          <p:nvPr/>
        </p:nvSpPr>
        <p:spPr>
          <a:xfrm>
            <a:off x="1026054" y="3319412"/>
            <a:ext cx="688555" cy="49360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94" name="Прямая со стрелкой 90">
            <a:extLst>
              <a:ext uri="{FF2B5EF4-FFF2-40B4-BE49-F238E27FC236}">
                <a16:creationId xmlns:a16="http://schemas.microsoft.com/office/drawing/2014/main" id="{F2C287AD-B41F-4C76-8524-0B9DABCB292C}"/>
              </a:ext>
            </a:extLst>
          </p:cNvPr>
          <p:cNvCxnSpPr>
            <a:cxnSpLocks/>
            <a:stCxn id="93" idx="3"/>
            <a:endCxn id="96" idx="1"/>
          </p:cNvCxnSpPr>
          <p:nvPr/>
        </p:nvCxnSpPr>
        <p:spPr>
          <a:xfrm>
            <a:off x="1714609" y="3566213"/>
            <a:ext cx="1465259" cy="0"/>
          </a:xfrm>
          <a:prstGeom prst="straightConnector1">
            <a:avLst/>
          </a:prstGeom>
          <a:ln w="5715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 стрелкой 90">
            <a:extLst>
              <a:ext uri="{FF2B5EF4-FFF2-40B4-BE49-F238E27FC236}">
                <a16:creationId xmlns:a16="http://schemas.microsoft.com/office/drawing/2014/main" id="{6F41C914-5595-40F7-A407-D5A9F71FF7C3}"/>
              </a:ext>
            </a:extLst>
          </p:cNvPr>
          <p:cNvCxnSpPr>
            <a:cxnSpLocks/>
            <a:stCxn id="96" idx="3"/>
            <a:endCxn id="99" idx="1"/>
          </p:cNvCxnSpPr>
          <p:nvPr/>
        </p:nvCxnSpPr>
        <p:spPr>
          <a:xfrm>
            <a:off x="3868423" y="3566213"/>
            <a:ext cx="1541458" cy="0"/>
          </a:xfrm>
          <a:prstGeom prst="straightConnector1">
            <a:avLst/>
          </a:prstGeom>
          <a:ln w="5715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Прямоугольник: скругленные углы 95">
            <a:extLst>
              <a:ext uri="{FF2B5EF4-FFF2-40B4-BE49-F238E27FC236}">
                <a16:creationId xmlns:a16="http://schemas.microsoft.com/office/drawing/2014/main" id="{3673B23F-9429-4A9E-A0CF-338213C12E11}"/>
              </a:ext>
            </a:extLst>
          </p:cNvPr>
          <p:cNvSpPr/>
          <p:nvPr/>
        </p:nvSpPr>
        <p:spPr>
          <a:xfrm>
            <a:off x="3179868" y="3319412"/>
            <a:ext cx="688555" cy="49360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grpSp>
        <p:nvGrpSpPr>
          <p:cNvPr id="97" name="Группа 96">
            <a:extLst>
              <a:ext uri="{FF2B5EF4-FFF2-40B4-BE49-F238E27FC236}">
                <a16:creationId xmlns:a16="http://schemas.microsoft.com/office/drawing/2014/main" id="{C8053161-ABC6-45BA-AA15-7BF2D43C3E33}"/>
              </a:ext>
            </a:extLst>
          </p:cNvPr>
          <p:cNvGrpSpPr/>
          <p:nvPr/>
        </p:nvGrpSpPr>
        <p:grpSpPr>
          <a:xfrm>
            <a:off x="5409881" y="2033807"/>
            <a:ext cx="688555" cy="1779207"/>
            <a:chOff x="8430046" y="2171700"/>
            <a:chExt cx="688555" cy="1585130"/>
          </a:xfrm>
          <a:solidFill>
            <a:schemeClr val="bg1"/>
          </a:solidFill>
        </p:grpSpPr>
        <p:sp>
          <p:nvSpPr>
            <p:cNvPr id="98" name="Прямоугольник: скругленные углы 97">
              <a:extLst>
                <a:ext uri="{FF2B5EF4-FFF2-40B4-BE49-F238E27FC236}">
                  <a16:creationId xmlns:a16="http://schemas.microsoft.com/office/drawing/2014/main" id="{7C1AAEF4-5B98-4D5B-B879-0DE40E6221F4}"/>
                </a:ext>
              </a:extLst>
            </p:cNvPr>
            <p:cNvSpPr/>
            <p:nvPr/>
          </p:nvSpPr>
          <p:spPr>
            <a:xfrm>
              <a:off x="8430046" y="2171700"/>
              <a:ext cx="688555" cy="439760"/>
            </a:xfrm>
            <a:prstGeom prst="roundRect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99" name="Прямоугольник: скругленные углы 98">
              <a:extLst>
                <a:ext uri="{FF2B5EF4-FFF2-40B4-BE49-F238E27FC236}">
                  <a16:creationId xmlns:a16="http://schemas.microsoft.com/office/drawing/2014/main" id="{BAC8DC06-60B4-4D58-BD2F-894F732D62C6}"/>
                </a:ext>
              </a:extLst>
            </p:cNvPr>
            <p:cNvSpPr/>
            <p:nvPr/>
          </p:nvSpPr>
          <p:spPr>
            <a:xfrm>
              <a:off x="8430046" y="3317070"/>
              <a:ext cx="688555" cy="439760"/>
            </a:xfrm>
            <a:prstGeom prst="roundRect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100" name="Прямая со стрелкой 99">
              <a:extLst>
                <a:ext uri="{FF2B5EF4-FFF2-40B4-BE49-F238E27FC236}">
                  <a16:creationId xmlns:a16="http://schemas.microsoft.com/office/drawing/2014/main" id="{3BFE09C4-4C72-4FA9-82D9-58507418F4DF}"/>
                </a:ext>
              </a:extLst>
            </p:cNvPr>
            <p:cNvCxnSpPr>
              <a:cxnSpLocks/>
              <a:stCxn id="99" idx="0"/>
              <a:endCxn id="98" idx="2"/>
            </p:cNvCxnSpPr>
            <p:nvPr/>
          </p:nvCxnSpPr>
          <p:spPr>
            <a:xfrm flipV="1">
              <a:off x="8774325" y="2611460"/>
              <a:ext cx="0" cy="705610"/>
            </a:xfrm>
            <a:prstGeom prst="straightConnector1">
              <a:avLst/>
            </a:prstGeom>
            <a:grpFill/>
            <a:ln w="57150">
              <a:solidFill>
                <a:srgbClr val="BFBFB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Прямоугольник: скругленные углы 100">
            <a:extLst>
              <a:ext uri="{FF2B5EF4-FFF2-40B4-BE49-F238E27FC236}">
                <a16:creationId xmlns:a16="http://schemas.microsoft.com/office/drawing/2014/main" id="{02E7F8F8-B324-4C8F-8637-0B399E5E2BD4}"/>
              </a:ext>
            </a:extLst>
          </p:cNvPr>
          <p:cNvSpPr/>
          <p:nvPr/>
        </p:nvSpPr>
        <p:spPr>
          <a:xfrm>
            <a:off x="3174681" y="2033807"/>
            <a:ext cx="688555" cy="49360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02" name="Прямая со стрелкой 101">
            <a:extLst>
              <a:ext uri="{FF2B5EF4-FFF2-40B4-BE49-F238E27FC236}">
                <a16:creationId xmlns:a16="http://schemas.microsoft.com/office/drawing/2014/main" id="{4E1DA2B4-7965-44F7-8A5E-3AC9ACC0FBAF}"/>
              </a:ext>
            </a:extLst>
          </p:cNvPr>
          <p:cNvCxnSpPr>
            <a:cxnSpLocks/>
            <a:endCxn id="101" idx="2"/>
          </p:cNvCxnSpPr>
          <p:nvPr/>
        </p:nvCxnSpPr>
        <p:spPr>
          <a:xfrm flipV="1">
            <a:off x="3518960" y="2527410"/>
            <a:ext cx="0" cy="792002"/>
          </a:xfrm>
          <a:prstGeom prst="straightConnector1">
            <a:avLst/>
          </a:prstGeom>
          <a:ln w="5715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Прямоугольник: скругленные углы 102">
            <a:extLst>
              <a:ext uri="{FF2B5EF4-FFF2-40B4-BE49-F238E27FC236}">
                <a16:creationId xmlns:a16="http://schemas.microsoft.com/office/drawing/2014/main" id="{56FA52FD-A289-4D2E-8845-6F86108046BA}"/>
              </a:ext>
            </a:extLst>
          </p:cNvPr>
          <p:cNvSpPr/>
          <p:nvPr/>
        </p:nvSpPr>
        <p:spPr>
          <a:xfrm>
            <a:off x="1015681" y="2033807"/>
            <a:ext cx="688555" cy="49360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07" name="Прямая со стрелкой 106">
            <a:extLst>
              <a:ext uri="{FF2B5EF4-FFF2-40B4-BE49-F238E27FC236}">
                <a16:creationId xmlns:a16="http://schemas.microsoft.com/office/drawing/2014/main" id="{3E30B89B-6157-40DB-99CC-3F415470529D}"/>
              </a:ext>
            </a:extLst>
          </p:cNvPr>
          <p:cNvCxnSpPr>
            <a:cxnSpLocks/>
            <a:endCxn id="103" idx="2"/>
          </p:cNvCxnSpPr>
          <p:nvPr/>
        </p:nvCxnSpPr>
        <p:spPr>
          <a:xfrm flipV="1">
            <a:off x="1359960" y="2527410"/>
            <a:ext cx="0" cy="792002"/>
          </a:xfrm>
          <a:prstGeom prst="straightConnector1">
            <a:avLst/>
          </a:prstGeom>
          <a:ln w="5715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5551536-10A1-48E6-8BFD-A0BDAB8136BB}"/>
              </a:ext>
            </a:extLst>
          </p:cNvPr>
          <p:cNvSpPr txBox="1"/>
          <p:nvPr/>
        </p:nvSpPr>
        <p:spPr>
          <a:xfrm>
            <a:off x="10546080" y="3200400"/>
            <a:ext cx="1689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…</a:t>
            </a:r>
            <a:endParaRPr lang="ru-RU" sz="3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09" name="Прямоугольник: скругленные углы 108">
            <a:extLst>
              <a:ext uri="{FF2B5EF4-FFF2-40B4-BE49-F238E27FC236}">
                <a16:creationId xmlns:a16="http://schemas.microsoft.com/office/drawing/2014/main" id="{F0FA3D63-D6DB-497B-96A5-2152F1E30C4F}"/>
              </a:ext>
            </a:extLst>
          </p:cNvPr>
          <p:cNvSpPr/>
          <p:nvPr/>
        </p:nvSpPr>
        <p:spPr>
          <a:xfrm>
            <a:off x="3174681" y="4605017"/>
            <a:ext cx="688555" cy="49360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10" name="Прямоугольник: скругленные углы 109">
            <a:extLst>
              <a:ext uri="{FF2B5EF4-FFF2-40B4-BE49-F238E27FC236}">
                <a16:creationId xmlns:a16="http://schemas.microsoft.com/office/drawing/2014/main" id="{D8A54B68-FDC0-4CC5-9422-16B1CCD0F034}"/>
              </a:ext>
            </a:extLst>
          </p:cNvPr>
          <p:cNvSpPr/>
          <p:nvPr/>
        </p:nvSpPr>
        <p:spPr>
          <a:xfrm>
            <a:off x="5407552" y="4605017"/>
            <a:ext cx="688555" cy="49360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11" name="Прямая со стрелкой 90">
            <a:extLst>
              <a:ext uri="{FF2B5EF4-FFF2-40B4-BE49-F238E27FC236}">
                <a16:creationId xmlns:a16="http://schemas.microsoft.com/office/drawing/2014/main" id="{F0EF4287-5EA2-43FB-B1DB-A73965B7309D}"/>
              </a:ext>
            </a:extLst>
          </p:cNvPr>
          <p:cNvCxnSpPr>
            <a:cxnSpLocks/>
          </p:cNvCxnSpPr>
          <p:nvPr/>
        </p:nvCxnSpPr>
        <p:spPr>
          <a:xfrm flipV="1">
            <a:off x="3516631" y="3813015"/>
            <a:ext cx="0" cy="792002"/>
          </a:xfrm>
          <a:prstGeom prst="straightConnector1">
            <a:avLst/>
          </a:prstGeom>
          <a:ln w="5715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 стрелкой 90">
            <a:extLst>
              <a:ext uri="{FF2B5EF4-FFF2-40B4-BE49-F238E27FC236}">
                <a16:creationId xmlns:a16="http://schemas.microsoft.com/office/drawing/2014/main" id="{752E4613-BF1F-4D09-B18D-009E2F6FB9BB}"/>
              </a:ext>
            </a:extLst>
          </p:cNvPr>
          <p:cNvCxnSpPr>
            <a:cxnSpLocks/>
          </p:cNvCxnSpPr>
          <p:nvPr/>
        </p:nvCxnSpPr>
        <p:spPr>
          <a:xfrm flipV="1">
            <a:off x="5751830" y="3813015"/>
            <a:ext cx="0" cy="792002"/>
          </a:xfrm>
          <a:prstGeom prst="straightConnector1">
            <a:avLst/>
          </a:prstGeom>
          <a:ln w="5715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Группа 112">
            <a:extLst>
              <a:ext uri="{FF2B5EF4-FFF2-40B4-BE49-F238E27FC236}">
                <a16:creationId xmlns:a16="http://schemas.microsoft.com/office/drawing/2014/main" id="{2897383A-21AB-406D-BA4C-780D5D82BC2F}"/>
              </a:ext>
            </a:extLst>
          </p:cNvPr>
          <p:cNvGrpSpPr/>
          <p:nvPr/>
        </p:nvGrpSpPr>
        <p:grpSpPr>
          <a:xfrm>
            <a:off x="7670481" y="2033807"/>
            <a:ext cx="688555" cy="1779207"/>
            <a:chOff x="8430046" y="2171700"/>
            <a:chExt cx="688555" cy="1585130"/>
          </a:xfrm>
          <a:solidFill>
            <a:schemeClr val="bg1"/>
          </a:solidFill>
        </p:grpSpPr>
        <p:sp>
          <p:nvSpPr>
            <p:cNvPr id="152" name="Прямоугольник: скругленные углы 151">
              <a:extLst>
                <a:ext uri="{FF2B5EF4-FFF2-40B4-BE49-F238E27FC236}">
                  <a16:creationId xmlns:a16="http://schemas.microsoft.com/office/drawing/2014/main" id="{511D41D8-4DDC-4FE0-8DB5-10B443ED24B0}"/>
                </a:ext>
              </a:extLst>
            </p:cNvPr>
            <p:cNvSpPr/>
            <p:nvPr/>
          </p:nvSpPr>
          <p:spPr>
            <a:xfrm>
              <a:off x="8430046" y="2171700"/>
              <a:ext cx="688555" cy="439760"/>
            </a:xfrm>
            <a:prstGeom prst="roundRect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153" name="Прямоугольник: скругленные углы 152">
              <a:extLst>
                <a:ext uri="{FF2B5EF4-FFF2-40B4-BE49-F238E27FC236}">
                  <a16:creationId xmlns:a16="http://schemas.microsoft.com/office/drawing/2014/main" id="{0E0CC766-8941-4598-BF52-32133E4179DB}"/>
                </a:ext>
              </a:extLst>
            </p:cNvPr>
            <p:cNvSpPr/>
            <p:nvPr/>
          </p:nvSpPr>
          <p:spPr>
            <a:xfrm>
              <a:off x="8430046" y="3317070"/>
              <a:ext cx="688555" cy="439760"/>
            </a:xfrm>
            <a:prstGeom prst="roundRect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154" name="Прямая со стрелкой 153">
              <a:extLst>
                <a:ext uri="{FF2B5EF4-FFF2-40B4-BE49-F238E27FC236}">
                  <a16:creationId xmlns:a16="http://schemas.microsoft.com/office/drawing/2014/main" id="{632E2AF5-CF4A-4AD3-90FF-D41893834604}"/>
                </a:ext>
              </a:extLst>
            </p:cNvPr>
            <p:cNvCxnSpPr>
              <a:cxnSpLocks/>
              <a:stCxn id="153" idx="0"/>
              <a:endCxn id="152" idx="2"/>
            </p:cNvCxnSpPr>
            <p:nvPr/>
          </p:nvCxnSpPr>
          <p:spPr>
            <a:xfrm flipV="1">
              <a:off x="8774325" y="2611460"/>
              <a:ext cx="0" cy="705610"/>
            </a:xfrm>
            <a:prstGeom prst="straightConnector1">
              <a:avLst/>
            </a:prstGeom>
            <a:grpFill/>
            <a:ln w="57150">
              <a:solidFill>
                <a:srgbClr val="BFBFB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Прямоугольник: скругленные углы 154">
            <a:extLst>
              <a:ext uri="{FF2B5EF4-FFF2-40B4-BE49-F238E27FC236}">
                <a16:creationId xmlns:a16="http://schemas.microsoft.com/office/drawing/2014/main" id="{25D11F07-8AC1-40CE-9221-300370F40405}"/>
              </a:ext>
            </a:extLst>
          </p:cNvPr>
          <p:cNvSpPr/>
          <p:nvPr/>
        </p:nvSpPr>
        <p:spPr>
          <a:xfrm>
            <a:off x="7668152" y="4605017"/>
            <a:ext cx="688555" cy="49360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56" name="Прямая со стрелкой 90">
            <a:extLst>
              <a:ext uri="{FF2B5EF4-FFF2-40B4-BE49-F238E27FC236}">
                <a16:creationId xmlns:a16="http://schemas.microsoft.com/office/drawing/2014/main" id="{39E3A3A3-3BDF-48E8-9226-A0FA3DF54E8E}"/>
              </a:ext>
            </a:extLst>
          </p:cNvPr>
          <p:cNvCxnSpPr>
            <a:cxnSpLocks/>
          </p:cNvCxnSpPr>
          <p:nvPr/>
        </p:nvCxnSpPr>
        <p:spPr>
          <a:xfrm flipV="1">
            <a:off x="8012430" y="3813015"/>
            <a:ext cx="0" cy="792002"/>
          </a:xfrm>
          <a:prstGeom prst="straightConnector1">
            <a:avLst/>
          </a:prstGeom>
          <a:ln w="5715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Группа 156">
            <a:extLst>
              <a:ext uri="{FF2B5EF4-FFF2-40B4-BE49-F238E27FC236}">
                <a16:creationId xmlns:a16="http://schemas.microsoft.com/office/drawing/2014/main" id="{847A36A5-CDD2-4884-9EAF-A439F9EBEC34}"/>
              </a:ext>
            </a:extLst>
          </p:cNvPr>
          <p:cNvGrpSpPr/>
          <p:nvPr/>
        </p:nvGrpSpPr>
        <p:grpSpPr>
          <a:xfrm>
            <a:off x="9943781" y="2033807"/>
            <a:ext cx="688555" cy="1779207"/>
            <a:chOff x="8430046" y="2171700"/>
            <a:chExt cx="688555" cy="1585130"/>
          </a:xfrm>
          <a:solidFill>
            <a:schemeClr val="bg1"/>
          </a:solidFill>
        </p:grpSpPr>
        <p:sp>
          <p:nvSpPr>
            <p:cNvPr id="158" name="Прямоугольник: скругленные углы 157">
              <a:extLst>
                <a:ext uri="{FF2B5EF4-FFF2-40B4-BE49-F238E27FC236}">
                  <a16:creationId xmlns:a16="http://schemas.microsoft.com/office/drawing/2014/main" id="{C389E536-2A0B-4BB4-B668-FE8D44D82B25}"/>
                </a:ext>
              </a:extLst>
            </p:cNvPr>
            <p:cNvSpPr/>
            <p:nvPr/>
          </p:nvSpPr>
          <p:spPr>
            <a:xfrm>
              <a:off x="8430046" y="2171700"/>
              <a:ext cx="688555" cy="439760"/>
            </a:xfrm>
            <a:prstGeom prst="roundRect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159" name="Прямоугольник: скругленные углы 158">
              <a:extLst>
                <a:ext uri="{FF2B5EF4-FFF2-40B4-BE49-F238E27FC236}">
                  <a16:creationId xmlns:a16="http://schemas.microsoft.com/office/drawing/2014/main" id="{4E4EC495-AC9D-4720-830A-A9F5D2F857D9}"/>
                </a:ext>
              </a:extLst>
            </p:cNvPr>
            <p:cNvSpPr/>
            <p:nvPr/>
          </p:nvSpPr>
          <p:spPr>
            <a:xfrm>
              <a:off x="8430046" y="3317070"/>
              <a:ext cx="688555" cy="439760"/>
            </a:xfrm>
            <a:prstGeom prst="roundRect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160" name="Прямая со стрелкой 159">
              <a:extLst>
                <a:ext uri="{FF2B5EF4-FFF2-40B4-BE49-F238E27FC236}">
                  <a16:creationId xmlns:a16="http://schemas.microsoft.com/office/drawing/2014/main" id="{AE9D3AAA-DBDC-4025-A26F-0FC0AFF974CB}"/>
                </a:ext>
              </a:extLst>
            </p:cNvPr>
            <p:cNvCxnSpPr>
              <a:cxnSpLocks/>
              <a:stCxn id="159" idx="0"/>
              <a:endCxn id="158" idx="2"/>
            </p:cNvCxnSpPr>
            <p:nvPr/>
          </p:nvCxnSpPr>
          <p:spPr>
            <a:xfrm flipV="1">
              <a:off x="8774325" y="2611460"/>
              <a:ext cx="0" cy="705610"/>
            </a:xfrm>
            <a:prstGeom prst="straightConnector1">
              <a:avLst/>
            </a:prstGeom>
            <a:grpFill/>
            <a:ln w="57150">
              <a:solidFill>
                <a:srgbClr val="BFBFB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Прямоугольник: скругленные углы 160">
            <a:extLst>
              <a:ext uri="{FF2B5EF4-FFF2-40B4-BE49-F238E27FC236}">
                <a16:creationId xmlns:a16="http://schemas.microsoft.com/office/drawing/2014/main" id="{B36730E9-B05D-495B-A18C-43136D3EE8AF}"/>
              </a:ext>
            </a:extLst>
          </p:cNvPr>
          <p:cNvSpPr/>
          <p:nvPr/>
        </p:nvSpPr>
        <p:spPr>
          <a:xfrm>
            <a:off x="9941452" y="4605017"/>
            <a:ext cx="688555" cy="49360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62" name="Прямая со стрелкой 90">
            <a:extLst>
              <a:ext uri="{FF2B5EF4-FFF2-40B4-BE49-F238E27FC236}">
                <a16:creationId xmlns:a16="http://schemas.microsoft.com/office/drawing/2014/main" id="{B4C1F73C-8832-4D80-80A3-DD7177880B7E}"/>
              </a:ext>
            </a:extLst>
          </p:cNvPr>
          <p:cNvCxnSpPr>
            <a:cxnSpLocks/>
          </p:cNvCxnSpPr>
          <p:nvPr/>
        </p:nvCxnSpPr>
        <p:spPr>
          <a:xfrm flipV="1">
            <a:off x="10285730" y="3813015"/>
            <a:ext cx="0" cy="792002"/>
          </a:xfrm>
          <a:prstGeom prst="straightConnector1">
            <a:avLst/>
          </a:prstGeom>
          <a:ln w="5715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Прямая со стрелкой 90">
            <a:extLst>
              <a:ext uri="{FF2B5EF4-FFF2-40B4-BE49-F238E27FC236}">
                <a16:creationId xmlns:a16="http://schemas.microsoft.com/office/drawing/2014/main" id="{4E5B0CB7-8E07-422B-9B11-0E388520F8F6}"/>
              </a:ext>
            </a:extLst>
          </p:cNvPr>
          <p:cNvCxnSpPr>
            <a:cxnSpLocks/>
          </p:cNvCxnSpPr>
          <p:nvPr/>
        </p:nvCxnSpPr>
        <p:spPr>
          <a:xfrm>
            <a:off x="6090923" y="3566213"/>
            <a:ext cx="1541458" cy="0"/>
          </a:xfrm>
          <a:prstGeom prst="straightConnector1">
            <a:avLst/>
          </a:prstGeom>
          <a:ln w="5715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Прямая со стрелкой 90">
            <a:extLst>
              <a:ext uri="{FF2B5EF4-FFF2-40B4-BE49-F238E27FC236}">
                <a16:creationId xmlns:a16="http://schemas.microsoft.com/office/drawing/2014/main" id="{9030F5C3-5CC5-4685-A68C-08D60A100525}"/>
              </a:ext>
            </a:extLst>
          </p:cNvPr>
          <p:cNvCxnSpPr>
            <a:cxnSpLocks/>
          </p:cNvCxnSpPr>
          <p:nvPr/>
        </p:nvCxnSpPr>
        <p:spPr>
          <a:xfrm>
            <a:off x="8351523" y="3566213"/>
            <a:ext cx="1541458" cy="0"/>
          </a:xfrm>
          <a:prstGeom prst="straightConnector1">
            <a:avLst/>
          </a:prstGeom>
          <a:ln w="5715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7393EBC9-137B-4DB7-9823-77692B457412}"/>
              </a:ext>
            </a:extLst>
          </p:cNvPr>
          <p:cNvSpPr txBox="1"/>
          <p:nvPr/>
        </p:nvSpPr>
        <p:spPr>
          <a:xfrm>
            <a:off x="576580" y="5231839"/>
            <a:ext cx="1689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A5131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</a:t>
            </a:r>
            <a:endParaRPr lang="ru-RU" sz="3200" dirty="0">
              <a:solidFill>
                <a:srgbClr val="A5131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0259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ru-RU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Языковая модель</a:t>
            </a:r>
            <a:r>
              <a:rPr lang="en-US" sz="3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Char-RNN</a:t>
            </a:r>
            <a:endParaRPr dirty="0"/>
          </a:p>
        </p:txBody>
      </p:sp>
      <p:sp>
        <p:nvSpPr>
          <p:cNvPr id="91" name="Прямоугольник: скругленные углы 90">
            <a:extLst>
              <a:ext uri="{FF2B5EF4-FFF2-40B4-BE49-F238E27FC236}">
                <a16:creationId xmlns:a16="http://schemas.microsoft.com/office/drawing/2014/main" id="{44781FA7-F0A2-44E3-851B-D3F9C33DC58D}"/>
              </a:ext>
            </a:extLst>
          </p:cNvPr>
          <p:cNvSpPr/>
          <p:nvPr/>
        </p:nvSpPr>
        <p:spPr>
          <a:xfrm>
            <a:off x="1026054" y="4605017"/>
            <a:ext cx="688555" cy="49360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92" name="Прямая со стрелкой 90">
            <a:extLst>
              <a:ext uri="{FF2B5EF4-FFF2-40B4-BE49-F238E27FC236}">
                <a16:creationId xmlns:a16="http://schemas.microsoft.com/office/drawing/2014/main" id="{0DD1A3CE-8101-440F-BC16-4EF610DA7DCC}"/>
              </a:ext>
            </a:extLst>
          </p:cNvPr>
          <p:cNvCxnSpPr>
            <a:cxnSpLocks/>
            <a:stCxn id="91" idx="0"/>
            <a:endCxn id="93" idx="2"/>
          </p:cNvCxnSpPr>
          <p:nvPr/>
        </p:nvCxnSpPr>
        <p:spPr>
          <a:xfrm flipV="1">
            <a:off x="1370330" y="3813015"/>
            <a:ext cx="0" cy="79200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Прямоугольник: скругленные углы 92">
            <a:extLst>
              <a:ext uri="{FF2B5EF4-FFF2-40B4-BE49-F238E27FC236}">
                <a16:creationId xmlns:a16="http://schemas.microsoft.com/office/drawing/2014/main" id="{86D7FC86-7835-4918-9F1D-AAE211758568}"/>
              </a:ext>
            </a:extLst>
          </p:cNvPr>
          <p:cNvSpPr/>
          <p:nvPr/>
        </p:nvSpPr>
        <p:spPr>
          <a:xfrm>
            <a:off x="1026054" y="3319412"/>
            <a:ext cx="688555" cy="493603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94" name="Прямая со стрелкой 90">
            <a:extLst>
              <a:ext uri="{FF2B5EF4-FFF2-40B4-BE49-F238E27FC236}">
                <a16:creationId xmlns:a16="http://schemas.microsoft.com/office/drawing/2014/main" id="{F2C287AD-B41F-4C76-8524-0B9DABCB292C}"/>
              </a:ext>
            </a:extLst>
          </p:cNvPr>
          <p:cNvCxnSpPr>
            <a:cxnSpLocks/>
            <a:stCxn id="93" idx="3"/>
            <a:endCxn id="96" idx="1"/>
          </p:cNvCxnSpPr>
          <p:nvPr/>
        </p:nvCxnSpPr>
        <p:spPr>
          <a:xfrm>
            <a:off x="1714609" y="3566213"/>
            <a:ext cx="1465259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 стрелкой 90">
            <a:extLst>
              <a:ext uri="{FF2B5EF4-FFF2-40B4-BE49-F238E27FC236}">
                <a16:creationId xmlns:a16="http://schemas.microsoft.com/office/drawing/2014/main" id="{6F41C914-5595-40F7-A407-D5A9F71FF7C3}"/>
              </a:ext>
            </a:extLst>
          </p:cNvPr>
          <p:cNvCxnSpPr>
            <a:cxnSpLocks/>
            <a:stCxn id="96" idx="3"/>
            <a:endCxn id="99" idx="1"/>
          </p:cNvCxnSpPr>
          <p:nvPr/>
        </p:nvCxnSpPr>
        <p:spPr>
          <a:xfrm>
            <a:off x="3868423" y="3566213"/>
            <a:ext cx="1541458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Прямоугольник: скругленные углы 95">
            <a:extLst>
              <a:ext uri="{FF2B5EF4-FFF2-40B4-BE49-F238E27FC236}">
                <a16:creationId xmlns:a16="http://schemas.microsoft.com/office/drawing/2014/main" id="{3673B23F-9429-4A9E-A0CF-338213C12E11}"/>
              </a:ext>
            </a:extLst>
          </p:cNvPr>
          <p:cNvSpPr/>
          <p:nvPr/>
        </p:nvSpPr>
        <p:spPr>
          <a:xfrm>
            <a:off x="3179868" y="3319412"/>
            <a:ext cx="688555" cy="493603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grpSp>
        <p:nvGrpSpPr>
          <p:cNvPr id="97" name="Группа 96">
            <a:extLst>
              <a:ext uri="{FF2B5EF4-FFF2-40B4-BE49-F238E27FC236}">
                <a16:creationId xmlns:a16="http://schemas.microsoft.com/office/drawing/2014/main" id="{C8053161-ABC6-45BA-AA15-7BF2D43C3E33}"/>
              </a:ext>
            </a:extLst>
          </p:cNvPr>
          <p:cNvGrpSpPr/>
          <p:nvPr/>
        </p:nvGrpSpPr>
        <p:grpSpPr>
          <a:xfrm>
            <a:off x="5409881" y="2033807"/>
            <a:ext cx="688555" cy="1779207"/>
            <a:chOff x="8430046" y="2171700"/>
            <a:chExt cx="688555" cy="1585130"/>
          </a:xfrm>
        </p:grpSpPr>
        <p:sp>
          <p:nvSpPr>
            <p:cNvPr id="98" name="Прямоугольник: скругленные углы 97">
              <a:extLst>
                <a:ext uri="{FF2B5EF4-FFF2-40B4-BE49-F238E27FC236}">
                  <a16:creationId xmlns:a16="http://schemas.microsoft.com/office/drawing/2014/main" id="{7C1AAEF4-5B98-4D5B-B879-0DE40E6221F4}"/>
                </a:ext>
              </a:extLst>
            </p:cNvPr>
            <p:cNvSpPr/>
            <p:nvPr/>
          </p:nvSpPr>
          <p:spPr>
            <a:xfrm>
              <a:off x="8430046" y="2171700"/>
              <a:ext cx="688555" cy="439760"/>
            </a:xfrm>
            <a:prstGeom prst="round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99" name="Прямоугольник: скругленные углы 98">
              <a:extLst>
                <a:ext uri="{FF2B5EF4-FFF2-40B4-BE49-F238E27FC236}">
                  <a16:creationId xmlns:a16="http://schemas.microsoft.com/office/drawing/2014/main" id="{BAC8DC06-60B4-4D58-BD2F-894F732D62C6}"/>
                </a:ext>
              </a:extLst>
            </p:cNvPr>
            <p:cNvSpPr/>
            <p:nvPr/>
          </p:nvSpPr>
          <p:spPr>
            <a:xfrm>
              <a:off x="8430046" y="3317070"/>
              <a:ext cx="688555" cy="439760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100" name="Прямая со стрелкой 99">
              <a:extLst>
                <a:ext uri="{FF2B5EF4-FFF2-40B4-BE49-F238E27FC236}">
                  <a16:creationId xmlns:a16="http://schemas.microsoft.com/office/drawing/2014/main" id="{3BFE09C4-4C72-4FA9-82D9-58507418F4DF}"/>
                </a:ext>
              </a:extLst>
            </p:cNvPr>
            <p:cNvCxnSpPr>
              <a:cxnSpLocks/>
              <a:stCxn id="99" idx="0"/>
              <a:endCxn id="98" idx="2"/>
            </p:cNvCxnSpPr>
            <p:nvPr/>
          </p:nvCxnSpPr>
          <p:spPr>
            <a:xfrm flipV="1">
              <a:off x="8774325" y="2611460"/>
              <a:ext cx="0" cy="70561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Прямоугольник: скругленные углы 100">
            <a:extLst>
              <a:ext uri="{FF2B5EF4-FFF2-40B4-BE49-F238E27FC236}">
                <a16:creationId xmlns:a16="http://schemas.microsoft.com/office/drawing/2014/main" id="{02E7F8F8-B324-4C8F-8637-0B399E5E2BD4}"/>
              </a:ext>
            </a:extLst>
          </p:cNvPr>
          <p:cNvSpPr/>
          <p:nvPr/>
        </p:nvSpPr>
        <p:spPr>
          <a:xfrm>
            <a:off x="3174681" y="2033807"/>
            <a:ext cx="688555" cy="493603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02" name="Прямая со стрелкой 101">
            <a:extLst>
              <a:ext uri="{FF2B5EF4-FFF2-40B4-BE49-F238E27FC236}">
                <a16:creationId xmlns:a16="http://schemas.microsoft.com/office/drawing/2014/main" id="{4E1DA2B4-7965-44F7-8A5E-3AC9ACC0FBAF}"/>
              </a:ext>
            </a:extLst>
          </p:cNvPr>
          <p:cNvCxnSpPr>
            <a:cxnSpLocks/>
            <a:endCxn id="101" idx="2"/>
          </p:cNvCxnSpPr>
          <p:nvPr/>
        </p:nvCxnSpPr>
        <p:spPr>
          <a:xfrm flipV="1">
            <a:off x="3518960" y="2527410"/>
            <a:ext cx="0" cy="79200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Прямоугольник: скругленные углы 102">
            <a:extLst>
              <a:ext uri="{FF2B5EF4-FFF2-40B4-BE49-F238E27FC236}">
                <a16:creationId xmlns:a16="http://schemas.microsoft.com/office/drawing/2014/main" id="{56FA52FD-A289-4D2E-8845-6F86108046BA}"/>
              </a:ext>
            </a:extLst>
          </p:cNvPr>
          <p:cNvSpPr/>
          <p:nvPr/>
        </p:nvSpPr>
        <p:spPr>
          <a:xfrm>
            <a:off x="1015681" y="2033807"/>
            <a:ext cx="688555" cy="493603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07" name="Прямая со стрелкой 106">
            <a:extLst>
              <a:ext uri="{FF2B5EF4-FFF2-40B4-BE49-F238E27FC236}">
                <a16:creationId xmlns:a16="http://schemas.microsoft.com/office/drawing/2014/main" id="{3E30B89B-6157-40DB-99CC-3F415470529D}"/>
              </a:ext>
            </a:extLst>
          </p:cNvPr>
          <p:cNvCxnSpPr>
            <a:cxnSpLocks/>
            <a:endCxn id="103" idx="2"/>
          </p:cNvCxnSpPr>
          <p:nvPr/>
        </p:nvCxnSpPr>
        <p:spPr>
          <a:xfrm flipV="1">
            <a:off x="1359960" y="2527410"/>
            <a:ext cx="0" cy="79200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5551536-10A1-48E6-8BFD-A0BDAB8136BB}"/>
              </a:ext>
            </a:extLst>
          </p:cNvPr>
          <p:cNvSpPr txBox="1"/>
          <p:nvPr/>
        </p:nvSpPr>
        <p:spPr>
          <a:xfrm>
            <a:off x="10546080" y="3200400"/>
            <a:ext cx="1689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…</a:t>
            </a:r>
            <a:endParaRPr lang="ru-RU" sz="3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09" name="Прямоугольник: скругленные углы 108">
            <a:extLst>
              <a:ext uri="{FF2B5EF4-FFF2-40B4-BE49-F238E27FC236}">
                <a16:creationId xmlns:a16="http://schemas.microsoft.com/office/drawing/2014/main" id="{F0FA3D63-D6DB-497B-96A5-2152F1E30C4F}"/>
              </a:ext>
            </a:extLst>
          </p:cNvPr>
          <p:cNvSpPr/>
          <p:nvPr/>
        </p:nvSpPr>
        <p:spPr>
          <a:xfrm>
            <a:off x="3174681" y="4605017"/>
            <a:ext cx="688555" cy="49360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10" name="Прямоугольник: скругленные углы 109">
            <a:extLst>
              <a:ext uri="{FF2B5EF4-FFF2-40B4-BE49-F238E27FC236}">
                <a16:creationId xmlns:a16="http://schemas.microsoft.com/office/drawing/2014/main" id="{D8A54B68-FDC0-4CC5-9422-16B1CCD0F034}"/>
              </a:ext>
            </a:extLst>
          </p:cNvPr>
          <p:cNvSpPr/>
          <p:nvPr/>
        </p:nvSpPr>
        <p:spPr>
          <a:xfrm>
            <a:off x="5407552" y="4605017"/>
            <a:ext cx="688555" cy="49360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11" name="Прямая со стрелкой 90">
            <a:extLst>
              <a:ext uri="{FF2B5EF4-FFF2-40B4-BE49-F238E27FC236}">
                <a16:creationId xmlns:a16="http://schemas.microsoft.com/office/drawing/2014/main" id="{F0EF4287-5EA2-43FB-B1DB-A73965B7309D}"/>
              </a:ext>
            </a:extLst>
          </p:cNvPr>
          <p:cNvCxnSpPr>
            <a:cxnSpLocks/>
          </p:cNvCxnSpPr>
          <p:nvPr/>
        </p:nvCxnSpPr>
        <p:spPr>
          <a:xfrm flipV="1">
            <a:off x="3516631" y="3813015"/>
            <a:ext cx="0" cy="79200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 стрелкой 90">
            <a:extLst>
              <a:ext uri="{FF2B5EF4-FFF2-40B4-BE49-F238E27FC236}">
                <a16:creationId xmlns:a16="http://schemas.microsoft.com/office/drawing/2014/main" id="{752E4613-BF1F-4D09-B18D-009E2F6FB9BB}"/>
              </a:ext>
            </a:extLst>
          </p:cNvPr>
          <p:cNvCxnSpPr>
            <a:cxnSpLocks/>
          </p:cNvCxnSpPr>
          <p:nvPr/>
        </p:nvCxnSpPr>
        <p:spPr>
          <a:xfrm flipV="1">
            <a:off x="5751830" y="3813015"/>
            <a:ext cx="0" cy="79200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Группа 112">
            <a:extLst>
              <a:ext uri="{FF2B5EF4-FFF2-40B4-BE49-F238E27FC236}">
                <a16:creationId xmlns:a16="http://schemas.microsoft.com/office/drawing/2014/main" id="{2897383A-21AB-406D-BA4C-780D5D82BC2F}"/>
              </a:ext>
            </a:extLst>
          </p:cNvPr>
          <p:cNvGrpSpPr/>
          <p:nvPr/>
        </p:nvGrpSpPr>
        <p:grpSpPr>
          <a:xfrm>
            <a:off x="7670481" y="2033807"/>
            <a:ext cx="688555" cy="1779207"/>
            <a:chOff x="8430046" y="2171700"/>
            <a:chExt cx="688555" cy="1585130"/>
          </a:xfrm>
        </p:grpSpPr>
        <p:sp>
          <p:nvSpPr>
            <p:cNvPr id="152" name="Прямоугольник: скругленные углы 151">
              <a:extLst>
                <a:ext uri="{FF2B5EF4-FFF2-40B4-BE49-F238E27FC236}">
                  <a16:creationId xmlns:a16="http://schemas.microsoft.com/office/drawing/2014/main" id="{511D41D8-4DDC-4FE0-8DB5-10B443ED24B0}"/>
                </a:ext>
              </a:extLst>
            </p:cNvPr>
            <p:cNvSpPr/>
            <p:nvPr/>
          </p:nvSpPr>
          <p:spPr>
            <a:xfrm>
              <a:off x="8430046" y="2171700"/>
              <a:ext cx="688555" cy="439760"/>
            </a:xfrm>
            <a:prstGeom prst="round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153" name="Прямоугольник: скругленные углы 152">
              <a:extLst>
                <a:ext uri="{FF2B5EF4-FFF2-40B4-BE49-F238E27FC236}">
                  <a16:creationId xmlns:a16="http://schemas.microsoft.com/office/drawing/2014/main" id="{0E0CC766-8941-4598-BF52-32133E4179DB}"/>
                </a:ext>
              </a:extLst>
            </p:cNvPr>
            <p:cNvSpPr/>
            <p:nvPr/>
          </p:nvSpPr>
          <p:spPr>
            <a:xfrm>
              <a:off x="8430046" y="3317070"/>
              <a:ext cx="688555" cy="439760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154" name="Прямая со стрелкой 153">
              <a:extLst>
                <a:ext uri="{FF2B5EF4-FFF2-40B4-BE49-F238E27FC236}">
                  <a16:creationId xmlns:a16="http://schemas.microsoft.com/office/drawing/2014/main" id="{632E2AF5-CF4A-4AD3-90FF-D41893834604}"/>
                </a:ext>
              </a:extLst>
            </p:cNvPr>
            <p:cNvCxnSpPr>
              <a:cxnSpLocks/>
              <a:stCxn id="153" idx="0"/>
              <a:endCxn id="152" idx="2"/>
            </p:cNvCxnSpPr>
            <p:nvPr/>
          </p:nvCxnSpPr>
          <p:spPr>
            <a:xfrm flipV="1">
              <a:off x="8774325" y="2611460"/>
              <a:ext cx="0" cy="70561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Прямоугольник: скругленные углы 154">
            <a:extLst>
              <a:ext uri="{FF2B5EF4-FFF2-40B4-BE49-F238E27FC236}">
                <a16:creationId xmlns:a16="http://schemas.microsoft.com/office/drawing/2014/main" id="{25D11F07-8AC1-40CE-9221-300370F40405}"/>
              </a:ext>
            </a:extLst>
          </p:cNvPr>
          <p:cNvSpPr/>
          <p:nvPr/>
        </p:nvSpPr>
        <p:spPr>
          <a:xfrm>
            <a:off x="7668152" y="4605017"/>
            <a:ext cx="688555" cy="49360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56" name="Прямая со стрелкой 90">
            <a:extLst>
              <a:ext uri="{FF2B5EF4-FFF2-40B4-BE49-F238E27FC236}">
                <a16:creationId xmlns:a16="http://schemas.microsoft.com/office/drawing/2014/main" id="{39E3A3A3-3BDF-48E8-9226-A0FA3DF54E8E}"/>
              </a:ext>
            </a:extLst>
          </p:cNvPr>
          <p:cNvCxnSpPr>
            <a:cxnSpLocks/>
          </p:cNvCxnSpPr>
          <p:nvPr/>
        </p:nvCxnSpPr>
        <p:spPr>
          <a:xfrm flipV="1">
            <a:off x="8012430" y="3813015"/>
            <a:ext cx="0" cy="79200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Группа 156">
            <a:extLst>
              <a:ext uri="{FF2B5EF4-FFF2-40B4-BE49-F238E27FC236}">
                <a16:creationId xmlns:a16="http://schemas.microsoft.com/office/drawing/2014/main" id="{847A36A5-CDD2-4884-9EAF-A439F9EBEC34}"/>
              </a:ext>
            </a:extLst>
          </p:cNvPr>
          <p:cNvGrpSpPr/>
          <p:nvPr/>
        </p:nvGrpSpPr>
        <p:grpSpPr>
          <a:xfrm>
            <a:off x="9943781" y="2033807"/>
            <a:ext cx="688555" cy="1779207"/>
            <a:chOff x="8430046" y="2171700"/>
            <a:chExt cx="688555" cy="1585130"/>
          </a:xfrm>
        </p:grpSpPr>
        <p:sp>
          <p:nvSpPr>
            <p:cNvPr id="158" name="Прямоугольник: скругленные углы 157">
              <a:extLst>
                <a:ext uri="{FF2B5EF4-FFF2-40B4-BE49-F238E27FC236}">
                  <a16:creationId xmlns:a16="http://schemas.microsoft.com/office/drawing/2014/main" id="{C389E536-2A0B-4BB4-B668-FE8D44D82B25}"/>
                </a:ext>
              </a:extLst>
            </p:cNvPr>
            <p:cNvSpPr/>
            <p:nvPr/>
          </p:nvSpPr>
          <p:spPr>
            <a:xfrm>
              <a:off x="8430046" y="2171700"/>
              <a:ext cx="688555" cy="439760"/>
            </a:xfrm>
            <a:prstGeom prst="round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159" name="Прямоугольник: скругленные углы 158">
              <a:extLst>
                <a:ext uri="{FF2B5EF4-FFF2-40B4-BE49-F238E27FC236}">
                  <a16:creationId xmlns:a16="http://schemas.microsoft.com/office/drawing/2014/main" id="{4E4EC495-AC9D-4720-830A-A9F5D2F857D9}"/>
                </a:ext>
              </a:extLst>
            </p:cNvPr>
            <p:cNvSpPr/>
            <p:nvPr/>
          </p:nvSpPr>
          <p:spPr>
            <a:xfrm>
              <a:off x="8430046" y="3317070"/>
              <a:ext cx="688555" cy="439760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160" name="Прямая со стрелкой 159">
              <a:extLst>
                <a:ext uri="{FF2B5EF4-FFF2-40B4-BE49-F238E27FC236}">
                  <a16:creationId xmlns:a16="http://schemas.microsoft.com/office/drawing/2014/main" id="{AE9D3AAA-DBDC-4025-A26F-0FC0AFF974CB}"/>
                </a:ext>
              </a:extLst>
            </p:cNvPr>
            <p:cNvCxnSpPr>
              <a:cxnSpLocks/>
              <a:stCxn id="159" idx="0"/>
              <a:endCxn id="158" idx="2"/>
            </p:cNvCxnSpPr>
            <p:nvPr/>
          </p:nvCxnSpPr>
          <p:spPr>
            <a:xfrm flipV="1">
              <a:off x="8774325" y="2611460"/>
              <a:ext cx="0" cy="70561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Прямоугольник: скругленные углы 160">
            <a:extLst>
              <a:ext uri="{FF2B5EF4-FFF2-40B4-BE49-F238E27FC236}">
                <a16:creationId xmlns:a16="http://schemas.microsoft.com/office/drawing/2014/main" id="{B36730E9-B05D-495B-A18C-43136D3EE8AF}"/>
              </a:ext>
            </a:extLst>
          </p:cNvPr>
          <p:cNvSpPr/>
          <p:nvPr/>
        </p:nvSpPr>
        <p:spPr>
          <a:xfrm>
            <a:off x="9941452" y="4605017"/>
            <a:ext cx="688555" cy="49360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62" name="Прямая со стрелкой 90">
            <a:extLst>
              <a:ext uri="{FF2B5EF4-FFF2-40B4-BE49-F238E27FC236}">
                <a16:creationId xmlns:a16="http://schemas.microsoft.com/office/drawing/2014/main" id="{B4C1F73C-8832-4D80-80A3-DD7177880B7E}"/>
              </a:ext>
            </a:extLst>
          </p:cNvPr>
          <p:cNvCxnSpPr>
            <a:cxnSpLocks/>
          </p:cNvCxnSpPr>
          <p:nvPr/>
        </p:nvCxnSpPr>
        <p:spPr>
          <a:xfrm flipV="1">
            <a:off x="10285730" y="3813015"/>
            <a:ext cx="0" cy="79200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Прямая со стрелкой 90">
            <a:extLst>
              <a:ext uri="{FF2B5EF4-FFF2-40B4-BE49-F238E27FC236}">
                <a16:creationId xmlns:a16="http://schemas.microsoft.com/office/drawing/2014/main" id="{4E5B0CB7-8E07-422B-9B11-0E388520F8F6}"/>
              </a:ext>
            </a:extLst>
          </p:cNvPr>
          <p:cNvCxnSpPr>
            <a:cxnSpLocks/>
          </p:cNvCxnSpPr>
          <p:nvPr/>
        </p:nvCxnSpPr>
        <p:spPr>
          <a:xfrm>
            <a:off x="6090923" y="3566213"/>
            <a:ext cx="1541458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Прямая со стрелкой 90">
            <a:extLst>
              <a:ext uri="{FF2B5EF4-FFF2-40B4-BE49-F238E27FC236}">
                <a16:creationId xmlns:a16="http://schemas.microsoft.com/office/drawing/2014/main" id="{9030F5C3-5CC5-4685-A68C-08D60A100525}"/>
              </a:ext>
            </a:extLst>
          </p:cNvPr>
          <p:cNvCxnSpPr>
            <a:cxnSpLocks/>
          </p:cNvCxnSpPr>
          <p:nvPr/>
        </p:nvCxnSpPr>
        <p:spPr>
          <a:xfrm>
            <a:off x="8351523" y="3566213"/>
            <a:ext cx="1541458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7393EBC9-137B-4DB7-9823-77692B457412}"/>
              </a:ext>
            </a:extLst>
          </p:cNvPr>
          <p:cNvSpPr txBox="1"/>
          <p:nvPr/>
        </p:nvSpPr>
        <p:spPr>
          <a:xfrm>
            <a:off x="576580" y="5231839"/>
            <a:ext cx="1689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A5131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</a:t>
            </a:r>
            <a:endParaRPr lang="ru-RU" sz="3200" dirty="0">
              <a:solidFill>
                <a:srgbClr val="A5131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FAD9F793-952E-4D15-86A8-3E670F00AAB7}"/>
              </a:ext>
            </a:extLst>
          </p:cNvPr>
          <p:cNvSpPr txBox="1"/>
          <p:nvPr/>
        </p:nvSpPr>
        <p:spPr>
          <a:xfrm>
            <a:off x="2697480" y="1282139"/>
            <a:ext cx="1689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518E8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</a:t>
            </a:r>
            <a:endParaRPr lang="ru-RU" sz="3200" dirty="0">
              <a:solidFill>
                <a:srgbClr val="C518E8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19718BFC-B54E-4802-AD08-1020C745B041}"/>
              </a:ext>
            </a:extLst>
          </p:cNvPr>
          <p:cNvSpPr txBox="1"/>
          <p:nvPr/>
        </p:nvSpPr>
        <p:spPr>
          <a:xfrm>
            <a:off x="4919980" y="1282139"/>
            <a:ext cx="1689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rgbClr val="4B35EB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</a:t>
            </a:r>
            <a:endParaRPr lang="ru-RU" sz="3200" dirty="0">
              <a:solidFill>
                <a:srgbClr val="4B35EB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1C2BB66-21FA-4CFA-A4FE-9AAC72064387}"/>
              </a:ext>
            </a:extLst>
          </p:cNvPr>
          <p:cNvSpPr txBox="1"/>
          <p:nvPr/>
        </p:nvSpPr>
        <p:spPr>
          <a:xfrm>
            <a:off x="7155180" y="1282139"/>
            <a:ext cx="1689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1480D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</a:t>
            </a:r>
            <a:endParaRPr lang="ru-RU" sz="3200" dirty="0">
              <a:solidFill>
                <a:srgbClr val="1480D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7DE07FAA-6034-4E73-AA07-F41B7ADCC9F7}"/>
              </a:ext>
            </a:extLst>
          </p:cNvPr>
          <p:cNvSpPr txBox="1"/>
          <p:nvPr/>
        </p:nvSpPr>
        <p:spPr>
          <a:xfrm>
            <a:off x="9441180" y="1282139"/>
            <a:ext cx="1689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10C1C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</a:t>
            </a:r>
            <a:endParaRPr lang="ru-RU" sz="3200" dirty="0">
              <a:solidFill>
                <a:srgbClr val="10C1C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30FEBB6B-E10F-4642-BA7E-FFC318261F23}"/>
              </a:ext>
            </a:extLst>
          </p:cNvPr>
          <p:cNvSpPr txBox="1"/>
          <p:nvPr/>
        </p:nvSpPr>
        <p:spPr>
          <a:xfrm>
            <a:off x="4894580" y="5231839"/>
            <a:ext cx="1689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518E8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</a:t>
            </a:r>
            <a:endParaRPr lang="ru-RU" sz="3200" dirty="0">
              <a:solidFill>
                <a:srgbClr val="C518E8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71286CC-16C5-4B95-B7FA-6371F79FA83C}"/>
              </a:ext>
            </a:extLst>
          </p:cNvPr>
          <p:cNvSpPr txBox="1"/>
          <p:nvPr/>
        </p:nvSpPr>
        <p:spPr>
          <a:xfrm>
            <a:off x="7180580" y="5231839"/>
            <a:ext cx="1689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rgbClr val="4B35EB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</a:t>
            </a:r>
            <a:endParaRPr lang="ru-RU" sz="3200" dirty="0">
              <a:solidFill>
                <a:srgbClr val="4B35EB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B36F90D1-BD12-446F-9AB1-1F8D45D421B4}"/>
              </a:ext>
            </a:extLst>
          </p:cNvPr>
          <p:cNvSpPr txBox="1"/>
          <p:nvPr/>
        </p:nvSpPr>
        <p:spPr>
          <a:xfrm>
            <a:off x="9453880" y="5231839"/>
            <a:ext cx="1689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1480DA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</a:t>
            </a:r>
            <a:endParaRPr lang="ru-RU" sz="3200" dirty="0">
              <a:solidFill>
                <a:srgbClr val="1480DA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13774C1C-B462-4763-B4FD-4E328EBB1B04}"/>
              </a:ext>
            </a:extLst>
          </p:cNvPr>
          <p:cNvSpPr txBox="1"/>
          <p:nvPr/>
        </p:nvSpPr>
        <p:spPr>
          <a:xfrm>
            <a:off x="2470035" y="5231839"/>
            <a:ext cx="2118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E56915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</a:t>
            </a:r>
            <a:endParaRPr lang="ru-RU" sz="3200" dirty="0">
              <a:solidFill>
                <a:srgbClr val="E56915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4EAB0274-5F13-4931-8F53-8DD25845A87C}"/>
              </a:ext>
            </a:extLst>
          </p:cNvPr>
          <p:cNvSpPr txBox="1"/>
          <p:nvPr/>
        </p:nvSpPr>
        <p:spPr>
          <a:xfrm>
            <a:off x="86679" y="1282139"/>
            <a:ext cx="2491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E56915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</a:t>
            </a:r>
            <a:endParaRPr lang="ru-RU" sz="3200" dirty="0">
              <a:solidFill>
                <a:srgbClr val="E56915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7873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"/>
          <p:cNvSpPr txBox="1">
            <a:spLocks noGrp="1"/>
          </p:cNvSpPr>
          <p:nvPr>
            <p:ph type="title" idx="4294967295"/>
          </p:nvPr>
        </p:nvSpPr>
        <p:spPr>
          <a:xfrm>
            <a:off x="633062" y="2531169"/>
            <a:ext cx="10660063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lt1"/>
              </a:buClr>
              <a:buSzPts val="4100"/>
            </a:pPr>
            <a:r>
              <a:rPr lang="ru-RU" sz="55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Реализация языковой модели</a:t>
            </a:r>
            <a:endParaRPr sz="55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3"/>
          <p:cNvSpPr txBox="1">
            <a:spLocks noGrp="1"/>
          </p:cNvSpPr>
          <p:nvPr>
            <p:ph type="body" idx="4294967295"/>
          </p:nvPr>
        </p:nvSpPr>
        <p:spPr>
          <a:xfrm>
            <a:off x="633062" y="2325688"/>
            <a:ext cx="10515600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2133"/>
              </a:spcAft>
              <a:buClr>
                <a:schemeClr val="lt1"/>
              </a:buClr>
              <a:buSzPts val="1400"/>
              <a:buNone/>
            </a:pPr>
            <a:r>
              <a:rPr lang="en-US" sz="1900" dirty="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Neue"/>
              </a:rPr>
              <a:t>NLP </a:t>
            </a:r>
            <a:r>
              <a:rPr lang="ru-RU" sz="1900" dirty="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Neue"/>
              </a:rPr>
              <a:t>на нейронных сетях. Часть 2</a:t>
            </a:r>
            <a:endParaRPr sz="1900" dirty="0">
              <a:solidFill>
                <a:schemeClr val="l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Neue"/>
            </a:endParaRPr>
          </a:p>
        </p:txBody>
      </p:sp>
      <p:pic>
        <p:nvPicPr>
          <p:cNvPr id="174" name="Google Shape;17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062" y="523841"/>
            <a:ext cx="1114425" cy="257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55427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ru-RU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Языковая модель: обучающий </a:t>
            </a:r>
            <a:r>
              <a:rPr lang="ru-RU" sz="3600" b="1" i="0" u="none" strike="noStrike" cap="none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датасет</a:t>
            </a:r>
            <a:endParaRPr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874D930-42F6-4C45-8985-AD5A9C1C016C}"/>
              </a:ext>
            </a:extLst>
          </p:cNvPr>
          <p:cNvSpPr txBox="1"/>
          <p:nvPr/>
        </p:nvSpPr>
        <p:spPr>
          <a:xfrm>
            <a:off x="845481" y="1724167"/>
            <a:ext cx="2170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A5131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“First Citizen…”</a:t>
            </a:r>
            <a:endParaRPr lang="ru-RU" sz="2000" dirty="0">
              <a:solidFill>
                <a:srgbClr val="A5131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5150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ru-RU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Языковая модель: обучающий </a:t>
            </a:r>
            <a:r>
              <a:rPr lang="ru-RU" sz="3600" b="1" i="0" u="none" strike="noStrike" cap="none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датасет</a:t>
            </a:r>
            <a:endParaRPr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874D930-42F6-4C45-8985-AD5A9C1C016C}"/>
              </a:ext>
            </a:extLst>
          </p:cNvPr>
          <p:cNvSpPr txBox="1"/>
          <p:nvPr/>
        </p:nvSpPr>
        <p:spPr>
          <a:xfrm>
            <a:off x="845481" y="1724167"/>
            <a:ext cx="2170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A5131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“First Citizen…”</a:t>
            </a:r>
            <a:endParaRPr lang="ru-RU" sz="2000" dirty="0">
              <a:solidFill>
                <a:srgbClr val="A5131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994213C-24C8-47AE-99C2-9ADCFDC12B26}"/>
              </a:ext>
            </a:extLst>
          </p:cNvPr>
          <p:cNvSpPr txBox="1"/>
          <p:nvPr/>
        </p:nvSpPr>
        <p:spPr>
          <a:xfrm>
            <a:off x="4442030" y="1578860"/>
            <a:ext cx="3777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5131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 </a:t>
            </a:r>
            <a:r>
              <a:rPr lang="en-US" sz="2000" dirty="0" err="1">
                <a:solidFill>
                  <a:srgbClr val="A5131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</a:t>
            </a:r>
            <a:r>
              <a:rPr lang="en-US" sz="2000" dirty="0">
                <a:solidFill>
                  <a:srgbClr val="A5131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r s t _</a:t>
            </a:r>
            <a:endParaRPr lang="ru-RU" sz="2000" dirty="0">
              <a:solidFill>
                <a:srgbClr val="A5131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96" name="Прямая соединительная линия 95">
            <a:extLst>
              <a:ext uri="{FF2B5EF4-FFF2-40B4-BE49-F238E27FC236}">
                <a16:creationId xmlns:a16="http://schemas.microsoft.com/office/drawing/2014/main" id="{F878F824-C5E0-4BF2-8E4A-F281B074EB33}"/>
              </a:ext>
            </a:extLst>
          </p:cNvPr>
          <p:cNvCxnSpPr>
            <a:cxnSpLocks/>
          </p:cNvCxnSpPr>
          <p:nvPr/>
        </p:nvCxnSpPr>
        <p:spPr>
          <a:xfrm flipV="1">
            <a:off x="5723663" y="1298448"/>
            <a:ext cx="0" cy="1147814"/>
          </a:xfrm>
          <a:prstGeom prst="line">
            <a:avLst/>
          </a:prstGeom>
          <a:ln w="28575">
            <a:solidFill>
              <a:srgbClr val="BFBFB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единительная линия 100">
            <a:extLst>
              <a:ext uri="{FF2B5EF4-FFF2-40B4-BE49-F238E27FC236}">
                <a16:creationId xmlns:a16="http://schemas.microsoft.com/office/drawing/2014/main" id="{7D56A8F9-452F-4EE2-8B04-B0E6DEBD8C06}"/>
              </a:ext>
            </a:extLst>
          </p:cNvPr>
          <p:cNvCxnSpPr>
            <a:cxnSpLocks/>
          </p:cNvCxnSpPr>
          <p:nvPr/>
        </p:nvCxnSpPr>
        <p:spPr>
          <a:xfrm flipV="1">
            <a:off x="4333775" y="1298448"/>
            <a:ext cx="0" cy="1147814"/>
          </a:xfrm>
          <a:prstGeom prst="line">
            <a:avLst/>
          </a:prstGeom>
          <a:ln w="28575">
            <a:solidFill>
              <a:srgbClr val="BFBFB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 стрелкой 90">
            <a:extLst>
              <a:ext uri="{FF2B5EF4-FFF2-40B4-BE49-F238E27FC236}">
                <a16:creationId xmlns:a16="http://schemas.microsoft.com/office/drawing/2014/main" id="{E9D41870-86AC-47CB-B31A-A97206ACB536}"/>
              </a:ext>
            </a:extLst>
          </p:cNvPr>
          <p:cNvCxnSpPr>
            <a:cxnSpLocks/>
          </p:cNvCxnSpPr>
          <p:nvPr/>
        </p:nvCxnSpPr>
        <p:spPr>
          <a:xfrm>
            <a:off x="4368238" y="2212848"/>
            <a:ext cx="1301042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5BC7176F-5805-41FD-ACA6-0F735700C8B9}"/>
              </a:ext>
            </a:extLst>
          </p:cNvPr>
          <p:cNvSpPr txBox="1"/>
          <p:nvPr/>
        </p:nvSpPr>
        <p:spPr>
          <a:xfrm>
            <a:off x="4342925" y="2375704"/>
            <a:ext cx="1445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D3BFF"/>
                </a:solidFill>
                <a:latin typeface="+mj-lt"/>
                <a:ea typeface="Open Sans" panose="020B0604020202020204" charset="0"/>
                <a:cs typeface="Open Sans" panose="020B0604020202020204" charset="0"/>
              </a:rPr>
              <a:t>SEQ_LEN+1</a:t>
            </a:r>
            <a:endParaRPr lang="ru-RU" dirty="0">
              <a:solidFill>
                <a:srgbClr val="3D3BFF"/>
              </a:solidFill>
              <a:latin typeface="+mj-lt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4747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ru-RU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Языковая модель: обучающий </a:t>
            </a:r>
            <a:r>
              <a:rPr lang="ru-RU" sz="3600" b="1" i="0" u="none" strike="noStrike" cap="none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датасет</a:t>
            </a:r>
            <a:endParaRPr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874D930-42F6-4C45-8985-AD5A9C1C016C}"/>
              </a:ext>
            </a:extLst>
          </p:cNvPr>
          <p:cNvSpPr txBox="1"/>
          <p:nvPr/>
        </p:nvSpPr>
        <p:spPr>
          <a:xfrm>
            <a:off x="845481" y="1724167"/>
            <a:ext cx="2170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A5131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“First Citizen…”</a:t>
            </a:r>
            <a:endParaRPr lang="ru-RU" sz="2000" dirty="0">
              <a:solidFill>
                <a:srgbClr val="A5131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994213C-24C8-47AE-99C2-9ADCFDC12B26}"/>
              </a:ext>
            </a:extLst>
          </p:cNvPr>
          <p:cNvSpPr txBox="1"/>
          <p:nvPr/>
        </p:nvSpPr>
        <p:spPr>
          <a:xfrm>
            <a:off x="4442030" y="1578860"/>
            <a:ext cx="3777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5131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 </a:t>
            </a:r>
            <a:r>
              <a:rPr lang="en-US" sz="2000" dirty="0" err="1">
                <a:solidFill>
                  <a:srgbClr val="A5131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</a:t>
            </a:r>
            <a:r>
              <a:rPr lang="en-US" sz="2000" dirty="0">
                <a:solidFill>
                  <a:srgbClr val="A5131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r s t _</a:t>
            </a:r>
            <a:endParaRPr lang="ru-RU" sz="2000" dirty="0">
              <a:solidFill>
                <a:srgbClr val="A5131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96" name="Прямая соединительная линия 95">
            <a:extLst>
              <a:ext uri="{FF2B5EF4-FFF2-40B4-BE49-F238E27FC236}">
                <a16:creationId xmlns:a16="http://schemas.microsoft.com/office/drawing/2014/main" id="{F878F824-C5E0-4BF2-8E4A-F281B074EB33}"/>
              </a:ext>
            </a:extLst>
          </p:cNvPr>
          <p:cNvCxnSpPr>
            <a:cxnSpLocks/>
          </p:cNvCxnSpPr>
          <p:nvPr/>
        </p:nvCxnSpPr>
        <p:spPr>
          <a:xfrm flipV="1">
            <a:off x="5723663" y="1298448"/>
            <a:ext cx="0" cy="1147814"/>
          </a:xfrm>
          <a:prstGeom prst="line">
            <a:avLst/>
          </a:prstGeom>
          <a:ln w="28575">
            <a:solidFill>
              <a:srgbClr val="BFBFB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единительная линия 100">
            <a:extLst>
              <a:ext uri="{FF2B5EF4-FFF2-40B4-BE49-F238E27FC236}">
                <a16:creationId xmlns:a16="http://schemas.microsoft.com/office/drawing/2014/main" id="{7D56A8F9-452F-4EE2-8B04-B0E6DEBD8C06}"/>
              </a:ext>
            </a:extLst>
          </p:cNvPr>
          <p:cNvCxnSpPr>
            <a:cxnSpLocks/>
          </p:cNvCxnSpPr>
          <p:nvPr/>
        </p:nvCxnSpPr>
        <p:spPr>
          <a:xfrm flipV="1">
            <a:off x="4333775" y="1298448"/>
            <a:ext cx="0" cy="1147814"/>
          </a:xfrm>
          <a:prstGeom prst="line">
            <a:avLst/>
          </a:prstGeom>
          <a:ln w="28575">
            <a:solidFill>
              <a:srgbClr val="BFBFB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 стрелкой 90">
            <a:extLst>
              <a:ext uri="{FF2B5EF4-FFF2-40B4-BE49-F238E27FC236}">
                <a16:creationId xmlns:a16="http://schemas.microsoft.com/office/drawing/2014/main" id="{E9D41870-86AC-47CB-B31A-A97206ACB536}"/>
              </a:ext>
            </a:extLst>
          </p:cNvPr>
          <p:cNvCxnSpPr>
            <a:cxnSpLocks/>
          </p:cNvCxnSpPr>
          <p:nvPr/>
        </p:nvCxnSpPr>
        <p:spPr>
          <a:xfrm>
            <a:off x="4368238" y="2212848"/>
            <a:ext cx="1301042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5BC7176F-5805-41FD-ACA6-0F735700C8B9}"/>
              </a:ext>
            </a:extLst>
          </p:cNvPr>
          <p:cNvSpPr txBox="1"/>
          <p:nvPr/>
        </p:nvSpPr>
        <p:spPr>
          <a:xfrm>
            <a:off x="4342925" y="2375704"/>
            <a:ext cx="1445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D3BFF"/>
                </a:solidFill>
                <a:latin typeface="+mj-lt"/>
                <a:ea typeface="Open Sans" panose="020B0604020202020204" charset="0"/>
                <a:cs typeface="Open Sans" panose="020B0604020202020204" charset="0"/>
              </a:rPr>
              <a:t>SEQ_LEN+1</a:t>
            </a:r>
            <a:endParaRPr lang="ru-RU" dirty="0">
              <a:solidFill>
                <a:srgbClr val="3D3BFF"/>
              </a:solidFill>
              <a:latin typeface="+mj-lt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76" name="Прямоугольник: скругленные углы 75">
            <a:extLst>
              <a:ext uri="{FF2B5EF4-FFF2-40B4-BE49-F238E27FC236}">
                <a16:creationId xmlns:a16="http://schemas.microsoft.com/office/drawing/2014/main" id="{11F20A9C-953F-4E80-B266-D15D550BAFE7}"/>
              </a:ext>
            </a:extLst>
          </p:cNvPr>
          <p:cNvSpPr/>
          <p:nvPr/>
        </p:nvSpPr>
        <p:spPr>
          <a:xfrm>
            <a:off x="579851" y="4866761"/>
            <a:ext cx="334680" cy="239922"/>
          </a:xfrm>
          <a:prstGeom prst="roundRect">
            <a:avLst/>
          </a:prstGeom>
          <a:solidFill>
            <a:srgbClr val="2ECC7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1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77" name="Прямая со стрелкой 90">
            <a:extLst>
              <a:ext uri="{FF2B5EF4-FFF2-40B4-BE49-F238E27FC236}">
                <a16:creationId xmlns:a16="http://schemas.microsoft.com/office/drawing/2014/main" id="{F3FE6502-5844-432C-AA34-3385BEC9D042}"/>
              </a:ext>
            </a:extLst>
          </p:cNvPr>
          <p:cNvCxnSpPr>
            <a:cxnSpLocks/>
            <a:stCxn id="76" idx="0"/>
            <a:endCxn id="104" idx="2"/>
          </p:cNvCxnSpPr>
          <p:nvPr/>
        </p:nvCxnSpPr>
        <p:spPr>
          <a:xfrm flipV="1">
            <a:off x="747190" y="4481799"/>
            <a:ext cx="0" cy="38496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Прямоугольник: скругленные углы 103">
            <a:extLst>
              <a:ext uri="{FF2B5EF4-FFF2-40B4-BE49-F238E27FC236}">
                <a16:creationId xmlns:a16="http://schemas.microsoft.com/office/drawing/2014/main" id="{882FA059-7639-4D9D-AD29-4506C13134E8}"/>
              </a:ext>
            </a:extLst>
          </p:cNvPr>
          <p:cNvSpPr/>
          <p:nvPr/>
        </p:nvSpPr>
        <p:spPr>
          <a:xfrm>
            <a:off x="579851" y="4241878"/>
            <a:ext cx="334680" cy="239922"/>
          </a:xfrm>
          <a:prstGeom prst="roundRect">
            <a:avLst/>
          </a:prstGeom>
          <a:solidFill>
            <a:srgbClr val="1ABC9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1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05" name="Прямая со стрелкой 90">
            <a:extLst>
              <a:ext uri="{FF2B5EF4-FFF2-40B4-BE49-F238E27FC236}">
                <a16:creationId xmlns:a16="http://schemas.microsoft.com/office/drawing/2014/main" id="{64D10C2A-9EA2-44A1-9811-BCCF1D3112AD}"/>
              </a:ext>
            </a:extLst>
          </p:cNvPr>
          <p:cNvCxnSpPr>
            <a:cxnSpLocks/>
            <a:stCxn id="104" idx="3"/>
            <a:endCxn id="114" idx="1"/>
          </p:cNvCxnSpPr>
          <p:nvPr/>
        </p:nvCxnSpPr>
        <p:spPr>
          <a:xfrm>
            <a:off x="914531" y="4361838"/>
            <a:ext cx="71220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 стрелкой 90">
            <a:extLst>
              <a:ext uri="{FF2B5EF4-FFF2-40B4-BE49-F238E27FC236}">
                <a16:creationId xmlns:a16="http://schemas.microsoft.com/office/drawing/2014/main" id="{64DCB9C4-DA90-4F3F-B032-53147AEA8B52}"/>
              </a:ext>
            </a:extLst>
          </p:cNvPr>
          <p:cNvCxnSpPr>
            <a:cxnSpLocks/>
            <a:stCxn id="114" idx="3"/>
            <a:endCxn id="117" idx="1"/>
          </p:cNvCxnSpPr>
          <p:nvPr/>
        </p:nvCxnSpPr>
        <p:spPr>
          <a:xfrm>
            <a:off x="1961420" y="4361838"/>
            <a:ext cx="7492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Прямоугольник: скругленные углы 113">
            <a:extLst>
              <a:ext uri="{FF2B5EF4-FFF2-40B4-BE49-F238E27FC236}">
                <a16:creationId xmlns:a16="http://schemas.microsoft.com/office/drawing/2014/main" id="{B8518EA6-54B3-4BFF-9E42-313733AE22F0}"/>
              </a:ext>
            </a:extLst>
          </p:cNvPr>
          <p:cNvSpPr/>
          <p:nvPr/>
        </p:nvSpPr>
        <p:spPr>
          <a:xfrm>
            <a:off x="1626739" y="4241878"/>
            <a:ext cx="334680" cy="239922"/>
          </a:xfrm>
          <a:prstGeom prst="roundRect">
            <a:avLst/>
          </a:prstGeom>
          <a:solidFill>
            <a:srgbClr val="1ABC9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1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grpSp>
        <p:nvGrpSpPr>
          <p:cNvPr id="115" name="Группа 114">
            <a:extLst>
              <a:ext uri="{FF2B5EF4-FFF2-40B4-BE49-F238E27FC236}">
                <a16:creationId xmlns:a16="http://schemas.microsoft.com/office/drawing/2014/main" id="{7508F43B-8798-4D66-BA1F-4767BA12C595}"/>
              </a:ext>
            </a:extLst>
          </p:cNvPr>
          <p:cNvGrpSpPr/>
          <p:nvPr/>
        </p:nvGrpSpPr>
        <p:grpSpPr>
          <a:xfrm>
            <a:off x="2710665" y="3616994"/>
            <a:ext cx="334680" cy="864806"/>
            <a:chOff x="8430046" y="2171700"/>
            <a:chExt cx="688555" cy="1585130"/>
          </a:xfrm>
        </p:grpSpPr>
        <p:sp>
          <p:nvSpPr>
            <p:cNvPr id="116" name="Прямоугольник: скругленные углы 115">
              <a:extLst>
                <a:ext uri="{FF2B5EF4-FFF2-40B4-BE49-F238E27FC236}">
                  <a16:creationId xmlns:a16="http://schemas.microsoft.com/office/drawing/2014/main" id="{1F04215C-F173-4250-AABA-4B04A2AED0F7}"/>
                </a:ext>
              </a:extLst>
            </p:cNvPr>
            <p:cNvSpPr/>
            <p:nvPr/>
          </p:nvSpPr>
          <p:spPr>
            <a:xfrm>
              <a:off x="8430046" y="2171700"/>
              <a:ext cx="688555" cy="439760"/>
            </a:xfrm>
            <a:prstGeom prst="roundRect">
              <a:avLst/>
            </a:prstGeom>
            <a:solidFill>
              <a:srgbClr val="3498DB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117" name="Прямоугольник: скругленные углы 116">
              <a:extLst>
                <a:ext uri="{FF2B5EF4-FFF2-40B4-BE49-F238E27FC236}">
                  <a16:creationId xmlns:a16="http://schemas.microsoft.com/office/drawing/2014/main" id="{930F3D4D-271E-4699-9700-97F835DBF3F3}"/>
                </a:ext>
              </a:extLst>
            </p:cNvPr>
            <p:cNvSpPr/>
            <p:nvPr/>
          </p:nvSpPr>
          <p:spPr>
            <a:xfrm>
              <a:off x="8430046" y="3317070"/>
              <a:ext cx="688555" cy="439760"/>
            </a:xfrm>
            <a:prstGeom prst="roundRect">
              <a:avLst/>
            </a:prstGeom>
            <a:solidFill>
              <a:srgbClr val="1ABC9C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118" name="Прямая со стрелкой 117">
              <a:extLst>
                <a:ext uri="{FF2B5EF4-FFF2-40B4-BE49-F238E27FC236}">
                  <a16:creationId xmlns:a16="http://schemas.microsoft.com/office/drawing/2014/main" id="{5CAE4A54-1D50-4CBC-9D72-C7E0FE066DFE}"/>
                </a:ext>
              </a:extLst>
            </p:cNvPr>
            <p:cNvCxnSpPr>
              <a:cxnSpLocks/>
              <a:stCxn id="117" idx="0"/>
              <a:endCxn id="116" idx="2"/>
            </p:cNvCxnSpPr>
            <p:nvPr/>
          </p:nvCxnSpPr>
          <p:spPr>
            <a:xfrm flipV="1">
              <a:off x="8774325" y="2611460"/>
              <a:ext cx="0" cy="70561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Прямоугольник: скругленные углы 118">
            <a:extLst>
              <a:ext uri="{FF2B5EF4-FFF2-40B4-BE49-F238E27FC236}">
                <a16:creationId xmlns:a16="http://schemas.microsoft.com/office/drawing/2014/main" id="{194BB581-10D4-4C6C-A0B0-EBA5CD4747D8}"/>
              </a:ext>
            </a:extLst>
          </p:cNvPr>
          <p:cNvSpPr/>
          <p:nvPr/>
        </p:nvSpPr>
        <p:spPr>
          <a:xfrm>
            <a:off x="1624218" y="3616994"/>
            <a:ext cx="334680" cy="239922"/>
          </a:xfrm>
          <a:prstGeom prst="roundRect">
            <a:avLst/>
          </a:prstGeom>
          <a:solidFill>
            <a:srgbClr val="3498D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1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20" name="Прямая со стрелкой 119">
            <a:extLst>
              <a:ext uri="{FF2B5EF4-FFF2-40B4-BE49-F238E27FC236}">
                <a16:creationId xmlns:a16="http://schemas.microsoft.com/office/drawing/2014/main" id="{7BACE02A-13BE-4B7B-844C-A79A1B2CC5A1}"/>
              </a:ext>
            </a:extLst>
          </p:cNvPr>
          <p:cNvCxnSpPr>
            <a:cxnSpLocks/>
            <a:endCxn id="119" idx="2"/>
          </p:cNvCxnSpPr>
          <p:nvPr/>
        </p:nvCxnSpPr>
        <p:spPr>
          <a:xfrm flipV="1">
            <a:off x="1791558" y="3856916"/>
            <a:ext cx="0" cy="38496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Прямоугольник: скругленные углы 120">
            <a:extLst>
              <a:ext uri="{FF2B5EF4-FFF2-40B4-BE49-F238E27FC236}">
                <a16:creationId xmlns:a16="http://schemas.microsoft.com/office/drawing/2014/main" id="{78C33DCB-3749-45B8-832D-C366F6710628}"/>
              </a:ext>
            </a:extLst>
          </p:cNvPr>
          <p:cNvSpPr/>
          <p:nvPr/>
        </p:nvSpPr>
        <p:spPr>
          <a:xfrm>
            <a:off x="574809" y="3616994"/>
            <a:ext cx="334680" cy="239922"/>
          </a:xfrm>
          <a:prstGeom prst="roundRect">
            <a:avLst/>
          </a:prstGeom>
          <a:solidFill>
            <a:srgbClr val="3498D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1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FD8A11B1-F48A-4546-91F7-3E83631340F4}"/>
              </a:ext>
            </a:extLst>
          </p:cNvPr>
          <p:cNvCxnSpPr>
            <a:cxnSpLocks/>
            <a:endCxn id="121" idx="2"/>
          </p:cNvCxnSpPr>
          <p:nvPr/>
        </p:nvCxnSpPr>
        <p:spPr>
          <a:xfrm flipV="1">
            <a:off x="742149" y="3856916"/>
            <a:ext cx="0" cy="38496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Прямоугольник: скругленные углы 123">
            <a:extLst>
              <a:ext uri="{FF2B5EF4-FFF2-40B4-BE49-F238E27FC236}">
                <a16:creationId xmlns:a16="http://schemas.microsoft.com/office/drawing/2014/main" id="{17E02704-131C-4299-AF01-9FA3768A9F39}"/>
              </a:ext>
            </a:extLst>
          </p:cNvPr>
          <p:cNvSpPr/>
          <p:nvPr/>
        </p:nvSpPr>
        <p:spPr>
          <a:xfrm>
            <a:off x="1624218" y="4866761"/>
            <a:ext cx="334680" cy="239922"/>
          </a:xfrm>
          <a:prstGeom prst="roundRect">
            <a:avLst/>
          </a:prstGeom>
          <a:solidFill>
            <a:srgbClr val="2ECC7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1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25" name="Прямоугольник: скругленные углы 124">
            <a:extLst>
              <a:ext uri="{FF2B5EF4-FFF2-40B4-BE49-F238E27FC236}">
                <a16:creationId xmlns:a16="http://schemas.microsoft.com/office/drawing/2014/main" id="{74BF094C-CF2E-459A-BC15-2834979CCABD}"/>
              </a:ext>
            </a:extLst>
          </p:cNvPr>
          <p:cNvSpPr/>
          <p:nvPr/>
        </p:nvSpPr>
        <p:spPr>
          <a:xfrm>
            <a:off x="2709533" y="4866761"/>
            <a:ext cx="334680" cy="239922"/>
          </a:xfrm>
          <a:prstGeom prst="roundRect">
            <a:avLst/>
          </a:prstGeom>
          <a:solidFill>
            <a:srgbClr val="2ECC7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1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26" name="Прямая со стрелкой 90">
            <a:extLst>
              <a:ext uri="{FF2B5EF4-FFF2-40B4-BE49-F238E27FC236}">
                <a16:creationId xmlns:a16="http://schemas.microsoft.com/office/drawing/2014/main" id="{C90805A6-6675-435C-8D84-84703B0159E2}"/>
              </a:ext>
            </a:extLst>
          </p:cNvPr>
          <p:cNvCxnSpPr>
            <a:cxnSpLocks/>
          </p:cNvCxnSpPr>
          <p:nvPr/>
        </p:nvCxnSpPr>
        <p:spPr>
          <a:xfrm flipV="1">
            <a:off x="1790427" y="4481799"/>
            <a:ext cx="0" cy="38496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 стрелкой 90">
            <a:extLst>
              <a:ext uri="{FF2B5EF4-FFF2-40B4-BE49-F238E27FC236}">
                <a16:creationId xmlns:a16="http://schemas.microsoft.com/office/drawing/2014/main" id="{B10C2CE3-8690-4D19-BE01-DE5EBAC285DC}"/>
              </a:ext>
            </a:extLst>
          </p:cNvPr>
          <p:cNvCxnSpPr>
            <a:cxnSpLocks/>
          </p:cNvCxnSpPr>
          <p:nvPr/>
        </p:nvCxnSpPr>
        <p:spPr>
          <a:xfrm flipV="1">
            <a:off x="2876873" y="4481799"/>
            <a:ext cx="0" cy="38496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Группа 127">
            <a:extLst>
              <a:ext uri="{FF2B5EF4-FFF2-40B4-BE49-F238E27FC236}">
                <a16:creationId xmlns:a16="http://schemas.microsoft.com/office/drawing/2014/main" id="{4BB018A2-E7FB-41D3-8F98-2F6C30E08975}"/>
              </a:ext>
            </a:extLst>
          </p:cNvPr>
          <p:cNvGrpSpPr/>
          <p:nvPr/>
        </p:nvGrpSpPr>
        <p:grpSpPr>
          <a:xfrm>
            <a:off x="3809457" y="3616994"/>
            <a:ext cx="334680" cy="864806"/>
            <a:chOff x="8430046" y="2171700"/>
            <a:chExt cx="688555" cy="1585130"/>
          </a:xfrm>
        </p:grpSpPr>
        <p:sp>
          <p:nvSpPr>
            <p:cNvPr id="129" name="Прямоугольник: скругленные углы 128">
              <a:extLst>
                <a:ext uri="{FF2B5EF4-FFF2-40B4-BE49-F238E27FC236}">
                  <a16:creationId xmlns:a16="http://schemas.microsoft.com/office/drawing/2014/main" id="{1BD48642-AA83-4E3E-9BC9-54D65751F356}"/>
                </a:ext>
              </a:extLst>
            </p:cNvPr>
            <p:cNvSpPr/>
            <p:nvPr/>
          </p:nvSpPr>
          <p:spPr>
            <a:xfrm>
              <a:off x="8430046" y="2171700"/>
              <a:ext cx="688555" cy="439760"/>
            </a:xfrm>
            <a:prstGeom prst="roundRect">
              <a:avLst/>
            </a:prstGeom>
            <a:solidFill>
              <a:srgbClr val="3498DB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130" name="Прямоугольник: скругленные углы 129">
              <a:extLst>
                <a:ext uri="{FF2B5EF4-FFF2-40B4-BE49-F238E27FC236}">
                  <a16:creationId xmlns:a16="http://schemas.microsoft.com/office/drawing/2014/main" id="{A6DC4A5C-2BB3-49A0-AC81-BC0A6D104C6D}"/>
                </a:ext>
              </a:extLst>
            </p:cNvPr>
            <p:cNvSpPr/>
            <p:nvPr/>
          </p:nvSpPr>
          <p:spPr>
            <a:xfrm>
              <a:off x="8430046" y="3317070"/>
              <a:ext cx="688555" cy="439760"/>
            </a:xfrm>
            <a:prstGeom prst="roundRect">
              <a:avLst/>
            </a:prstGeom>
            <a:solidFill>
              <a:srgbClr val="1ABC9C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131" name="Прямая со стрелкой 130">
              <a:extLst>
                <a:ext uri="{FF2B5EF4-FFF2-40B4-BE49-F238E27FC236}">
                  <a16:creationId xmlns:a16="http://schemas.microsoft.com/office/drawing/2014/main" id="{32CF7C5F-C8C1-407F-997C-A0467EF8BA04}"/>
                </a:ext>
              </a:extLst>
            </p:cNvPr>
            <p:cNvCxnSpPr>
              <a:cxnSpLocks/>
              <a:stCxn id="130" idx="0"/>
              <a:endCxn id="129" idx="2"/>
            </p:cNvCxnSpPr>
            <p:nvPr/>
          </p:nvCxnSpPr>
          <p:spPr>
            <a:xfrm flipV="1">
              <a:off x="8774325" y="2611460"/>
              <a:ext cx="0" cy="70561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Прямоугольник: скругленные углы 131">
            <a:extLst>
              <a:ext uri="{FF2B5EF4-FFF2-40B4-BE49-F238E27FC236}">
                <a16:creationId xmlns:a16="http://schemas.microsoft.com/office/drawing/2014/main" id="{D4D6AF98-9FEB-43EE-9CCC-B0DC8EBDC7F2}"/>
              </a:ext>
            </a:extLst>
          </p:cNvPr>
          <p:cNvSpPr/>
          <p:nvPr/>
        </p:nvSpPr>
        <p:spPr>
          <a:xfrm>
            <a:off x="3808326" y="4866761"/>
            <a:ext cx="334680" cy="239922"/>
          </a:xfrm>
          <a:prstGeom prst="roundRect">
            <a:avLst/>
          </a:prstGeom>
          <a:solidFill>
            <a:srgbClr val="2ECC7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1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33" name="Прямая со стрелкой 90">
            <a:extLst>
              <a:ext uri="{FF2B5EF4-FFF2-40B4-BE49-F238E27FC236}">
                <a16:creationId xmlns:a16="http://schemas.microsoft.com/office/drawing/2014/main" id="{71CE51A7-D37F-4CFB-8D5B-D2BB142AE0D5}"/>
              </a:ext>
            </a:extLst>
          </p:cNvPr>
          <p:cNvCxnSpPr>
            <a:cxnSpLocks/>
          </p:cNvCxnSpPr>
          <p:nvPr/>
        </p:nvCxnSpPr>
        <p:spPr>
          <a:xfrm flipV="1">
            <a:off x="3975665" y="4481799"/>
            <a:ext cx="0" cy="38496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Группа 133">
            <a:extLst>
              <a:ext uri="{FF2B5EF4-FFF2-40B4-BE49-F238E27FC236}">
                <a16:creationId xmlns:a16="http://schemas.microsoft.com/office/drawing/2014/main" id="{FBD521A2-20E2-48CE-85B6-A37BC923F399}"/>
              </a:ext>
            </a:extLst>
          </p:cNvPr>
          <p:cNvGrpSpPr/>
          <p:nvPr/>
        </p:nvGrpSpPr>
        <p:grpSpPr>
          <a:xfrm>
            <a:off x="4914423" y="3616994"/>
            <a:ext cx="334680" cy="864806"/>
            <a:chOff x="8430046" y="2171700"/>
            <a:chExt cx="688555" cy="1585130"/>
          </a:xfrm>
        </p:grpSpPr>
        <p:sp>
          <p:nvSpPr>
            <p:cNvPr id="135" name="Прямоугольник: скругленные углы 134">
              <a:extLst>
                <a:ext uri="{FF2B5EF4-FFF2-40B4-BE49-F238E27FC236}">
                  <a16:creationId xmlns:a16="http://schemas.microsoft.com/office/drawing/2014/main" id="{737CF05E-8650-4628-B848-57F38633526C}"/>
                </a:ext>
              </a:extLst>
            </p:cNvPr>
            <p:cNvSpPr/>
            <p:nvPr/>
          </p:nvSpPr>
          <p:spPr>
            <a:xfrm>
              <a:off x="8430046" y="2171700"/>
              <a:ext cx="688555" cy="439760"/>
            </a:xfrm>
            <a:prstGeom prst="roundRect">
              <a:avLst/>
            </a:prstGeom>
            <a:solidFill>
              <a:srgbClr val="3498DB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136" name="Прямоугольник: скругленные углы 135">
              <a:extLst>
                <a:ext uri="{FF2B5EF4-FFF2-40B4-BE49-F238E27FC236}">
                  <a16:creationId xmlns:a16="http://schemas.microsoft.com/office/drawing/2014/main" id="{25BAE55F-9E90-4FDF-87D4-5429AF0137E0}"/>
                </a:ext>
              </a:extLst>
            </p:cNvPr>
            <p:cNvSpPr/>
            <p:nvPr/>
          </p:nvSpPr>
          <p:spPr>
            <a:xfrm>
              <a:off x="8430046" y="3317070"/>
              <a:ext cx="688555" cy="439760"/>
            </a:xfrm>
            <a:prstGeom prst="roundRect">
              <a:avLst/>
            </a:prstGeom>
            <a:solidFill>
              <a:srgbClr val="1ABC9C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137" name="Прямая со стрелкой 136">
              <a:extLst>
                <a:ext uri="{FF2B5EF4-FFF2-40B4-BE49-F238E27FC236}">
                  <a16:creationId xmlns:a16="http://schemas.microsoft.com/office/drawing/2014/main" id="{CB560B78-D586-4E03-8BB8-E2880B7D2BD5}"/>
                </a:ext>
              </a:extLst>
            </p:cNvPr>
            <p:cNvCxnSpPr>
              <a:cxnSpLocks/>
              <a:stCxn id="136" idx="0"/>
              <a:endCxn id="135" idx="2"/>
            </p:cNvCxnSpPr>
            <p:nvPr/>
          </p:nvCxnSpPr>
          <p:spPr>
            <a:xfrm flipV="1">
              <a:off x="8774325" y="2611460"/>
              <a:ext cx="0" cy="70561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Прямоугольник: скругленные углы 137">
            <a:extLst>
              <a:ext uri="{FF2B5EF4-FFF2-40B4-BE49-F238E27FC236}">
                <a16:creationId xmlns:a16="http://schemas.microsoft.com/office/drawing/2014/main" id="{A560EDD2-FA63-4A69-80D2-DBB1AFF6A36A}"/>
              </a:ext>
            </a:extLst>
          </p:cNvPr>
          <p:cNvSpPr/>
          <p:nvPr/>
        </p:nvSpPr>
        <p:spPr>
          <a:xfrm>
            <a:off x="4913291" y="4866761"/>
            <a:ext cx="334680" cy="239922"/>
          </a:xfrm>
          <a:prstGeom prst="roundRect">
            <a:avLst/>
          </a:prstGeom>
          <a:solidFill>
            <a:srgbClr val="2ECC7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1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39" name="Прямая со стрелкой 90">
            <a:extLst>
              <a:ext uri="{FF2B5EF4-FFF2-40B4-BE49-F238E27FC236}">
                <a16:creationId xmlns:a16="http://schemas.microsoft.com/office/drawing/2014/main" id="{E00DC1A9-F8A6-4A1D-8644-666576FB2545}"/>
              </a:ext>
            </a:extLst>
          </p:cNvPr>
          <p:cNvCxnSpPr>
            <a:cxnSpLocks/>
          </p:cNvCxnSpPr>
          <p:nvPr/>
        </p:nvCxnSpPr>
        <p:spPr>
          <a:xfrm flipV="1">
            <a:off x="5080632" y="4481799"/>
            <a:ext cx="0" cy="38496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90">
            <a:extLst>
              <a:ext uri="{FF2B5EF4-FFF2-40B4-BE49-F238E27FC236}">
                <a16:creationId xmlns:a16="http://schemas.microsoft.com/office/drawing/2014/main" id="{EBC601C1-9025-494C-A294-6FBDB971AD7C}"/>
              </a:ext>
            </a:extLst>
          </p:cNvPr>
          <p:cNvCxnSpPr>
            <a:cxnSpLocks/>
          </p:cNvCxnSpPr>
          <p:nvPr/>
        </p:nvCxnSpPr>
        <p:spPr>
          <a:xfrm>
            <a:off x="3041694" y="4361838"/>
            <a:ext cx="7492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Прямая со стрелкой 90">
            <a:extLst>
              <a:ext uri="{FF2B5EF4-FFF2-40B4-BE49-F238E27FC236}">
                <a16:creationId xmlns:a16="http://schemas.microsoft.com/office/drawing/2014/main" id="{CDD59EB1-8F7A-47A0-84AC-9FD9D509348B}"/>
              </a:ext>
            </a:extLst>
          </p:cNvPr>
          <p:cNvCxnSpPr>
            <a:cxnSpLocks/>
          </p:cNvCxnSpPr>
          <p:nvPr/>
        </p:nvCxnSpPr>
        <p:spPr>
          <a:xfrm>
            <a:off x="4140486" y="4361838"/>
            <a:ext cx="7492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2AEEAE48-FDF5-49E4-BFFE-0F214223699D}"/>
              </a:ext>
            </a:extLst>
          </p:cNvPr>
          <p:cNvSpPr txBox="1"/>
          <p:nvPr/>
        </p:nvSpPr>
        <p:spPr>
          <a:xfrm>
            <a:off x="361379" y="5082774"/>
            <a:ext cx="821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B561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</a:t>
            </a:r>
            <a:endParaRPr lang="ru-RU" sz="2400" dirty="0">
              <a:solidFill>
                <a:srgbClr val="BB561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4026A99-1EBC-4257-9C5F-3F03A8ADE644}"/>
              </a:ext>
            </a:extLst>
          </p:cNvPr>
          <p:cNvSpPr txBox="1"/>
          <p:nvPr/>
        </p:nvSpPr>
        <p:spPr>
          <a:xfrm>
            <a:off x="123256" y="3202380"/>
            <a:ext cx="1210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CB2DEB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</a:t>
            </a:r>
            <a:endParaRPr lang="ru-RU" sz="2400" dirty="0">
              <a:solidFill>
                <a:srgbClr val="CB2DEB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ACF642F-5A9B-4BA4-8F63-F03166A3D259}"/>
              </a:ext>
            </a:extLst>
          </p:cNvPr>
          <p:cNvSpPr txBox="1"/>
          <p:nvPr/>
        </p:nvSpPr>
        <p:spPr>
          <a:xfrm>
            <a:off x="1392268" y="3202380"/>
            <a:ext cx="821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B2DEB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</a:t>
            </a:r>
            <a:endParaRPr lang="ru-RU" sz="2400" dirty="0">
              <a:solidFill>
                <a:srgbClr val="CB2DEB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02E3641-AB1D-4C01-9DFC-FE512F9EEB0E}"/>
              </a:ext>
            </a:extLst>
          </p:cNvPr>
          <p:cNvSpPr txBox="1"/>
          <p:nvPr/>
        </p:nvSpPr>
        <p:spPr>
          <a:xfrm>
            <a:off x="2472542" y="3202380"/>
            <a:ext cx="821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B2DEB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</a:t>
            </a:r>
            <a:endParaRPr lang="ru-RU" sz="2400" dirty="0">
              <a:solidFill>
                <a:srgbClr val="CB2DEB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2172B38-7585-451E-92AC-ACE106382A8B}"/>
              </a:ext>
            </a:extLst>
          </p:cNvPr>
          <p:cNvSpPr txBox="1"/>
          <p:nvPr/>
        </p:nvSpPr>
        <p:spPr>
          <a:xfrm>
            <a:off x="3558989" y="3202380"/>
            <a:ext cx="821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B2DEB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</a:t>
            </a:r>
            <a:endParaRPr lang="ru-RU" sz="2400" dirty="0">
              <a:solidFill>
                <a:srgbClr val="CB2DEB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D3BC755-9466-47B6-A2D1-F3B48263DFB1}"/>
              </a:ext>
            </a:extLst>
          </p:cNvPr>
          <p:cNvSpPr txBox="1"/>
          <p:nvPr/>
        </p:nvSpPr>
        <p:spPr>
          <a:xfrm>
            <a:off x="4670128" y="3202380"/>
            <a:ext cx="821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B2DEB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_  </a:t>
            </a:r>
            <a:endParaRPr lang="ru-RU" sz="2400" dirty="0">
              <a:solidFill>
                <a:srgbClr val="CB2DEB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ECB80EF-01E3-434B-A94E-E1B6BA747376}"/>
              </a:ext>
            </a:extLst>
          </p:cNvPr>
          <p:cNvSpPr txBox="1"/>
          <p:nvPr/>
        </p:nvSpPr>
        <p:spPr>
          <a:xfrm>
            <a:off x="2460196" y="5082774"/>
            <a:ext cx="821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B561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</a:t>
            </a:r>
            <a:endParaRPr lang="ru-RU" sz="2400" dirty="0">
              <a:solidFill>
                <a:srgbClr val="BB561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FF5DD9F-CD83-42EF-853D-0F19421DEF64}"/>
              </a:ext>
            </a:extLst>
          </p:cNvPr>
          <p:cNvSpPr txBox="1"/>
          <p:nvPr/>
        </p:nvSpPr>
        <p:spPr>
          <a:xfrm>
            <a:off x="3571335" y="5082774"/>
            <a:ext cx="821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B561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</a:t>
            </a:r>
            <a:endParaRPr lang="ru-RU" sz="2400" dirty="0">
              <a:solidFill>
                <a:srgbClr val="BB561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0A6AC73-E095-424C-8AE2-5413EDB423F0}"/>
              </a:ext>
            </a:extLst>
          </p:cNvPr>
          <p:cNvSpPr txBox="1"/>
          <p:nvPr/>
        </p:nvSpPr>
        <p:spPr>
          <a:xfrm>
            <a:off x="4676300" y="5082774"/>
            <a:ext cx="821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B561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</a:t>
            </a:r>
            <a:endParaRPr lang="ru-RU" sz="2400" dirty="0">
              <a:solidFill>
                <a:srgbClr val="BB561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A4533B1-7C75-4AF1-B01E-48E126132795}"/>
              </a:ext>
            </a:extLst>
          </p:cNvPr>
          <p:cNvSpPr txBox="1"/>
          <p:nvPr/>
        </p:nvSpPr>
        <p:spPr>
          <a:xfrm>
            <a:off x="1281716" y="5082774"/>
            <a:ext cx="1029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BB561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</a:t>
            </a:r>
            <a:endParaRPr lang="ru-RU" sz="2400" dirty="0">
              <a:solidFill>
                <a:srgbClr val="BB561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12" name="Прямая соединительная линия 111">
            <a:extLst>
              <a:ext uri="{FF2B5EF4-FFF2-40B4-BE49-F238E27FC236}">
                <a16:creationId xmlns:a16="http://schemas.microsoft.com/office/drawing/2014/main" id="{6F8D1705-D0AD-4153-A889-F6CAC8E874BF}"/>
              </a:ext>
            </a:extLst>
          </p:cNvPr>
          <p:cNvCxnSpPr>
            <a:cxnSpLocks/>
          </p:cNvCxnSpPr>
          <p:nvPr/>
        </p:nvCxnSpPr>
        <p:spPr>
          <a:xfrm flipV="1">
            <a:off x="5723663" y="3008376"/>
            <a:ext cx="0" cy="2980944"/>
          </a:xfrm>
          <a:prstGeom prst="line">
            <a:avLst/>
          </a:prstGeom>
          <a:ln w="28575">
            <a:solidFill>
              <a:srgbClr val="BFBFB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единительная линия 151">
            <a:extLst>
              <a:ext uri="{FF2B5EF4-FFF2-40B4-BE49-F238E27FC236}">
                <a16:creationId xmlns:a16="http://schemas.microsoft.com/office/drawing/2014/main" id="{D319B3B1-295A-4836-84C7-FF1900443C20}"/>
              </a:ext>
            </a:extLst>
          </p:cNvPr>
          <p:cNvCxnSpPr>
            <a:cxnSpLocks/>
          </p:cNvCxnSpPr>
          <p:nvPr/>
        </p:nvCxnSpPr>
        <p:spPr>
          <a:xfrm flipV="1">
            <a:off x="173255" y="3008376"/>
            <a:ext cx="0" cy="2980944"/>
          </a:xfrm>
          <a:prstGeom prst="line">
            <a:avLst/>
          </a:prstGeom>
          <a:ln w="28575">
            <a:solidFill>
              <a:srgbClr val="BFBFB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Прямая со стрелкой 90">
            <a:extLst>
              <a:ext uri="{FF2B5EF4-FFF2-40B4-BE49-F238E27FC236}">
                <a16:creationId xmlns:a16="http://schemas.microsoft.com/office/drawing/2014/main" id="{9281001B-D9F2-4E5B-BB2E-EA5DC9864C16}"/>
              </a:ext>
            </a:extLst>
          </p:cNvPr>
          <p:cNvCxnSpPr>
            <a:cxnSpLocks/>
          </p:cNvCxnSpPr>
          <p:nvPr/>
        </p:nvCxnSpPr>
        <p:spPr>
          <a:xfrm>
            <a:off x="263321" y="5775960"/>
            <a:ext cx="5369383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61CCC006-F961-4E4D-A669-8F5AD983CC5D}"/>
              </a:ext>
            </a:extLst>
          </p:cNvPr>
          <p:cNvSpPr txBox="1"/>
          <p:nvPr/>
        </p:nvSpPr>
        <p:spPr>
          <a:xfrm>
            <a:off x="2218469" y="5819944"/>
            <a:ext cx="1445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D3BFF"/>
                </a:solidFill>
                <a:latin typeface="+mj-lt"/>
                <a:ea typeface="Open Sans" panose="020B0604020202020204" charset="0"/>
                <a:cs typeface="Open Sans" panose="020B0604020202020204" charset="0"/>
              </a:rPr>
              <a:t>SEQ_LEN</a:t>
            </a:r>
            <a:endParaRPr lang="ru-RU" dirty="0">
              <a:solidFill>
                <a:srgbClr val="3D3BFF"/>
              </a:solidFill>
              <a:latin typeface="+mj-lt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3952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ru-RU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Языковая модель: обучающий </a:t>
            </a:r>
            <a:r>
              <a:rPr lang="ru-RU" sz="3600" b="1" i="0" u="none" strike="noStrike" cap="none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датасет</a:t>
            </a:r>
            <a:endParaRPr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874D930-42F6-4C45-8985-AD5A9C1C016C}"/>
              </a:ext>
            </a:extLst>
          </p:cNvPr>
          <p:cNvSpPr txBox="1"/>
          <p:nvPr/>
        </p:nvSpPr>
        <p:spPr>
          <a:xfrm>
            <a:off x="845481" y="1724167"/>
            <a:ext cx="2170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A5131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“First Citizen…”</a:t>
            </a:r>
            <a:endParaRPr lang="ru-RU" sz="2000" dirty="0">
              <a:solidFill>
                <a:srgbClr val="A5131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994213C-24C8-47AE-99C2-9ADCFDC12B26}"/>
              </a:ext>
            </a:extLst>
          </p:cNvPr>
          <p:cNvSpPr txBox="1"/>
          <p:nvPr/>
        </p:nvSpPr>
        <p:spPr>
          <a:xfrm>
            <a:off x="4442030" y="1578860"/>
            <a:ext cx="3777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5131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 </a:t>
            </a:r>
            <a:r>
              <a:rPr lang="en-US" sz="2000" dirty="0" err="1">
                <a:solidFill>
                  <a:srgbClr val="A5131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</a:t>
            </a:r>
            <a:r>
              <a:rPr lang="en-US" sz="2000" dirty="0">
                <a:solidFill>
                  <a:srgbClr val="A5131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r s t _      C </a:t>
            </a:r>
            <a:r>
              <a:rPr lang="en-US" sz="2000" dirty="0" err="1">
                <a:solidFill>
                  <a:srgbClr val="A5131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</a:t>
            </a:r>
            <a:r>
              <a:rPr lang="en-US" sz="2000" dirty="0">
                <a:solidFill>
                  <a:srgbClr val="A5131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t </a:t>
            </a:r>
            <a:r>
              <a:rPr lang="en-US" sz="2000" dirty="0" err="1">
                <a:solidFill>
                  <a:srgbClr val="A5131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</a:t>
            </a:r>
            <a:r>
              <a:rPr lang="en-US" sz="2000" dirty="0">
                <a:solidFill>
                  <a:srgbClr val="A5131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z e</a:t>
            </a:r>
            <a:endParaRPr lang="ru-RU" sz="2000" dirty="0">
              <a:solidFill>
                <a:srgbClr val="A5131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96" name="Прямая соединительная линия 95">
            <a:extLst>
              <a:ext uri="{FF2B5EF4-FFF2-40B4-BE49-F238E27FC236}">
                <a16:creationId xmlns:a16="http://schemas.microsoft.com/office/drawing/2014/main" id="{F878F824-C5E0-4BF2-8E4A-F281B074EB33}"/>
              </a:ext>
            </a:extLst>
          </p:cNvPr>
          <p:cNvCxnSpPr>
            <a:cxnSpLocks/>
          </p:cNvCxnSpPr>
          <p:nvPr/>
        </p:nvCxnSpPr>
        <p:spPr>
          <a:xfrm flipV="1">
            <a:off x="5723663" y="1298448"/>
            <a:ext cx="0" cy="1147814"/>
          </a:xfrm>
          <a:prstGeom prst="line">
            <a:avLst/>
          </a:prstGeom>
          <a:ln w="28575">
            <a:solidFill>
              <a:srgbClr val="BFBFB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единительная линия 99">
            <a:extLst>
              <a:ext uri="{FF2B5EF4-FFF2-40B4-BE49-F238E27FC236}">
                <a16:creationId xmlns:a16="http://schemas.microsoft.com/office/drawing/2014/main" id="{8AD0D1C3-CD7F-493F-A41E-32E9CE67AFA7}"/>
              </a:ext>
            </a:extLst>
          </p:cNvPr>
          <p:cNvCxnSpPr>
            <a:cxnSpLocks/>
          </p:cNvCxnSpPr>
          <p:nvPr/>
        </p:nvCxnSpPr>
        <p:spPr>
          <a:xfrm flipV="1">
            <a:off x="7104407" y="1298448"/>
            <a:ext cx="0" cy="1147814"/>
          </a:xfrm>
          <a:prstGeom prst="line">
            <a:avLst/>
          </a:prstGeom>
          <a:ln w="28575">
            <a:solidFill>
              <a:srgbClr val="BFBFB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единительная линия 100">
            <a:extLst>
              <a:ext uri="{FF2B5EF4-FFF2-40B4-BE49-F238E27FC236}">
                <a16:creationId xmlns:a16="http://schemas.microsoft.com/office/drawing/2014/main" id="{7D56A8F9-452F-4EE2-8B04-B0E6DEBD8C06}"/>
              </a:ext>
            </a:extLst>
          </p:cNvPr>
          <p:cNvCxnSpPr>
            <a:cxnSpLocks/>
          </p:cNvCxnSpPr>
          <p:nvPr/>
        </p:nvCxnSpPr>
        <p:spPr>
          <a:xfrm flipV="1">
            <a:off x="4333775" y="1298448"/>
            <a:ext cx="0" cy="1147814"/>
          </a:xfrm>
          <a:prstGeom prst="line">
            <a:avLst/>
          </a:prstGeom>
          <a:ln w="28575">
            <a:solidFill>
              <a:srgbClr val="BFBFB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 стрелкой 90">
            <a:extLst>
              <a:ext uri="{FF2B5EF4-FFF2-40B4-BE49-F238E27FC236}">
                <a16:creationId xmlns:a16="http://schemas.microsoft.com/office/drawing/2014/main" id="{E9D41870-86AC-47CB-B31A-A97206ACB536}"/>
              </a:ext>
            </a:extLst>
          </p:cNvPr>
          <p:cNvCxnSpPr>
            <a:cxnSpLocks/>
          </p:cNvCxnSpPr>
          <p:nvPr/>
        </p:nvCxnSpPr>
        <p:spPr>
          <a:xfrm>
            <a:off x="4368238" y="2212848"/>
            <a:ext cx="1301042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5BC7176F-5805-41FD-ACA6-0F735700C8B9}"/>
              </a:ext>
            </a:extLst>
          </p:cNvPr>
          <p:cNvSpPr txBox="1"/>
          <p:nvPr/>
        </p:nvSpPr>
        <p:spPr>
          <a:xfrm>
            <a:off x="4342925" y="2375704"/>
            <a:ext cx="1445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D3BFF"/>
                </a:solidFill>
                <a:latin typeface="+mj-lt"/>
                <a:ea typeface="Open Sans" panose="020B0604020202020204" charset="0"/>
                <a:cs typeface="Open Sans" panose="020B0604020202020204" charset="0"/>
              </a:rPr>
              <a:t>SEQ_LEN+1</a:t>
            </a:r>
            <a:endParaRPr lang="ru-RU" dirty="0">
              <a:solidFill>
                <a:srgbClr val="3D3BFF"/>
              </a:solidFill>
              <a:latin typeface="+mj-lt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08" name="Прямая со стрелкой 90">
            <a:extLst>
              <a:ext uri="{FF2B5EF4-FFF2-40B4-BE49-F238E27FC236}">
                <a16:creationId xmlns:a16="http://schemas.microsoft.com/office/drawing/2014/main" id="{7D1B189A-E52A-4F3F-8212-17127748D3CA}"/>
              </a:ext>
            </a:extLst>
          </p:cNvPr>
          <p:cNvCxnSpPr>
            <a:cxnSpLocks/>
          </p:cNvCxnSpPr>
          <p:nvPr/>
        </p:nvCxnSpPr>
        <p:spPr>
          <a:xfrm>
            <a:off x="5758126" y="2212848"/>
            <a:ext cx="1301042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3A0801D5-2A11-4CA4-9B9E-16CA94BF3A1F}"/>
              </a:ext>
            </a:extLst>
          </p:cNvPr>
          <p:cNvSpPr txBox="1"/>
          <p:nvPr/>
        </p:nvSpPr>
        <p:spPr>
          <a:xfrm>
            <a:off x="5732813" y="2375704"/>
            <a:ext cx="1445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D3BFF"/>
                </a:solidFill>
                <a:latin typeface="+mj-lt"/>
                <a:ea typeface="Open Sans" panose="020B0604020202020204" charset="0"/>
                <a:cs typeface="Open Sans" panose="020B0604020202020204" charset="0"/>
              </a:rPr>
              <a:t>SEQ_LEN+1</a:t>
            </a:r>
            <a:endParaRPr lang="ru-RU" dirty="0">
              <a:solidFill>
                <a:srgbClr val="3D3BFF"/>
              </a:solidFill>
              <a:latin typeface="+mj-lt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76" name="Прямоугольник: скругленные углы 75">
            <a:extLst>
              <a:ext uri="{FF2B5EF4-FFF2-40B4-BE49-F238E27FC236}">
                <a16:creationId xmlns:a16="http://schemas.microsoft.com/office/drawing/2014/main" id="{11F20A9C-953F-4E80-B266-D15D550BAFE7}"/>
              </a:ext>
            </a:extLst>
          </p:cNvPr>
          <p:cNvSpPr/>
          <p:nvPr/>
        </p:nvSpPr>
        <p:spPr>
          <a:xfrm>
            <a:off x="579851" y="4866761"/>
            <a:ext cx="334680" cy="239922"/>
          </a:xfrm>
          <a:prstGeom prst="roundRect">
            <a:avLst/>
          </a:prstGeom>
          <a:solidFill>
            <a:srgbClr val="2ECC7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1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77" name="Прямая со стрелкой 90">
            <a:extLst>
              <a:ext uri="{FF2B5EF4-FFF2-40B4-BE49-F238E27FC236}">
                <a16:creationId xmlns:a16="http://schemas.microsoft.com/office/drawing/2014/main" id="{F3FE6502-5844-432C-AA34-3385BEC9D042}"/>
              </a:ext>
            </a:extLst>
          </p:cNvPr>
          <p:cNvCxnSpPr>
            <a:cxnSpLocks/>
            <a:stCxn id="76" idx="0"/>
            <a:endCxn id="104" idx="2"/>
          </p:cNvCxnSpPr>
          <p:nvPr/>
        </p:nvCxnSpPr>
        <p:spPr>
          <a:xfrm flipV="1">
            <a:off x="747190" y="4481799"/>
            <a:ext cx="0" cy="38496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Прямоугольник: скругленные углы 103">
            <a:extLst>
              <a:ext uri="{FF2B5EF4-FFF2-40B4-BE49-F238E27FC236}">
                <a16:creationId xmlns:a16="http://schemas.microsoft.com/office/drawing/2014/main" id="{882FA059-7639-4D9D-AD29-4506C13134E8}"/>
              </a:ext>
            </a:extLst>
          </p:cNvPr>
          <p:cNvSpPr/>
          <p:nvPr/>
        </p:nvSpPr>
        <p:spPr>
          <a:xfrm>
            <a:off x="579851" y="4241878"/>
            <a:ext cx="334680" cy="239922"/>
          </a:xfrm>
          <a:prstGeom prst="roundRect">
            <a:avLst/>
          </a:prstGeom>
          <a:solidFill>
            <a:srgbClr val="1ABC9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1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05" name="Прямая со стрелкой 90">
            <a:extLst>
              <a:ext uri="{FF2B5EF4-FFF2-40B4-BE49-F238E27FC236}">
                <a16:creationId xmlns:a16="http://schemas.microsoft.com/office/drawing/2014/main" id="{64D10C2A-9EA2-44A1-9811-BCCF1D3112AD}"/>
              </a:ext>
            </a:extLst>
          </p:cNvPr>
          <p:cNvCxnSpPr>
            <a:cxnSpLocks/>
            <a:stCxn id="104" idx="3"/>
            <a:endCxn id="114" idx="1"/>
          </p:cNvCxnSpPr>
          <p:nvPr/>
        </p:nvCxnSpPr>
        <p:spPr>
          <a:xfrm>
            <a:off x="914531" y="4361838"/>
            <a:ext cx="71220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 стрелкой 90">
            <a:extLst>
              <a:ext uri="{FF2B5EF4-FFF2-40B4-BE49-F238E27FC236}">
                <a16:creationId xmlns:a16="http://schemas.microsoft.com/office/drawing/2014/main" id="{64DCB9C4-DA90-4F3F-B032-53147AEA8B52}"/>
              </a:ext>
            </a:extLst>
          </p:cNvPr>
          <p:cNvCxnSpPr>
            <a:cxnSpLocks/>
            <a:stCxn id="114" idx="3"/>
            <a:endCxn id="117" idx="1"/>
          </p:cNvCxnSpPr>
          <p:nvPr/>
        </p:nvCxnSpPr>
        <p:spPr>
          <a:xfrm>
            <a:off x="1961420" y="4361838"/>
            <a:ext cx="7492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Прямоугольник: скругленные углы 113">
            <a:extLst>
              <a:ext uri="{FF2B5EF4-FFF2-40B4-BE49-F238E27FC236}">
                <a16:creationId xmlns:a16="http://schemas.microsoft.com/office/drawing/2014/main" id="{B8518EA6-54B3-4BFF-9E42-313733AE22F0}"/>
              </a:ext>
            </a:extLst>
          </p:cNvPr>
          <p:cNvSpPr/>
          <p:nvPr/>
        </p:nvSpPr>
        <p:spPr>
          <a:xfrm>
            <a:off x="1626739" y="4241878"/>
            <a:ext cx="334680" cy="239922"/>
          </a:xfrm>
          <a:prstGeom prst="roundRect">
            <a:avLst/>
          </a:prstGeom>
          <a:solidFill>
            <a:srgbClr val="1ABC9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1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grpSp>
        <p:nvGrpSpPr>
          <p:cNvPr id="115" name="Группа 114">
            <a:extLst>
              <a:ext uri="{FF2B5EF4-FFF2-40B4-BE49-F238E27FC236}">
                <a16:creationId xmlns:a16="http://schemas.microsoft.com/office/drawing/2014/main" id="{7508F43B-8798-4D66-BA1F-4767BA12C595}"/>
              </a:ext>
            </a:extLst>
          </p:cNvPr>
          <p:cNvGrpSpPr/>
          <p:nvPr/>
        </p:nvGrpSpPr>
        <p:grpSpPr>
          <a:xfrm>
            <a:off x="2710665" y="3616994"/>
            <a:ext cx="334680" cy="864806"/>
            <a:chOff x="8430046" y="2171700"/>
            <a:chExt cx="688555" cy="1585130"/>
          </a:xfrm>
        </p:grpSpPr>
        <p:sp>
          <p:nvSpPr>
            <p:cNvPr id="116" name="Прямоугольник: скругленные углы 115">
              <a:extLst>
                <a:ext uri="{FF2B5EF4-FFF2-40B4-BE49-F238E27FC236}">
                  <a16:creationId xmlns:a16="http://schemas.microsoft.com/office/drawing/2014/main" id="{1F04215C-F173-4250-AABA-4B04A2AED0F7}"/>
                </a:ext>
              </a:extLst>
            </p:cNvPr>
            <p:cNvSpPr/>
            <p:nvPr/>
          </p:nvSpPr>
          <p:spPr>
            <a:xfrm>
              <a:off x="8430046" y="2171700"/>
              <a:ext cx="688555" cy="439760"/>
            </a:xfrm>
            <a:prstGeom prst="roundRect">
              <a:avLst/>
            </a:prstGeom>
            <a:solidFill>
              <a:srgbClr val="3498DB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117" name="Прямоугольник: скругленные углы 116">
              <a:extLst>
                <a:ext uri="{FF2B5EF4-FFF2-40B4-BE49-F238E27FC236}">
                  <a16:creationId xmlns:a16="http://schemas.microsoft.com/office/drawing/2014/main" id="{930F3D4D-271E-4699-9700-97F835DBF3F3}"/>
                </a:ext>
              </a:extLst>
            </p:cNvPr>
            <p:cNvSpPr/>
            <p:nvPr/>
          </p:nvSpPr>
          <p:spPr>
            <a:xfrm>
              <a:off x="8430046" y="3317070"/>
              <a:ext cx="688555" cy="439760"/>
            </a:xfrm>
            <a:prstGeom prst="roundRect">
              <a:avLst/>
            </a:prstGeom>
            <a:solidFill>
              <a:srgbClr val="1ABC9C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118" name="Прямая со стрелкой 117">
              <a:extLst>
                <a:ext uri="{FF2B5EF4-FFF2-40B4-BE49-F238E27FC236}">
                  <a16:creationId xmlns:a16="http://schemas.microsoft.com/office/drawing/2014/main" id="{5CAE4A54-1D50-4CBC-9D72-C7E0FE066DFE}"/>
                </a:ext>
              </a:extLst>
            </p:cNvPr>
            <p:cNvCxnSpPr>
              <a:cxnSpLocks/>
              <a:stCxn id="117" idx="0"/>
              <a:endCxn id="116" idx="2"/>
            </p:cNvCxnSpPr>
            <p:nvPr/>
          </p:nvCxnSpPr>
          <p:spPr>
            <a:xfrm flipV="1">
              <a:off x="8774325" y="2611460"/>
              <a:ext cx="0" cy="70561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Прямоугольник: скругленные углы 118">
            <a:extLst>
              <a:ext uri="{FF2B5EF4-FFF2-40B4-BE49-F238E27FC236}">
                <a16:creationId xmlns:a16="http://schemas.microsoft.com/office/drawing/2014/main" id="{194BB581-10D4-4C6C-A0B0-EBA5CD4747D8}"/>
              </a:ext>
            </a:extLst>
          </p:cNvPr>
          <p:cNvSpPr/>
          <p:nvPr/>
        </p:nvSpPr>
        <p:spPr>
          <a:xfrm>
            <a:off x="1624218" y="3616994"/>
            <a:ext cx="334680" cy="239922"/>
          </a:xfrm>
          <a:prstGeom prst="roundRect">
            <a:avLst/>
          </a:prstGeom>
          <a:solidFill>
            <a:srgbClr val="3498D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1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20" name="Прямая со стрелкой 119">
            <a:extLst>
              <a:ext uri="{FF2B5EF4-FFF2-40B4-BE49-F238E27FC236}">
                <a16:creationId xmlns:a16="http://schemas.microsoft.com/office/drawing/2014/main" id="{7BACE02A-13BE-4B7B-844C-A79A1B2CC5A1}"/>
              </a:ext>
            </a:extLst>
          </p:cNvPr>
          <p:cNvCxnSpPr>
            <a:cxnSpLocks/>
            <a:endCxn id="119" idx="2"/>
          </p:cNvCxnSpPr>
          <p:nvPr/>
        </p:nvCxnSpPr>
        <p:spPr>
          <a:xfrm flipV="1">
            <a:off x="1791558" y="3856916"/>
            <a:ext cx="0" cy="38496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Прямоугольник: скругленные углы 120">
            <a:extLst>
              <a:ext uri="{FF2B5EF4-FFF2-40B4-BE49-F238E27FC236}">
                <a16:creationId xmlns:a16="http://schemas.microsoft.com/office/drawing/2014/main" id="{78C33DCB-3749-45B8-832D-C366F6710628}"/>
              </a:ext>
            </a:extLst>
          </p:cNvPr>
          <p:cNvSpPr/>
          <p:nvPr/>
        </p:nvSpPr>
        <p:spPr>
          <a:xfrm>
            <a:off x="574809" y="3616994"/>
            <a:ext cx="334680" cy="239922"/>
          </a:xfrm>
          <a:prstGeom prst="roundRect">
            <a:avLst/>
          </a:prstGeom>
          <a:solidFill>
            <a:srgbClr val="3498D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1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FD8A11B1-F48A-4546-91F7-3E83631340F4}"/>
              </a:ext>
            </a:extLst>
          </p:cNvPr>
          <p:cNvCxnSpPr>
            <a:cxnSpLocks/>
            <a:endCxn id="121" idx="2"/>
          </p:cNvCxnSpPr>
          <p:nvPr/>
        </p:nvCxnSpPr>
        <p:spPr>
          <a:xfrm flipV="1">
            <a:off x="742149" y="3856916"/>
            <a:ext cx="0" cy="38496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Прямоугольник: скругленные углы 123">
            <a:extLst>
              <a:ext uri="{FF2B5EF4-FFF2-40B4-BE49-F238E27FC236}">
                <a16:creationId xmlns:a16="http://schemas.microsoft.com/office/drawing/2014/main" id="{17E02704-131C-4299-AF01-9FA3768A9F39}"/>
              </a:ext>
            </a:extLst>
          </p:cNvPr>
          <p:cNvSpPr/>
          <p:nvPr/>
        </p:nvSpPr>
        <p:spPr>
          <a:xfrm>
            <a:off x="1624218" y="4866761"/>
            <a:ext cx="334680" cy="239922"/>
          </a:xfrm>
          <a:prstGeom prst="roundRect">
            <a:avLst/>
          </a:prstGeom>
          <a:solidFill>
            <a:srgbClr val="2ECC7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1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25" name="Прямоугольник: скругленные углы 124">
            <a:extLst>
              <a:ext uri="{FF2B5EF4-FFF2-40B4-BE49-F238E27FC236}">
                <a16:creationId xmlns:a16="http://schemas.microsoft.com/office/drawing/2014/main" id="{74BF094C-CF2E-459A-BC15-2834979CCABD}"/>
              </a:ext>
            </a:extLst>
          </p:cNvPr>
          <p:cNvSpPr/>
          <p:nvPr/>
        </p:nvSpPr>
        <p:spPr>
          <a:xfrm>
            <a:off x="2709533" y="4866761"/>
            <a:ext cx="334680" cy="239922"/>
          </a:xfrm>
          <a:prstGeom prst="roundRect">
            <a:avLst/>
          </a:prstGeom>
          <a:solidFill>
            <a:srgbClr val="2ECC7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1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26" name="Прямая со стрелкой 90">
            <a:extLst>
              <a:ext uri="{FF2B5EF4-FFF2-40B4-BE49-F238E27FC236}">
                <a16:creationId xmlns:a16="http://schemas.microsoft.com/office/drawing/2014/main" id="{C90805A6-6675-435C-8D84-84703B0159E2}"/>
              </a:ext>
            </a:extLst>
          </p:cNvPr>
          <p:cNvCxnSpPr>
            <a:cxnSpLocks/>
          </p:cNvCxnSpPr>
          <p:nvPr/>
        </p:nvCxnSpPr>
        <p:spPr>
          <a:xfrm flipV="1">
            <a:off x="1790427" y="4481799"/>
            <a:ext cx="0" cy="38496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 стрелкой 90">
            <a:extLst>
              <a:ext uri="{FF2B5EF4-FFF2-40B4-BE49-F238E27FC236}">
                <a16:creationId xmlns:a16="http://schemas.microsoft.com/office/drawing/2014/main" id="{B10C2CE3-8690-4D19-BE01-DE5EBAC285DC}"/>
              </a:ext>
            </a:extLst>
          </p:cNvPr>
          <p:cNvCxnSpPr>
            <a:cxnSpLocks/>
          </p:cNvCxnSpPr>
          <p:nvPr/>
        </p:nvCxnSpPr>
        <p:spPr>
          <a:xfrm flipV="1">
            <a:off x="2876873" y="4481799"/>
            <a:ext cx="0" cy="38496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Группа 127">
            <a:extLst>
              <a:ext uri="{FF2B5EF4-FFF2-40B4-BE49-F238E27FC236}">
                <a16:creationId xmlns:a16="http://schemas.microsoft.com/office/drawing/2014/main" id="{4BB018A2-E7FB-41D3-8F98-2F6C30E08975}"/>
              </a:ext>
            </a:extLst>
          </p:cNvPr>
          <p:cNvGrpSpPr/>
          <p:nvPr/>
        </p:nvGrpSpPr>
        <p:grpSpPr>
          <a:xfrm>
            <a:off x="3809457" y="3616994"/>
            <a:ext cx="334680" cy="864806"/>
            <a:chOff x="8430046" y="2171700"/>
            <a:chExt cx="688555" cy="1585130"/>
          </a:xfrm>
        </p:grpSpPr>
        <p:sp>
          <p:nvSpPr>
            <p:cNvPr id="129" name="Прямоугольник: скругленные углы 128">
              <a:extLst>
                <a:ext uri="{FF2B5EF4-FFF2-40B4-BE49-F238E27FC236}">
                  <a16:creationId xmlns:a16="http://schemas.microsoft.com/office/drawing/2014/main" id="{1BD48642-AA83-4E3E-9BC9-54D65751F356}"/>
                </a:ext>
              </a:extLst>
            </p:cNvPr>
            <p:cNvSpPr/>
            <p:nvPr/>
          </p:nvSpPr>
          <p:spPr>
            <a:xfrm>
              <a:off x="8430046" y="2171700"/>
              <a:ext cx="688555" cy="439760"/>
            </a:xfrm>
            <a:prstGeom prst="roundRect">
              <a:avLst/>
            </a:prstGeom>
            <a:solidFill>
              <a:srgbClr val="3498DB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130" name="Прямоугольник: скругленные углы 129">
              <a:extLst>
                <a:ext uri="{FF2B5EF4-FFF2-40B4-BE49-F238E27FC236}">
                  <a16:creationId xmlns:a16="http://schemas.microsoft.com/office/drawing/2014/main" id="{A6DC4A5C-2BB3-49A0-AC81-BC0A6D104C6D}"/>
                </a:ext>
              </a:extLst>
            </p:cNvPr>
            <p:cNvSpPr/>
            <p:nvPr/>
          </p:nvSpPr>
          <p:spPr>
            <a:xfrm>
              <a:off x="8430046" y="3317070"/>
              <a:ext cx="688555" cy="439760"/>
            </a:xfrm>
            <a:prstGeom prst="roundRect">
              <a:avLst/>
            </a:prstGeom>
            <a:solidFill>
              <a:srgbClr val="1ABC9C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131" name="Прямая со стрелкой 130">
              <a:extLst>
                <a:ext uri="{FF2B5EF4-FFF2-40B4-BE49-F238E27FC236}">
                  <a16:creationId xmlns:a16="http://schemas.microsoft.com/office/drawing/2014/main" id="{32CF7C5F-C8C1-407F-997C-A0467EF8BA04}"/>
                </a:ext>
              </a:extLst>
            </p:cNvPr>
            <p:cNvCxnSpPr>
              <a:cxnSpLocks/>
              <a:stCxn id="130" idx="0"/>
              <a:endCxn id="129" idx="2"/>
            </p:cNvCxnSpPr>
            <p:nvPr/>
          </p:nvCxnSpPr>
          <p:spPr>
            <a:xfrm flipV="1">
              <a:off x="8774325" y="2611460"/>
              <a:ext cx="0" cy="70561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Прямоугольник: скругленные углы 131">
            <a:extLst>
              <a:ext uri="{FF2B5EF4-FFF2-40B4-BE49-F238E27FC236}">
                <a16:creationId xmlns:a16="http://schemas.microsoft.com/office/drawing/2014/main" id="{D4D6AF98-9FEB-43EE-9CCC-B0DC8EBDC7F2}"/>
              </a:ext>
            </a:extLst>
          </p:cNvPr>
          <p:cNvSpPr/>
          <p:nvPr/>
        </p:nvSpPr>
        <p:spPr>
          <a:xfrm>
            <a:off x="3808326" y="4866761"/>
            <a:ext cx="334680" cy="239922"/>
          </a:xfrm>
          <a:prstGeom prst="roundRect">
            <a:avLst/>
          </a:prstGeom>
          <a:solidFill>
            <a:srgbClr val="2ECC7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1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33" name="Прямая со стрелкой 90">
            <a:extLst>
              <a:ext uri="{FF2B5EF4-FFF2-40B4-BE49-F238E27FC236}">
                <a16:creationId xmlns:a16="http://schemas.microsoft.com/office/drawing/2014/main" id="{71CE51A7-D37F-4CFB-8D5B-D2BB142AE0D5}"/>
              </a:ext>
            </a:extLst>
          </p:cNvPr>
          <p:cNvCxnSpPr>
            <a:cxnSpLocks/>
          </p:cNvCxnSpPr>
          <p:nvPr/>
        </p:nvCxnSpPr>
        <p:spPr>
          <a:xfrm flipV="1">
            <a:off x="3975665" y="4481799"/>
            <a:ext cx="0" cy="38496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Группа 133">
            <a:extLst>
              <a:ext uri="{FF2B5EF4-FFF2-40B4-BE49-F238E27FC236}">
                <a16:creationId xmlns:a16="http://schemas.microsoft.com/office/drawing/2014/main" id="{FBD521A2-20E2-48CE-85B6-A37BC923F399}"/>
              </a:ext>
            </a:extLst>
          </p:cNvPr>
          <p:cNvGrpSpPr/>
          <p:nvPr/>
        </p:nvGrpSpPr>
        <p:grpSpPr>
          <a:xfrm>
            <a:off x="4914423" y="3616994"/>
            <a:ext cx="334680" cy="864806"/>
            <a:chOff x="8430046" y="2171700"/>
            <a:chExt cx="688555" cy="1585130"/>
          </a:xfrm>
        </p:grpSpPr>
        <p:sp>
          <p:nvSpPr>
            <p:cNvPr id="135" name="Прямоугольник: скругленные углы 134">
              <a:extLst>
                <a:ext uri="{FF2B5EF4-FFF2-40B4-BE49-F238E27FC236}">
                  <a16:creationId xmlns:a16="http://schemas.microsoft.com/office/drawing/2014/main" id="{737CF05E-8650-4628-B848-57F38633526C}"/>
                </a:ext>
              </a:extLst>
            </p:cNvPr>
            <p:cNvSpPr/>
            <p:nvPr/>
          </p:nvSpPr>
          <p:spPr>
            <a:xfrm>
              <a:off x="8430046" y="2171700"/>
              <a:ext cx="688555" cy="439760"/>
            </a:xfrm>
            <a:prstGeom prst="roundRect">
              <a:avLst/>
            </a:prstGeom>
            <a:solidFill>
              <a:srgbClr val="3498DB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136" name="Прямоугольник: скругленные углы 135">
              <a:extLst>
                <a:ext uri="{FF2B5EF4-FFF2-40B4-BE49-F238E27FC236}">
                  <a16:creationId xmlns:a16="http://schemas.microsoft.com/office/drawing/2014/main" id="{25BAE55F-9E90-4FDF-87D4-5429AF0137E0}"/>
                </a:ext>
              </a:extLst>
            </p:cNvPr>
            <p:cNvSpPr/>
            <p:nvPr/>
          </p:nvSpPr>
          <p:spPr>
            <a:xfrm>
              <a:off x="8430046" y="3317070"/>
              <a:ext cx="688555" cy="439760"/>
            </a:xfrm>
            <a:prstGeom prst="roundRect">
              <a:avLst/>
            </a:prstGeom>
            <a:solidFill>
              <a:srgbClr val="1ABC9C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137" name="Прямая со стрелкой 136">
              <a:extLst>
                <a:ext uri="{FF2B5EF4-FFF2-40B4-BE49-F238E27FC236}">
                  <a16:creationId xmlns:a16="http://schemas.microsoft.com/office/drawing/2014/main" id="{CB560B78-D586-4E03-8BB8-E2880B7D2BD5}"/>
                </a:ext>
              </a:extLst>
            </p:cNvPr>
            <p:cNvCxnSpPr>
              <a:cxnSpLocks/>
              <a:stCxn id="136" idx="0"/>
              <a:endCxn id="135" idx="2"/>
            </p:cNvCxnSpPr>
            <p:nvPr/>
          </p:nvCxnSpPr>
          <p:spPr>
            <a:xfrm flipV="1">
              <a:off x="8774325" y="2611460"/>
              <a:ext cx="0" cy="70561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Прямоугольник: скругленные углы 137">
            <a:extLst>
              <a:ext uri="{FF2B5EF4-FFF2-40B4-BE49-F238E27FC236}">
                <a16:creationId xmlns:a16="http://schemas.microsoft.com/office/drawing/2014/main" id="{A560EDD2-FA63-4A69-80D2-DBB1AFF6A36A}"/>
              </a:ext>
            </a:extLst>
          </p:cNvPr>
          <p:cNvSpPr/>
          <p:nvPr/>
        </p:nvSpPr>
        <p:spPr>
          <a:xfrm>
            <a:off x="4913291" y="4866761"/>
            <a:ext cx="334680" cy="239922"/>
          </a:xfrm>
          <a:prstGeom prst="roundRect">
            <a:avLst/>
          </a:prstGeom>
          <a:solidFill>
            <a:srgbClr val="2ECC7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1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39" name="Прямая со стрелкой 90">
            <a:extLst>
              <a:ext uri="{FF2B5EF4-FFF2-40B4-BE49-F238E27FC236}">
                <a16:creationId xmlns:a16="http://schemas.microsoft.com/office/drawing/2014/main" id="{E00DC1A9-F8A6-4A1D-8644-666576FB2545}"/>
              </a:ext>
            </a:extLst>
          </p:cNvPr>
          <p:cNvCxnSpPr>
            <a:cxnSpLocks/>
          </p:cNvCxnSpPr>
          <p:nvPr/>
        </p:nvCxnSpPr>
        <p:spPr>
          <a:xfrm flipV="1">
            <a:off x="5080632" y="4481799"/>
            <a:ext cx="0" cy="38496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90">
            <a:extLst>
              <a:ext uri="{FF2B5EF4-FFF2-40B4-BE49-F238E27FC236}">
                <a16:creationId xmlns:a16="http://schemas.microsoft.com/office/drawing/2014/main" id="{EBC601C1-9025-494C-A294-6FBDB971AD7C}"/>
              </a:ext>
            </a:extLst>
          </p:cNvPr>
          <p:cNvCxnSpPr>
            <a:cxnSpLocks/>
          </p:cNvCxnSpPr>
          <p:nvPr/>
        </p:nvCxnSpPr>
        <p:spPr>
          <a:xfrm>
            <a:off x="3041694" y="4361838"/>
            <a:ext cx="7492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Прямая со стрелкой 90">
            <a:extLst>
              <a:ext uri="{FF2B5EF4-FFF2-40B4-BE49-F238E27FC236}">
                <a16:creationId xmlns:a16="http://schemas.microsoft.com/office/drawing/2014/main" id="{CDD59EB1-8F7A-47A0-84AC-9FD9D509348B}"/>
              </a:ext>
            </a:extLst>
          </p:cNvPr>
          <p:cNvCxnSpPr>
            <a:cxnSpLocks/>
          </p:cNvCxnSpPr>
          <p:nvPr/>
        </p:nvCxnSpPr>
        <p:spPr>
          <a:xfrm>
            <a:off x="4140486" y="4361838"/>
            <a:ext cx="7492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2AEEAE48-FDF5-49E4-BFFE-0F214223699D}"/>
              </a:ext>
            </a:extLst>
          </p:cNvPr>
          <p:cNvSpPr txBox="1"/>
          <p:nvPr/>
        </p:nvSpPr>
        <p:spPr>
          <a:xfrm>
            <a:off x="361379" y="5082774"/>
            <a:ext cx="821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B561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</a:t>
            </a:r>
            <a:endParaRPr lang="ru-RU" sz="2400" dirty="0">
              <a:solidFill>
                <a:srgbClr val="BB561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4026A99-1EBC-4257-9C5F-3F03A8ADE644}"/>
              </a:ext>
            </a:extLst>
          </p:cNvPr>
          <p:cNvSpPr txBox="1"/>
          <p:nvPr/>
        </p:nvSpPr>
        <p:spPr>
          <a:xfrm>
            <a:off x="123256" y="3202380"/>
            <a:ext cx="1210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CB2DEB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</a:t>
            </a:r>
            <a:endParaRPr lang="ru-RU" sz="2400" dirty="0">
              <a:solidFill>
                <a:srgbClr val="CB2DEB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ACF642F-5A9B-4BA4-8F63-F03166A3D259}"/>
              </a:ext>
            </a:extLst>
          </p:cNvPr>
          <p:cNvSpPr txBox="1"/>
          <p:nvPr/>
        </p:nvSpPr>
        <p:spPr>
          <a:xfrm>
            <a:off x="1392268" y="3202380"/>
            <a:ext cx="821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B2DEB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</a:t>
            </a:r>
            <a:endParaRPr lang="ru-RU" sz="2400" dirty="0">
              <a:solidFill>
                <a:srgbClr val="CB2DEB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02E3641-AB1D-4C01-9DFC-FE512F9EEB0E}"/>
              </a:ext>
            </a:extLst>
          </p:cNvPr>
          <p:cNvSpPr txBox="1"/>
          <p:nvPr/>
        </p:nvSpPr>
        <p:spPr>
          <a:xfrm>
            <a:off x="2472542" y="3202380"/>
            <a:ext cx="821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B2DEB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</a:t>
            </a:r>
            <a:endParaRPr lang="ru-RU" sz="2400" dirty="0">
              <a:solidFill>
                <a:srgbClr val="CB2DEB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2172B38-7585-451E-92AC-ACE106382A8B}"/>
              </a:ext>
            </a:extLst>
          </p:cNvPr>
          <p:cNvSpPr txBox="1"/>
          <p:nvPr/>
        </p:nvSpPr>
        <p:spPr>
          <a:xfrm>
            <a:off x="3558989" y="3202380"/>
            <a:ext cx="821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B2DEB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</a:t>
            </a:r>
            <a:endParaRPr lang="ru-RU" sz="2400" dirty="0">
              <a:solidFill>
                <a:srgbClr val="CB2DEB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D3BC755-9466-47B6-A2D1-F3B48263DFB1}"/>
              </a:ext>
            </a:extLst>
          </p:cNvPr>
          <p:cNvSpPr txBox="1"/>
          <p:nvPr/>
        </p:nvSpPr>
        <p:spPr>
          <a:xfrm>
            <a:off x="4670128" y="3202380"/>
            <a:ext cx="821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B2DEB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_  </a:t>
            </a:r>
            <a:endParaRPr lang="ru-RU" sz="2400" dirty="0">
              <a:solidFill>
                <a:srgbClr val="CB2DEB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ECB80EF-01E3-434B-A94E-E1B6BA747376}"/>
              </a:ext>
            </a:extLst>
          </p:cNvPr>
          <p:cNvSpPr txBox="1"/>
          <p:nvPr/>
        </p:nvSpPr>
        <p:spPr>
          <a:xfrm>
            <a:off x="2460196" y="5082774"/>
            <a:ext cx="821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B561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</a:t>
            </a:r>
            <a:endParaRPr lang="ru-RU" sz="2400" dirty="0">
              <a:solidFill>
                <a:srgbClr val="BB561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FF5DD9F-CD83-42EF-853D-0F19421DEF64}"/>
              </a:ext>
            </a:extLst>
          </p:cNvPr>
          <p:cNvSpPr txBox="1"/>
          <p:nvPr/>
        </p:nvSpPr>
        <p:spPr>
          <a:xfrm>
            <a:off x="3571335" y="5082774"/>
            <a:ext cx="821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B561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</a:t>
            </a:r>
            <a:endParaRPr lang="ru-RU" sz="2400" dirty="0">
              <a:solidFill>
                <a:srgbClr val="BB561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0A6AC73-E095-424C-8AE2-5413EDB423F0}"/>
              </a:ext>
            </a:extLst>
          </p:cNvPr>
          <p:cNvSpPr txBox="1"/>
          <p:nvPr/>
        </p:nvSpPr>
        <p:spPr>
          <a:xfrm>
            <a:off x="4676300" y="5082774"/>
            <a:ext cx="821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B561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</a:t>
            </a:r>
            <a:endParaRPr lang="ru-RU" sz="2400" dirty="0">
              <a:solidFill>
                <a:srgbClr val="BB561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A4533B1-7C75-4AF1-B01E-48E126132795}"/>
              </a:ext>
            </a:extLst>
          </p:cNvPr>
          <p:cNvSpPr txBox="1"/>
          <p:nvPr/>
        </p:nvSpPr>
        <p:spPr>
          <a:xfrm>
            <a:off x="1281716" y="5082774"/>
            <a:ext cx="1029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BB561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</a:t>
            </a:r>
            <a:endParaRPr lang="ru-RU" sz="2400" dirty="0">
              <a:solidFill>
                <a:srgbClr val="BB561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12" name="Прямая соединительная линия 111">
            <a:extLst>
              <a:ext uri="{FF2B5EF4-FFF2-40B4-BE49-F238E27FC236}">
                <a16:creationId xmlns:a16="http://schemas.microsoft.com/office/drawing/2014/main" id="{6F8D1705-D0AD-4153-A889-F6CAC8E874BF}"/>
              </a:ext>
            </a:extLst>
          </p:cNvPr>
          <p:cNvCxnSpPr>
            <a:cxnSpLocks/>
          </p:cNvCxnSpPr>
          <p:nvPr/>
        </p:nvCxnSpPr>
        <p:spPr>
          <a:xfrm flipV="1">
            <a:off x="5723663" y="3008376"/>
            <a:ext cx="0" cy="2980944"/>
          </a:xfrm>
          <a:prstGeom prst="line">
            <a:avLst/>
          </a:prstGeom>
          <a:ln w="28575">
            <a:solidFill>
              <a:srgbClr val="BFBFB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единительная линия 151">
            <a:extLst>
              <a:ext uri="{FF2B5EF4-FFF2-40B4-BE49-F238E27FC236}">
                <a16:creationId xmlns:a16="http://schemas.microsoft.com/office/drawing/2014/main" id="{D319B3B1-295A-4836-84C7-FF1900443C20}"/>
              </a:ext>
            </a:extLst>
          </p:cNvPr>
          <p:cNvCxnSpPr>
            <a:cxnSpLocks/>
          </p:cNvCxnSpPr>
          <p:nvPr/>
        </p:nvCxnSpPr>
        <p:spPr>
          <a:xfrm flipV="1">
            <a:off x="173255" y="3008376"/>
            <a:ext cx="0" cy="2980944"/>
          </a:xfrm>
          <a:prstGeom prst="line">
            <a:avLst/>
          </a:prstGeom>
          <a:ln w="28575">
            <a:solidFill>
              <a:srgbClr val="BFBFB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Прямая со стрелкой 90">
            <a:extLst>
              <a:ext uri="{FF2B5EF4-FFF2-40B4-BE49-F238E27FC236}">
                <a16:creationId xmlns:a16="http://schemas.microsoft.com/office/drawing/2014/main" id="{9281001B-D9F2-4E5B-BB2E-EA5DC9864C16}"/>
              </a:ext>
            </a:extLst>
          </p:cNvPr>
          <p:cNvCxnSpPr>
            <a:cxnSpLocks/>
          </p:cNvCxnSpPr>
          <p:nvPr/>
        </p:nvCxnSpPr>
        <p:spPr>
          <a:xfrm>
            <a:off x="263321" y="5775960"/>
            <a:ext cx="5369383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61CCC006-F961-4E4D-A669-8F5AD983CC5D}"/>
              </a:ext>
            </a:extLst>
          </p:cNvPr>
          <p:cNvSpPr txBox="1"/>
          <p:nvPr/>
        </p:nvSpPr>
        <p:spPr>
          <a:xfrm>
            <a:off x="2218469" y="5819944"/>
            <a:ext cx="1445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D3BFF"/>
                </a:solidFill>
                <a:latin typeface="+mj-lt"/>
                <a:ea typeface="Open Sans" panose="020B0604020202020204" charset="0"/>
                <a:cs typeface="Open Sans" panose="020B0604020202020204" charset="0"/>
              </a:rPr>
              <a:t>SEQ_LEN</a:t>
            </a:r>
            <a:endParaRPr lang="ru-RU" dirty="0">
              <a:solidFill>
                <a:srgbClr val="3D3BFF"/>
              </a:solidFill>
              <a:latin typeface="+mj-lt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6040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ru-RU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Языковая модель: обучающий </a:t>
            </a:r>
            <a:r>
              <a:rPr lang="ru-RU" sz="3600" b="1" i="0" u="none" strike="noStrike" cap="none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датасет</a:t>
            </a:r>
            <a:endParaRPr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874D930-42F6-4C45-8985-AD5A9C1C016C}"/>
              </a:ext>
            </a:extLst>
          </p:cNvPr>
          <p:cNvSpPr txBox="1"/>
          <p:nvPr/>
        </p:nvSpPr>
        <p:spPr>
          <a:xfrm>
            <a:off x="845481" y="1724167"/>
            <a:ext cx="2170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A5131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“First Citizen…”</a:t>
            </a:r>
            <a:endParaRPr lang="ru-RU" sz="2000" dirty="0">
              <a:solidFill>
                <a:srgbClr val="A5131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994213C-24C8-47AE-99C2-9ADCFDC12B26}"/>
              </a:ext>
            </a:extLst>
          </p:cNvPr>
          <p:cNvSpPr txBox="1"/>
          <p:nvPr/>
        </p:nvSpPr>
        <p:spPr>
          <a:xfrm>
            <a:off x="4442030" y="1578860"/>
            <a:ext cx="3777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5131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 </a:t>
            </a:r>
            <a:r>
              <a:rPr lang="en-US" sz="2000" dirty="0" err="1">
                <a:solidFill>
                  <a:srgbClr val="A5131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</a:t>
            </a:r>
            <a:r>
              <a:rPr lang="en-US" sz="2000" dirty="0">
                <a:solidFill>
                  <a:srgbClr val="A5131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r s t _      C </a:t>
            </a:r>
            <a:r>
              <a:rPr lang="en-US" sz="2000" dirty="0" err="1">
                <a:solidFill>
                  <a:srgbClr val="A5131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</a:t>
            </a:r>
            <a:r>
              <a:rPr lang="en-US" sz="2000" dirty="0">
                <a:solidFill>
                  <a:srgbClr val="A5131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t </a:t>
            </a:r>
            <a:r>
              <a:rPr lang="en-US" sz="2000" dirty="0" err="1">
                <a:solidFill>
                  <a:srgbClr val="A5131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</a:t>
            </a:r>
            <a:r>
              <a:rPr lang="en-US" sz="2000" dirty="0">
                <a:solidFill>
                  <a:srgbClr val="A5131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z e</a:t>
            </a:r>
            <a:endParaRPr lang="ru-RU" sz="2000" dirty="0">
              <a:solidFill>
                <a:srgbClr val="A5131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96" name="Прямая соединительная линия 95">
            <a:extLst>
              <a:ext uri="{FF2B5EF4-FFF2-40B4-BE49-F238E27FC236}">
                <a16:creationId xmlns:a16="http://schemas.microsoft.com/office/drawing/2014/main" id="{F878F824-C5E0-4BF2-8E4A-F281B074EB33}"/>
              </a:ext>
            </a:extLst>
          </p:cNvPr>
          <p:cNvCxnSpPr>
            <a:cxnSpLocks/>
          </p:cNvCxnSpPr>
          <p:nvPr/>
        </p:nvCxnSpPr>
        <p:spPr>
          <a:xfrm flipV="1">
            <a:off x="5723663" y="1298448"/>
            <a:ext cx="0" cy="1147814"/>
          </a:xfrm>
          <a:prstGeom prst="line">
            <a:avLst/>
          </a:prstGeom>
          <a:ln w="28575">
            <a:solidFill>
              <a:srgbClr val="BFBFB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единительная линия 99">
            <a:extLst>
              <a:ext uri="{FF2B5EF4-FFF2-40B4-BE49-F238E27FC236}">
                <a16:creationId xmlns:a16="http://schemas.microsoft.com/office/drawing/2014/main" id="{8AD0D1C3-CD7F-493F-A41E-32E9CE67AFA7}"/>
              </a:ext>
            </a:extLst>
          </p:cNvPr>
          <p:cNvCxnSpPr>
            <a:cxnSpLocks/>
          </p:cNvCxnSpPr>
          <p:nvPr/>
        </p:nvCxnSpPr>
        <p:spPr>
          <a:xfrm flipV="1">
            <a:off x="7104407" y="1298448"/>
            <a:ext cx="0" cy="1147814"/>
          </a:xfrm>
          <a:prstGeom prst="line">
            <a:avLst/>
          </a:prstGeom>
          <a:ln w="28575">
            <a:solidFill>
              <a:srgbClr val="BFBFB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единительная линия 100">
            <a:extLst>
              <a:ext uri="{FF2B5EF4-FFF2-40B4-BE49-F238E27FC236}">
                <a16:creationId xmlns:a16="http://schemas.microsoft.com/office/drawing/2014/main" id="{7D56A8F9-452F-4EE2-8B04-B0E6DEBD8C06}"/>
              </a:ext>
            </a:extLst>
          </p:cNvPr>
          <p:cNvCxnSpPr>
            <a:cxnSpLocks/>
          </p:cNvCxnSpPr>
          <p:nvPr/>
        </p:nvCxnSpPr>
        <p:spPr>
          <a:xfrm flipV="1">
            <a:off x="4333775" y="1298448"/>
            <a:ext cx="0" cy="1147814"/>
          </a:xfrm>
          <a:prstGeom prst="line">
            <a:avLst/>
          </a:prstGeom>
          <a:ln w="28575">
            <a:solidFill>
              <a:srgbClr val="BFBFB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 стрелкой 90">
            <a:extLst>
              <a:ext uri="{FF2B5EF4-FFF2-40B4-BE49-F238E27FC236}">
                <a16:creationId xmlns:a16="http://schemas.microsoft.com/office/drawing/2014/main" id="{E9D41870-86AC-47CB-B31A-A97206ACB536}"/>
              </a:ext>
            </a:extLst>
          </p:cNvPr>
          <p:cNvCxnSpPr>
            <a:cxnSpLocks/>
          </p:cNvCxnSpPr>
          <p:nvPr/>
        </p:nvCxnSpPr>
        <p:spPr>
          <a:xfrm>
            <a:off x="4368238" y="2212848"/>
            <a:ext cx="1301042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5BC7176F-5805-41FD-ACA6-0F735700C8B9}"/>
              </a:ext>
            </a:extLst>
          </p:cNvPr>
          <p:cNvSpPr txBox="1"/>
          <p:nvPr/>
        </p:nvSpPr>
        <p:spPr>
          <a:xfrm>
            <a:off x="4342925" y="2375704"/>
            <a:ext cx="1445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D3BFF"/>
                </a:solidFill>
                <a:latin typeface="+mj-lt"/>
                <a:ea typeface="Open Sans" panose="020B0604020202020204" charset="0"/>
                <a:cs typeface="Open Sans" panose="020B0604020202020204" charset="0"/>
              </a:rPr>
              <a:t>SEQ_LEN+1</a:t>
            </a:r>
            <a:endParaRPr lang="ru-RU" dirty="0">
              <a:solidFill>
                <a:srgbClr val="3D3BFF"/>
              </a:solidFill>
              <a:latin typeface="+mj-lt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08" name="Прямая со стрелкой 90">
            <a:extLst>
              <a:ext uri="{FF2B5EF4-FFF2-40B4-BE49-F238E27FC236}">
                <a16:creationId xmlns:a16="http://schemas.microsoft.com/office/drawing/2014/main" id="{7D1B189A-E52A-4F3F-8212-17127748D3CA}"/>
              </a:ext>
            </a:extLst>
          </p:cNvPr>
          <p:cNvCxnSpPr>
            <a:cxnSpLocks/>
          </p:cNvCxnSpPr>
          <p:nvPr/>
        </p:nvCxnSpPr>
        <p:spPr>
          <a:xfrm>
            <a:off x="5758126" y="2212848"/>
            <a:ext cx="1301042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3A0801D5-2A11-4CA4-9B9E-16CA94BF3A1F}"/>
              </a:ext>
            </a:extLst>
          </p:cNvPr>
          <p:cNvSpPr txBox="1"/>
          <p:nvPr/>
        </p:nvSpPr>
        <p:spPr>
          <a:xfrm>
            <a:off x="5732813" y="2375704"/>
            <a:ext cx="1445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D3BFF"/>
                </a:solidFill>
                <a:latin typeface="+mj-lt"/>
                <a:ea typeface="Open Sans" panose="020B0604020202020204" charset="0"/>
                <a:cs typeface="Open Sans" panose="020B0604020202020204" charset="0"/>
              </a:rPr>
              <a:t>SEQ_LEN+1</a:t>
            </a:r>
            <a:endParaRPr lang="ru-RU" dirty="0">
              <a:solidFill>
                <a:srgbClr val="3D3BFF"/>
              </a:solidFill>
              <a:latin typeface="+mj-lt"/>
              <a:ea typeface="Open Sans" panose="020B0604020202020204" charset="0"/>
              <a:cs typeface="Open Sans" panose="020B0604020202020204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B63BC6AB-A76B-4873-8F31-4C5B1A20ECB3}"/>
              </a:ext>
            </a:extLst>
          </p:cNvPr>
          <p:cNvGrpSpPr/>
          <p:nvPr/>
        </p:nvGrpSpPr>
        <p:grpSpPr>
          <a:xfrm>
            <a:off x="123256" y="3008376"/>
            <a:ext cx="11123383" cy="3119345"/>
            <a:chOff x="123256" y="1143000"/>
            <a:chExt cx="11123383" cy="3119345"/>
          </a:xfrm>
        </p:grpSpPr>
        <p:grpSp>
          <p:nvGrpSpPr>
            <p:cNvPr id="9" name="Группа 8">
              <a:extLst>
                <a:ext uri="{FF2B5EF4-FFF2-40B4-BE49-F238E27FC236}">
                  <a16:creationId xmlns:a16="http://schemas.microsoft.com/office/drawing/2014/main" id="{CD5DD97C-D6E9-4743-8413-230ABF532308}"/>
                </a:ext>
              </a:extLst>
            </p:cNvPr>
            <p:cNvGrpSpPr/>
            <p:nvPr/>
          </p:nvGrpSpPr>
          <p:grpSpPr>
            <a:xfrm>
              <a:off x="123256" y="1337004"/>
              <a:ext cx="10973644" cy="2342059"/>
              <a:chOff x="242128" y="1337005"/>
              <a:chExt cx="10185827" cy="2173919"/>
            </a:xfrm>
          </p:grpSpPr>
          <p:sp>
            <p:nvSpPr>
              <p:cNvPr id="76" name="Прямоугольник: скругленные углы 75">
                <a:extLst>
                  <a:ext uri="{FF2B5EF4-FFF2-40B4-BE49-F238E27FC236}">
                    <a16:creationId xmlns:a16="http://schemas.microsoft.com/office/drawing/2014/main" id="{11F20A9C-953F-4E80-B266-D15D550BAFE7}"/>
                  </a:ext>
                </a:extLst>
              </p:cNvPr>
              <p:cNvSpPr/>
              <p:nvPr/>
            </p:nvSpPr>
            <p:spPr>
              <a:xfrm>
                <a:off x="665943" y="2881898"/>
                <a:ext cx="310653" cy="222698"/>
              </a:xfrm>
              <a:prstGeom prst="roundRect">
                <a:avLst/>
              </a:prstGeom>
              <a:solidFill>
                <a:srgbClr val="2ECC7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10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  <p:cxnSp>
            <p:nvCxnSpPr>
              <p:cNvPr id="77" name="Прямая со стрелкой 90">
                <a:extLst>
                  <a:ext uri="{FF2B5EF4-FFF2-40B4-BE49-F238E27FC236}">
                    <a16:creationId xmlns:a16="http://schemas.microsoft.com/office/drawing/2014/main" id="{F3FE6502-5844-432C-AA34-3385BEC9D042}"/>
                  </a:ext>
                </a:extLst>
              </p:cNvPr>
              <p:cNvCxnSpPr>
                <a:cxnSpLocks/>
                <a:stCxn id="76" idx="0"/>
                <a:endCxn id="104" idx="2"/>
              </p:cNvCxnSpPr>
              <p:nvPr/>
            </p:nvCxnSpPr>
            <p:spPr>
              <a:xfrm flipV="1">
                <a:off x="821269" y="2524573"/>
                <a:ext cx="0" cy="35732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Прямоугольник: скругленные углы 103">
                <a:extLst>
                  <a:ext uri="{FF2B5EF4-FFF2-40B4-BE49-F238E27FC236}">
                    <a16:creationId xmlns:a16="http://schemas.microsoft.com/office/drawing/2014/main" id="{882FA059-7639-4D9D-AD29-4506C13134E8}"/>
                  </a:ext>
                </a:extLst>
              </p:cNvPr>
              <p:cNvSpPr/>
              <p:nvPr/>
            </p:nvSpPr>
            <p:spPr>
              <a:xfrm>
                <a:off x="665943" y="2301876"/>
                <a:ext cx="310653" cy="222698"/>
              </a:xfrm>
              <a:prstGeom prst="roundRect">
                <a:avLst/>
              </a:prstGeom>
              <a:solidFill>
                <a:srgbClr val="1ABC9C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10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  <p:cxnSp>
            <p:nvCxnSpPr>
              <p:cNvPr id="105" name="Прямая со стрелкой 90">
                <a:extLst>
                  <a:ext uri="{FF2B5EF4-FFF2-40B4-BE49-F238E27FC236}">
                    <a16:creationId xmlns:a16="http://schemas.microsoft.com/office/drawing/2014/main" id="{64D10C2A-9EA2-44A1-9811-BCCF1D3112AD}"/>
                  </a:ext>
                </a:extLst>
              </p:cNvPr>
              <p:cNvCxnSpPr>
                <a:cxnSpLocks/>
                <a:stCxn id="104" idx="3"/>
                <a:endCxn id="114" idx="1"/>
              </p:cNvCxnSpPr>
              <p:nvPr/>
            </p:nvCxnSpPr>
            <p:spPr>
              <a:xfrm>
                <a:off x="976596" y="2413224"/>
                <a:ext cx="66107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Прямая со стрелкой 90">
                <a:extLst>
                  <a:ext uri="{FF2B5EF4-FFF2-40B4-BE49-F238E27FC236}">
                    <a16:creationId xmlns:a16="http://schemas.microsoft.com/office/drawing/2014/main" id="{64DCB9C4-DA90-4F3F-B032-53147AEA8B52}"/>
                  </a:ext>
                </a:extLst>
              </p:cNvPr>
              <p:cNvCxnSpPr>
                <a:cxnSpLocks/>
                <a:stCxn id="114" idx="3"/>
                <a:endCxn id="117" idx="1"/>
              </p:cNvCxnSpPr>
              <p:nvPr/>
            </p:nvCxnSpPr>
            <p:spPr>
              <a:xfrm>
                <a:off x="1948327" y="2413224"/>
                <a:ext cx="69545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Прямоугольник: скругленные углы 113">
                <a:extLst>
                  <a:ext uri="{FF2B5EF4-FFF2-40B4-BE49-F238E27FC236}">
                    <a16:creationId xmlns:a16="http://schemas.microsoft.com/office/drawing/2014/main" id="{B8518EA6-54B3-4BFF-9E42-313733AE22F0}"/>
                  </a:ext>
                </a:extLst>
              </p:cNvPr>
              <p:cNvSpPr/>
              <p:nvPr/>
            </p:nvSpPr>
            <p:spPr>
              <a:xfrm>
                <a:off x="1637673" y="2301876"/>
                <a:ext cx="310653" cy="222698"/>
              </a:xfrm>
              <a:prstGeom prst="roundRect">
                <a:avLst/>
              </a:prstGeom>
              <a:solidFill>
                <a:srgbClr val="1ABC9C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10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  <p:grpSp>
            <p:nvGrpSpPr>
              <p:cNvPr id="115" name="Группа 114">
                <a:extLst>
                  <a:ext uri="{FF2B5EF4-FFF2-40B4-BE49-F238E27FC236}">
                    <a16:creationId xmlns:a16="http://schemas.microsoft.com/office/drawing/2014/main" id="{7508F43B-8798-4D66-BA1F-4767BA12C595}"/>
                  </a:ext>
                </a:extLst>
              </p:cNvPr>
              <p:cNvGrpSpPr/>
              <p:nvPr/>
            </p:nvGrpSpPr>
            <p:grpSpPr>
              <a:xfrm>
                <a:off x="2643782" y="1721853"/>
                <a:ext cx="310653" cy="802720"/>
                <a:chOff x="8430046" y="2171700"/>
                <a:chExt cx="688555" cy="1585130"/>
              </a:xfrm>
            </p:grpSpPr>
            <p:sp>
              <p:nvSpPr>
                <p:cNvPr id="116" name="Прямоугольник: скругленные углы 115">
                  <a:extLst>
                    <a:ext uri="{FF2B5EF4-FFF2-40B4-BE49-F238E27FC236}">
                      <a16:creationId xmlns:a16="http://schemas.microsoft.com/office/drawing/2014/main" id="{1F04215C-F173-4250-AABA-4B04A2AED0F7}"/>
                    </a:ext>
                  </a:extLst>
                </p:cNvPr>
                <p:cNvSpPr/>
                <p:nvPr/>
              </p:nvSpPr>
              <p:spPr>
                <a:xfrm>
                  <a:off x="8430046" y="2171700"/>
                  <a:ext cx="688555" cy="439760"/>
                </a:xfrm>
                <a:prstGeom prst="roundRect">
                  <a:avLst/>
                </a:prstGeom>
                <a:solidFill>
                  <a:srgbClr val="3498DB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110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  <p:sp>
              <p:nvSpPr>
                <p:cNvPr id="117" name="Прямоугольник: скругленные углы 116">
                  <a:extLst>
                    <a:ext uri="{FF2B5EF4-FFF2-40B4-BE49-F238E27FC236}">
                      <a16:creationId xmlns:a16="http://schemas.microsoft.com/office/drawing/2014/main" id="{930F3D4D-271E-4699-9700-97F835DBF3F3}"/>
                    </a:ext>
                  </a:extLst>
                </p:cNvPr>
                <p:cNvSpPr/>
                <p:nvPr/>
              </p:nvSpPr>
              <p:spPr>
                <a:xfrm>
                  <a:off x="8430046" y="3317070"/>
                  <a:ext cx="688555" cy="439760"/>
                </a:xfrm>
                <a:prstGeom prst="roundRect">
                  <a:avLst/>
                </a:prstGeom>
                <a:solidFill>
                  <a:srgbClr val="1ABC9C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110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  <p:cxnSp>
              <p:nvCxnSpPr>
                <p:cNvPr id="118" name="Прямая со стрелкой 117">
                  <a:extLst>
                    <a:ext uri="{FF2B5EF4-FFF2-40B4-BE49-F238E27FC236}">
                      <a16:creationId xmlns:a16="http://schemas.microsoft.com/office/drawing/2014/main" id="{5CAE4A54-1D50-4CBC-9D72-C7E0FE066DFE}"/>
                    </a:ext>
                  </a:extLst>
                </p:cNvPr>
                <p:cNvCxnSpPr>
                  <a:cxnSpLocks/>
                  <a:stCxn id="117" idx="0"/>
                  <a:endCxn id="116" idx="2"/>
                </p:cNvCxnSpPr>
                <p:nvPr/>
              </p:nvCxnSpPr>
              <p:spPr>
                <a:xfrm flipV="1">
                  <a:off x="8774325" y="2611460"/>
                  <a:ext cx="0" cy="705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9" name="Прямоугольник: скругленные углы 118">
                <a:extLst>
                  <a:ext uri="{FF2B5EF4-FFF2-40B4-BE49-F238E27FC236}">
                    <a16:creationId xmlns:a16="http://schemas.microsoft.com/office/drawing/2014/main" id="{194BB581-10D4-4C6C-A0B0-EBA5CD4747D8}"/>
                  </a:ext>
                </a:extLst>
              </p:cNvPr>
              <p:cNvSpPr/>
              <p:nvPr/>
            </p:nvSpPr>
            <p:spPr>
              <a:xfrm>
                <a:off x="1635333" y="1721853"/>
                <a:ext cx="310653" cy="222698"/>
              </a:xfrm>
              <a:prstGeom prst="roundRect">
                <a:avLst/>
              </a:prstGeom>
              <a:solidFill>
                <a:srgbClr val="3498DB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10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  <p:cxnSp>
            <p:nvCxnSpPr>
              <p:cNvPr id="120" name="Прямая со стрелкой 119">
                <a:extLst>
                  <a:ext uri="{FF2B5EF4-FFF2-40B4-BE49-F238E27FC236}">
                    <a16:creationId xmlns:a16="http://schemas.microsoft.com/office/drawing/2014/main" id="{7BACE02A-13BE-4B7B-844C-A79A1B2CC5A1}"/>
                  </a:ext>
                </a:extLst>
              </p:cNvPr>
              <p:cNvCxnSpPr>
                <a:cxnSpLocks/>
                <a:endCxn id="119" idx="2"/>
              </p:cNvCxnSpPr>
              <p:nvPr/>
            </p:nvCxnSpPr>
            <p:spPr>
              <a:xfrm flipV="1">
                <a:off x="1790660" y="1944551"/>
                <a:ext cx="0" cy="35732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Прямоугольник: скругленные углы 120">
                <a:extLst>
                  <a:ext uri="{FF2B5EF4-FFF2-40B4-BE49-F238E27FC236}">
                    <a16:creationId xmlns:a16="http://schemas.microsoft.com/office/drawing/2014/main" id="{78C33DCB-3749-45B8-832D-C366F6710628}"/>
                  </a:ext>
                </a:extLst>
              </p:cNvPr>
              <p:cNvSpPr/>
              <p:nvPr/>
            </p:nvSpPr>
            <p:spPr>
              <a:xfrm>
                <a:off x="661263" y="1721853"/>
                <a:ext cx="310653" cy="222698"/>
              </a:xfrm>
              <a:prstGeom prst="roundRect">
                <a:avLst/>
              </a:prstGeom>
              <a:solidFill>
                <a:srgbClr val="3498DB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10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  <p:cxnSp>
            <p:nvCxnSpPr>
              <p:cNvPr id="122" name="Прямая со стрелкой 121">
                <a:extLst>
                  <a:ext uri="{FF2B5EF4-FFF2-40B4-BE49-F238E27FC236}">
                    <a16:creationId xmlns:a16="http://schemas.microsoft.com/office/drawing/2014/main" id="{FD8A11B1-F48A-4546-91F7-3E83631340F4}"/>
                  </a:ext>
                </a:extLst>
              </p:cNvPr>
              <p:cNvCxnSpPr>
                <a:cxnSpLocks/>
                <a:endCxn id="121" idx="2"/>
              </p:cNvCxnSpPr>
              <p:nvPr/>
            </p:nvCxnSpPr>
            <p:spPr>
              <a:xfrm flipV="1">
                <a:off x="816590" y="1944551"/>
                <a:ext cx="0" cy="35732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Прямоугольник: скругленные углы 123">
                <a:extLst>
                  <a:ext uri="{FF2B5EF4-FFF2-40B4-BE49-F238E27FC236}">
                    <a16:creationId xmlns:a16="http://schemas.microsoft.com/office/drawing/2014/main" id="{17E02704-131C-4299-AF01-9FA3768A9F39}"/>
                  </a:ext>
                </a:extLst>
              </p:cNvPr>
              <p:cNvSpPr/>
              <p:nvPr/>
            </p:nvSpPr>
            <p:spPr>
              <a:xfrm>
                <a:off x="1635333" y="2881898"/>
                <a:ext cx="310653" cy="222698"/>
              </a:xfrm>
              <a:prstGeom prst="roundRect">
                <a:avLst/>
              </a:prstGeom>
              <a:solidFill>
                <a:srgbClr val="2ECC7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10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  <p:sp>
            <p:nvSpPr>
              <p:cNvPr id="125" name="Прямоугольник: скругленные углы 124">
                <a:extLst>
                  <a:ext uri="{FF2B5EF4-FFF2-40B4-BE49-F238E27FC236}">
                    <a16:creationId xmlns:a16="http://schemas.microsoft.com/office/drawing/2014/main" id="{74BF094C-CF2E-459A-BC15-2834979CCABD}"/>
                  </a:ext>
                </a:extLst>
              </p:cNvPr>
              <p:cNvSpPr/>
              <p:nvPr/>
            </p:nvSpPr>
            <p:spPr>
              <a:xfrm>
                <a:off x="2642732" y="2881898"/>
                <a:ext cx="310653" cy="222698"/>
              </a:xfrm>
              <a:prstGeom prst="roundRect">
                <a:avLst/>
              </a:prstGeom>
              <a:solidFill>
                <a:srgbClr val="2ECC7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10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  <p:cxnSp>
            <p:nvCxnSpPr>
              <p:cNvPr id="126" name="Прямая со стрелкой 90">
                <a:extLst>
                  <a:ext uri="{FF2B5EF4-FFF2-40B4-BE49-F238E27FC236}">
                    <a16:creationId xmlns:a16="http://schemas.microsoft.com/office/drawing/2014/main" id="{C90805A6-6675-435C-8D84-84703B0159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89610" y="2524573"/>
                <a:ext cx="0" cy="35732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Прямая со стрелкой 90">
                <a:extLst>
                  <a:ext uri="{FF2B5EF4-FFF2-40B4-BE49-F238E27FC236}">
                    <a16:creationId xmlns:a16="http://schemas.microsoft.com/office/drawing/2014/main" id="{B10C2CE3-8690-4D19-BE01-DE5EBAC285D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8058" y="2524573"/>
                <a:ext cx="0" cy="35732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8" name="Группа 127">
                <a:extLst>
                  <a:ext uri="{FF2B5EF4-FFF2-40B4-BE49-F238E27FC236}">
                    <a16:creationId xmlns:a16="http://schemas.microsoft.com/office/drawing/2014/main" id="{4BB018A2-E7FB-41D3-8F98-2F6C30E08975}"/>
                  </a:ext>
                </a:extLst>
              </p:cNvPr>
              <p:cNvGrpSpPr/>
              <p:nvPr/>
            </p:nvGrpSpPr>
            <p:grpSpPr>
              <a:xfrm>
                <a:off x="3663690" y="1721853"/>
                <a:ext cx="310653" cy="802720"/>
                <a:chOff x="8430046" y="2171700"/>
                <a:chExt cx="688555" cy="1585130"/>
              </a:xfrm>
            </p:grpSpPr>
            <p:sp>
              <p:nvSpPr>
                <p:cNvPr id="129" name="Прямоугольник: скругленные углы 128">
                  <a:extLst>
                    <a:ext uri="{FF2B5EF4-FFF2-40B4-BE49-F238E27FC236}">
                      <a16:creationId xmlns:a16="http://schemas.microsoft.com/office/drawing/2014/main" id="{1BD48642-AA83-4E3E-9BC9-54D65751F356}"/>
                    </a:ext>
                  </a:extLst>
                </p:cNvPr>
                <p:cNvSpPr/>
                <p:nvPr/>
              </p:nvSpPr>
              <p:spPr>
                <a:xfrm>
                  <a:off x="8430046" y="2171700"/>
                  <a:ext cx="688555" cy="439760"/>
                </a:xfrm>
                <a:prstGeom prst="roundRect">
                  <a:avLst/>
                </a:prstGeom>
                <a:solidFill>
                  <a:srgbClr val="3498DB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110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  <p:sp>
              <p:nvSpPr>
                <p:cNvPr id="130" name="Прямоугольник: скругленные углы 129">
                  <a:extLst>
                    <a:ext uri="{FF2B5EF4-FFF2-40B4-BE49-F238E27FC236}">
                      <a16:creationId xmlns:a16="http://schemas.microsoft.com/office/drawing/2014/main" id="{A6DC4A5C-2BB3-49A0-AC81-BC0A6D104C6D}"/>
                    </a:ext>
                  </a:extLst>
                </p:cNvPr>
                <p:cNvSpPr/>
                <p:nvPr/>
              </p:nvSpPr>
              <p:spPr>
                <a:xfrm>
                  <a:off x="8430046" y="3317070"/>
                  <a:ext cx="688555" cy="439760"/>
                </a:xfrm>
                <a:prstGeom prst="roundRect">
                  <a:avLst/>
                </a:prstGeom>
                <a:solidFill>
                  <a:srgbClr val="1ABC9C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110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  <p:cxnSp>
              <p:nvCxnSpPr>
                <p:cNvPr id="131" name="Прямая со стрелкой 130">
                  <a:extLst>
                    <a:ext uri="{FF2B5EF4-FFF2-40B4-BE49-F238E27FC236}">
                      <a16:creationId xmlns:a16="http://schemas.microsoft.com/office/drawing/2014/main" id="{32CF7C5F-C8C1-407F-997C-A0467EF8BA04}"/>
                    </a:ext>
                  </a:extLst>
                </p:cNvPr>
                <p:cNvCxnSpPr>
                  <a:cxnSpLocks/>
                  <a:stCxn id="130" idx="0"/>
                  <a:endCxn id="129" idx="2"/>
                </p:cNvCxnSpPr>
                <p:nvPr/>
              </p:nvCxnSpPr>
              <p:spPr>
                <a:xfrm flipV="1">
                  <a:off x="8774325" y="2611460"/>
                  <a:ext cx="0" cy="705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2" name="Прямоугольник: скругленные углы 131">
                <a:extLst>
                  <a:ext uri="{FF2B5EF4-FFF2-40B4-BE49-F238E27FC236}">
                    <a16:creationId xmlns:a16="http://schemas.microsoft.com/office/drawing/2014/main" id="{D4D6AF98-9FEB-43EE-9CCC-B0DC8EBDC7F2}"/>
                  </a:ext>
                </a:extLst>
              </p:cNvPr>
              <p:cNvSpPr/>
              <p:nvPr/>
            </p:nvSpPr>
            <p:spPr>
              <a:xfrm>
                <a:off x="3662640" y="2881898"/>
                <a:ext cx="310653" cy="222698"/>
              </a:xfrm>
              <a:prstGeom prst="roundRect">
                <a:avLst/>
              </a:prstGeom>
              <a:solidFill>
                <a:srgbClr val="2ECC7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10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  <p:cxnSp>
            <p:nvCxnSpPr>
              <p:cNvPr id="133" name="Прямая со стрелкой 90">
                <a:extLst>
                  <a:ext uri="{FF2B5EF4-FFF2-40B4-BE49-F238E27FC236}">
                    <a16:creationId xmlns:a16="http://schemas.microsoft.com/office/drawing/2014/main" id="{71CE51A7-D37F-4CFB-8D5B-D2BB142AE0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17966" y="2524573"/>
                <a:ext cx="0" cy="35732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4" name="Группа 133">
                <a:extLst>
                  <a:ext uri="{FF2B5EF4-FFF2-40B4-BE49-F238E27FC236}">
                    <a16:creationId xmlns:a16="http://schemas.microsoft.com/office/drawing/2014/main" id="{FBD521A2-20E2-48CE-85B6-A37BC923F399}"/>
                  </a:ext>
                </a:extLst>
              </p:cNvPr>
              <p:cNvGrpSpPr/>
              <p:nvPr/>
            </p:nvGrpSpPr>
            <p:grpSpPr>
              <a:xfrm>
                <a:off x="4689329" y="1721853"/>
                <a:ext cx="310653" cy="802720"/>
                <a:chOff x="8430046" y="2171700"/>
                <a:chExt cx="688555" cy="1585130"/>
              </a:xfrm>
            </p:grpSpPr>
            <p:sp>
              <p:nvSpPr>
                <p:cNvPr id="135" name="Прямоугольник: скругленные углы 134">
                  <a:extLst>
                    <a:ext uri="{FF2B5EF4-FFF2-40B4-BE49-F238E27FC236}">
                      <a16:creationId xmlns:a16="http://schemas.microsoft.com/office/drawing/2014/main" id="{737CF05E-8650-4628-B848-57F38633526C}"/>
                    </a:ext>
                  </a:extLst>
                </p:cNvPr>
                <p:cNvSpPr/>
                <p:nvPr/>
              </p:nvSpPr>
              <p:spPr>
                <a:xfrm>
                  <a:off x="8430046" y="2171700"/>
                  <a:ext cx="688555" cy="439760"/>
                </a:xfrm>
                <a:prstGeom prst="roundRect">
                  <a:avLst/>
                </a:prstGeom>
                <a:solidFill>
                  <a:srgbClr val="3498DB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110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  <p:sp>
              <p:nvSpPr>
                <p:cNvPr id="136" name="Прямоугольник: скругленные углы 135">
                  <a:extLst>
                    <a:ext uri="{FF2B5EF4-FFF2-40B4-BE49-F238E27FC236}">
                      <a16:creationId xmlns:a16="http://schemas.microsoft.com/office/drawing/2014/main" id="{25BAE55F-9E90-4FDF-87D4-5429AF0137E0}"/>
                    </a:ext>
                  </a:extLst>
                </p:cNvPr>
                <p:cNvSpPr/>
                <p:nvPr/>
              </p:nvSpPr>
              <p:spPr>
                <a:xfrm>
                  <a:off x="8430046" y="3317070"/>
                  <a:ext cx="688555" cy="439760"/>
                </a:xfrm>
                <a:prstGeom prst="roundRect">
                  <a:avLst/>
                </a:prstGeom>
                <a:solidFill>
                  <a:srgbClr val="1ABC9C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110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  <p:cxnSp>
              <p:nvCxnSpPr>
                <p:cNvPr id="137" name="Прямая со стрелкой 136">
                  <a:extLst>
                    <a:ext uri="{FF2B5EF4-FFF2-40B4-BE49-F238E27FC236}">
                      <a16:creationId xmlns:a16="http://schemas.microsoft.com/office/drawing/2014/main" id="{CB560B78-D586-4E03-8BB8-E2880B7D2BD5}"/>
                    </a:ext>
                  </a:extLst>
                </p:cNvPr>
                <p:cNvCxnSpPr>
                  <a:cxnSpLocks/>
                  <a:stCxn id="136" idx="0"/>
                  <a:endCxn id="135" idx="2"/>
                </p:cNvCxnSpPr>
                <p:nvPr/>
              </p:nvCxnSpPr>
              <p:spPr>
                <a:xfrm flipV="1">
                  <a:off x="8774325" y="2611460"/>
                  <a:ext cx="0" cy="705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8" name="Прямоугольник: скругленные углы 137">
                <a:extLst>
                  <a:ext uri="{FF2B5EF4-FFF2-40B4-BE49-F238E27FC236}">
                    <a16:creationId xmlns:a16="http://schemas.microsoft.com/office/drawing/2014/main" id="{A560EDD2-FA63-4A69-80D2-DBB1AFF6A36A}"/>
                  </a:ext>
                </a:extLst>
              </p:cNvPr>
              <p:cNvSpPr/>
              <p:nvPr/>
            </p:nvSpPr>
            <p:spPr>
              <a:xfrm>
                <a:off x="4688278" y="2881898"/>
                <a:ext cx="310653" cy="222698"/>
              </a:xfrm>
              <a:prstGeom prst="roundRect">
                <a:avLst/>
              </a:prstGeom>
              <a:solidFill>
                <a:srgbClr val="2ECC7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10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  <p:cxnSp>
            <p:nvCxnSpPr>
              <p:cNvPr id="139" name="Прямая со стрелкой 90">
                <a:extLst>
                  <a:ext uri="{FF2B5EF4-FFF2-40B4-BE49-F238E27FC236}">
                    <a16:creationId xmlns:a16="http://schemas.microsoft.com/office/drawing/2014/main" id="{E00DC1A9-F8A6-4A1D-8644-666576FB25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43605" y="2524573"/>
                <a:ext cx="0" cy="35732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Прямая со стрелкой 90">
                <a:extLst>
                  <a:ext uri="{FF2B5EF4-FFF2-40B4-BE49-F238E27FC236}">
                    <a16:creationId xmlns:a16="http://schemas.microsoft.com/office/drawing/2014/main" id="{EBC601C1-9025-494C-A294-6FBDB971AD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51046" y="2413224"/>
                <a:ext cx="69545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Прямая со стрелкой 90">
                <a:extLst>
                  <a:ext uri="{FF2B5EF4-FFF2-40B4-BE49-F238E27FC236}">
                    <a16:creationId xmlns:a16="http://schemas.microsoft.com/office/drawing/2014/main" id="{CDD59EB1-8F7A-47A0-84AC-9FD9D50934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70954" y="2413224"/>
                <a:ext cx="69545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2AEEAE48-FDF5-49E4-BFFE-0F214223699D}"/>
                  </a:ext>
                </a:extLst>
              </p:cNvPr>
              <p:cNvSpPr txBox="1"/>
              <p:nvPr/>
            </p:nvSpPr>
            <p:spPr>
              <a:xfrm>
                <a:off x="463156" y="3082403"/>
                <a:ext cx="762067" cy="428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BB561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F</a:t>
                </a:r>
                <a:endParaRPr lang="ru-RU" sz="2400" dirty="0">
                  <a:solidFill>
                    <a:srgbClr val="BB561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74026A99-1EBC-4257-9C5F-3F03A8ADE644}"/>
                  </a:ext>
                </a:extLst>
              </p:cNvPr>
              <p:cNvSpPr txBox="1"/>
              <p:nvPr/>
            </p:nvSpPr>
            <p:spPr>
              <a:xfrm>
                <a:off x="242128" y="1337005"/>
                <a:ext cx="1123903" cy="428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err="1">
                    <a:solidFill>
                      <a:srgbClr val="CB2DEB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i</a:t>
                </a:r>
                <a:endParaRPr lang="ru-RU" sz="2400" dirty="0">
                  <a:solidFill>
                    <a:srgbClr val="CB2DEB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6ACF642F-5A9B-4BA4-8F63-F03166A3D259}"/>
                  </a:ext>
                </a:extLst>
              </p:cNvPr>
              <p:cNvSpPr txBox="1"/>
              <p:nvPr/>
            </p:nvSpPr>
            <p:spPr>
              <a:xfrm>
                <a:off x="1420035" y="1337005"/>
                <a:ext cx="762067" cy="428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CB2DEB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r</a:t>
                </a:r>
                <a:endParaRPr lang="ru-RU" sz="2400" dirty="0">
                  <a:solidFill>
                    <a:srgbClr val="CB2DEB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602E3641-AB1D-4C01-9DFC-FE512F9EEB0E}"/>
                  </a:ext>
                </a:extLst>
              </p:cNvPr>
              <p:cNvSpPr txBox="1"/>
              <p:nvPr/>
            </p:nvSpPr>
            <p:spPr>
              <a:xfrm>
                <a:off x="2422755" y="1337005"/>
                <a:ext cx="762067" cy="428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CB2DEB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s</a:t>
                </a:r>
                <a:endParaRPr lang="ru-RU" sz="2400" dirty="0">
                  <a:solidFill>
                    <a:srgbClr val="CB2DEB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F2172B38-7585-451E-92AC-ACE106382A8B}"/>
                  </a:ext>
                </a:extLst>
              </p:cNvPr>
              <p:cNvSpPr txBox="1"/>
              <p:nvPr/>
            </p:nvSpPr>
            <p:spPr>
              <a:xfrm>
                <a:off x="3431204" y="1337005"/>
                <a:ext cx="762067" cy="428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CB2DEB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t</a:t>
                </a:r>
                <a:endParaRPr lang="ru-RU" sz="2400" dirty="0">
                  <a:solidFill>
                    <a:srgbClr val="CB2DEB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AD3BC755-9466-47B6-A2D1-F3B48263DFB1}"/>
                  </a:ext>
                </a:extLst>
              </p:cNvPr>
              <p:cNvSpPr txBox="1"/>
              <p:nvPr/>
            </p:nvSpPr>
            <p:spPr>
              <a:xfrm>
                <a:off x="4462572" y="1337005"/>
                <a:ext cx="762067" cy="428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CB2DEB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_  </a:t>
                </a:r>
                <a:endParaRPr lang="ru-RU" sz="2400" dirty="0">
                  <a:solidFill>
                    <a:srgbClr val="CB2DEB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ECB80EF-01E3-434B-A94E-E1B6BA747376}"/>
                  </a:ext>
                </a:extLst>
              </p:cNvPr>
              <p:cNvSpPr txBox="1"/>
              <p:nvPr/>
            </p:nvSpPr>
            <p:spPr>
              <a:xfrm>
                <a:off x="2411295" y="3082403"/>
                <a:ext cx="762067" cy="428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BB561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r</a:t>
                </a:r>
                <a:endParaRPr lang="ru-RU" sz="2400" dirty="0">
                  <a:solidFill>
                    <a:srgbClr val="BB561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2FF5DD9F-CD83-42EF-853D-0F19421DEF64}"/>
                  </a:ext>
                </a:extLst>
              </p:cNvPr>
              <p:cNvSpPr txBox="1"/>
              <p:nvPr/>
            </p:nvSpPr>
            <p:spPr>
              <a:xfrm>
                <a:off x="3442663" y="3082403"/>
                <a:ext cx="762067" cy="428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BB561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s</a:t>
                </a:r>
                <a:endParaRPr lang="ru-RU" sz="2400" dirty="0">
                  <a:solidFill>
                    <a:srgbClr val="BB561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E0A6AC73-E095-424C-8AE2-5413EDB423F0}"/>
                  </a:ext>
                </a:extLst>
              </p:cNvPr>
              <p:cNvSpPr txBox="1"/>
              <p:nvPr/>
            </p:nvSpPr>
            <p:spPr>
              <a:xfrm>
                <a:off x="4468301" y="3082403"/>
                <a:ext cx="762067" cy="428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BB561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t</a:t>
                </a:r>
                <a:endParaRPr lang="ru-RU" sz="2400" dirty="0">
                  <a:solidFill>
                    <a:srgbClr val="BB561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9A4533B1-7C75-4AF1-B01E-48E126132795}"/>
                  </a:ext>
                </a:extLst>
              </p:cNvPr>
              <p:cNvSpPr txBox="1"/>
              <p:nvPr/>
            </p:nvSpPr>
            <p:spPr>
              <a:xfrm>
                <a:off x="1317420" y="3082403"/>
                <a:ext cx="955838" cy="428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err="1">
                    <a:solidFill>
                      <a:srgbClr val="BB561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i</a:t>
                </a:r>
                <a:endParaRPr lang="ru-RU" sz="2400" dirty="0">
                  <a:solidFill>
                    <a:srgbClr val="BB561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  <p:sp>
            <p:nvSpPr>
              <p:cNvPr id="50" name="Прямоугольник: скругленные углы 49">
                <a:extLst>
                  <a:ext uri="{FF2B5EF4-FFF2-40B4-BE49-F238E27FC236}">
                    <a16:creationId xmlns:a16="http://schemas.microsoft.com/office/drawing/2014/main" id="{DE9AD5F9-A601-406B-8595-47EB1F132747}"/>
                  </a:ext>
                </a:extLst>
              </p:cNvPr>
              <p:cNvSpPr/>
              <p:nvPr/>
            </p:nvSpPr>
            <p:spPr>
              <a:xfrm>
                <a:off x="5863530" y="2881898"/>
                <a:ext cx="310653" cy="222698"/>
              </a:xfrm>
              <a:prstGeom prst="roundRect">
                <a:avLst/>
              </a:prstGeom>
              <a:solidFill>
                <a:srgbClr val="2ECC7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10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  <p:cxnSp>
            <p:nvCxnSpPr>
              <p:cNvPr id="51" name="Прямая со стрелкой 90">
                <a:extLst>
                  <a:ext uri="{FF2B5EF4-FFF2-40B4-BE49-F238E27FC236}">
                    <a16:creationId xmlns:a16="http://schemas.microsoft.com/office/drawing/2014/main" id="{0C4B9E63-F6CF-4ADB-A2C8-2516B61EE65D}"/>
                  </a:ext>
                </a:extLst>
              </p:cNvPr>
              <p:cNvCxnSpPr>
                <a:cxnSpLocks/>
                <a:stCxn id="50" idx="0"/>
                <a:endCxn id="52" idx="2"/>
              </p:cNvCxnSpPr>
              <p:nvPr/>
            </p:nvCxnSpPr>
            <p:spPr>
              <a:xfrm flipV="1">
                <a:off x="6018856" y="2524573"/>
                <a:ext cx="0" cy="35732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Прямоугольник: скругленные углы 51">
                <a:extLst>
                  <a:ext uri="{FF2B5EF4-FFF2-40B4-BE49-F238E27FC236}">
                    <a16:creationId xmlns:a16="http://schemas.microsoft.com/office/drawing/2014/main" id="{473BE672-9308-4501-B31D-E20F405EA1D4}"/>
                  </a:ext>
                </a:extLst>
              </p:cNvPr>
              <p:cNvSpPr/>
              <p:nvPr/>
            </p:nvSpPr>
            <p:spPr>
              <a:xfrm>
                <a:off x="5863530" y="2301876"/>
                <a:ext cx="310653" cy="222698"/>
              </a:xfrm>
              <a:prstGeom prst="roundRect">
                <a:avLst/>
              </a:prstGeom>
              <a:solidFill>
                <a:srgbClr val="1ABC9C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10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  <p:cxnSp>
            <p:nvCxnSpPr>
              <p:cNvPr id="53" name="Прямая со стрелкой 90">
                <a:extLst>
                  <a:ext uri="{FF2B5EF4-FFF2-40B4-BE49-F238E27FC236}">
                    <a16:creationId xmlns:a16="http://schemas.microsoft.com/office/drawing/2014/main" id="{36FF3130-4C37-4F7B-9BB2-A75CCF42DE3F}"/>
                  </a:ext>
                </a:extLst>
              </p:cNvPr>
              <p:cNvCxnSpPr>
                <a:cxnSpLocks/>
                <a:stCxn id="52" idx="3"/>
                <a:endCxn id="55" idx="1"/>
              </p:cNvCxnSpPr>
              <p:nvPr/>
            </p:nvCxnSpPr>
            <p:spPr>
              <a:xfrm>
                <a:off x="6174183" y="2413224"/>
                <a:ext cx="66107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 стрелкой 90">
                <a:extLst>
                  <a:ext uri="{FF2B5EF4-FFF2-40B4-BE49-F238E27FC236}">
                    <a16:creationId xmlns:a16="http://schemas.microsoft.com/office/drawing/2014/main" id="{35AA593A-74D3-4A56-8498-D04978833103}"/>
                  </a:ext>
                </a:extLst>
              </p:cNvPr>
              <p:cNvCxnSpPr>
                <a:cxnSpLocks/>
                <a:stCxn id="55" idx="3"/>
                <a:endCxn id="92" idx="1"/>
              </p:cNvCxnSpPr>
              <p:nvPr/>
            </p:nvCxnSpPr>
            <p:spPr>
              <a:xfrm>
                <a:off x="7145914" y="2413224"/>
                <a:ext cx="69545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Прямоугольник: скругленные углы 54">
                <a:extLst>
                  <a:ext uri="{FF2B5EF4-FFF2-40B4-BE49-F238E27FC236}">
                    <a16:creationId xmlns:a16="http://schemas.microsoft.com/office/drawing/2014/main" id="{C0677373-71BB-4A50-937A-A5406105D8A6}"/>
                  </a:ext>
                </a:extLst>
              </p:cNvPr>
              <p:cNvSpPr/>
              <p:nvPr/>
            </p:nvSpPr>
            <p:spPr>
              <a:xfrm>
                <a:off x="6835260" y="2301876"/>
                <a:ext cx="310653" cy="222698"/>
              </a:xfrm>
              <a:prstGeom prst="roundRect">
                <a:avLst/>
              </a:prstGeom>
              <a:solidFill>
                <a:srgbClr val="1ABC9C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10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  <p:grpSp>
            <p:nvGrpSpPr>
              <p:cNvPr id="56" name="Группа 55">
                <a:extLst>
                  <a:ext uri="{FF2B5EF4-FFF2-40B4-BE49-F238E27FC236}">
                    <a16:creationId xmlns:a16="http://schemas.microsoft.com/office/drawing/2014/main" id="{75D19A56-F295-40B5-B443-F33D6F995163}"/>
                  </a:ext>
                </a:extLst>
              </p:cNvPr>
              <p:cNvGrpSpPr/>
              <p:nvPr/>
            </p:nvGrpSpPr>
            <p:grpSpPr>
              <a:xfrm>
                <a:off x="7841369" y="1721853"/>
                <a:ext cx="310653" cy="802720"/>
                <a:chOff x="8430046" y="2171700"/>
                <a:chExt cx="688555" cy="1585130"/>
              </a:xfrm>
            </p:grpSpPr>
            <p:sp>
              <p:nvSpPr>
                <p:cNvPr id="91" name="Прямоугольник: скругленные углы 90">
                  <a:extLst>
                    <a:ext uri="{FF2B5EF4-FFF2-40B4-BE49-F238E27FC236}">
                      <a16:creationId xmlns:a16="http://schemas.microsoft.com/office/drawing/2014/main" id="{76B02DDB-EC17-4AAF-9647-09D73D9993DF}"/>
                    </a:ext>
                  </a:extLst>
                </p:cNvPr>
                <p:cNvSpPr/>
                <p:nvPr/>
              </p:nvSpPr>
              <p:spPr>
                <a:xfrm>
                  <a:off x="8430046" y="2171700"/>
                  <a:ext cx="688555" cy="439760"/>
                </a:xfrm>
                <a:prstGeom prst="roundRect">
                  <a:avLst/>
                </a:prstGeom>
                <a:solidFill>
                  <a:srgbClr val="3498DB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110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  <p:sp>
              <p:nvSpPr>
                <p:cNvPr id="92" name="Прямоугольник: скругленные углы 91">
                  <a:extLst>
                    <a:ext uri="{FF2B5EF4-FFF2-40B4-BE49-F238E27FC236}">
                      <a16:creationId xmlns:a16="http://schemas.microsoft.com/office/drawing/2014/main" id="{1B951CC5-751C-4D4B-ACEE-41E317F9438F}"/>
                    </a:ext>
                  </a:extLst>
                </p:cNvPr>
                <p:cNvSpPr/>
                <p:nvPr/>
              </p:nvSpPr>
              <p:spPr>
                <a:xfrm>
                  <a:off x="8430046" y="3317070"/>
                  <a:ext cx="688555" cy="439760"/>
                </a:xfrm>
                <a:prstGeom prst="roundRect">
                  <a:avLst/>
                </a:prstGeom>
                <a:solidFill>
                  <a:srgbClr val="1ABC9C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110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  <p:cxnSp>
              <p:nvCxnSpPr>
                <p:cNvPr id="93" name="Прямая со стрелкой 92">
                  <a:extLst>
                    <a:ext uri="{FF2B5EF4-FFF2-40B4-BE49-F238E27FC236}">
                      <a16:creationId xmlns:a16="http://schemas.microsoft.com/office/drawing/2014/main" id="{297D5FFF-0732-4B71-8750-3A1CC14AEA71}"/>
                    </a:ext>
                  </a:extLst>
                </p:cNvPr>
                <p:cNvCxnSpPr>
                  <a:cxnSpLocks/>
                  <a:stCxn id="92" idx="0"/>
                  <a:endCxn id="91" idx="2"/>
                </p:cNvCxnSpPr>
                <p:nvPr/>
              </p:nvCxnSpPr>
              <p:spPr>
                <a:xfrm flipV="1">
                  <a:off x="8774325" y="2611460"/>
                  <a:ext cx="0" cy="705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" name="Прямоугольник: скругленные углы 56">
                <a:extLst>
                  <a:ext uri="{FF2B5EF4-FFF2-40B4-BE49-F238E27FC236}">
                    <a16:creationId xmlns:a16="http://schemas.microsoft.com/office/drawing/2014/main" id="{041864DE-DDF7-439D-B91F-5AF93D116D33}"/>
                  </a:ext>
                </a:extLst>
              </p:cNvPr>
              <p:cNvSpPr/>
              <p:nvPr/>
            </p:nvSpPr>
            <p:spPr>
              <a:xfrm>
                <a:off x="6832920" y="1721853"/>
                <a:ext cx="310653" cy="222698"/>
              </a:xfrm>
              <a:prstGeom prst="roundRect">
                <a:avLst/>
              </a:prstGeom>
              <a:solidFill>
                <a:srgbClr val="3498DB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10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  <p:cxnSp>
            <p:nvCxnSpPr>
              <p:cNvPr id="58" name="Прямая со стрелкой 57">
                <a:extLst>
                  <a:ext uri="{FF2B5EF4-FFF2-40B4-BE49-F238E27FC236}">
                    <a16:creationId xmlns:a16="http://schemas.microsoft.com/office/drawing/2014/main" id="{F5CD91E1-FDEE-4706-90A1-FCC32CD925DD}"/>
                  </a:ext>
                </a:extLst>
              </p:cNvPr>
              <p:cNvCxnSpPr>
                <a:cxnSpLocks/>
                <a:endCxn id="57" idx="2"/>
              </p:cNvCxnSpPr>
              <p:nvPr/>
            </p:nvCxnSpPr>
            <p:spPr>
              <a:xfrm flipV="1">
                <a:off x="6988247" y="1944551"/>
                <a:ext cx="0" cy="35732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Прямоугольник: скругленные углы 58">
                <a:extLst>
                  <a:ext uri="{FF2B5EF4-FFF2-40B4-BE49-F238E27FC236}">
                    <a16:creationId xmlns:a16="http://schemas.microsoft.com/office/drawing/2014/main" id="{1A8DF7EE-38BE-473F-BA1D-B6106C8A88A8}"/>
                  </a:ext>
                </a:extLst>
              </p:cNvPr>
              <p:cNvSpPr/>
              <p:nvPr/>
            </p:nvSpPr>
            <p:spPr>
              <a:xfrm>
                <a:off x="5858850" y="1721853"/>
                <a:ext cx="310653" cy="222698"/>
              </a:xfrm>
              <a:prstGeom prst="roundRect">
                <a:avLst/>
              </a:prstGeom>
              <a:solidFill>
                <a:srgbClr val="3498DB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10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  <p:cxnSp>
            <p:nvCxnSpPr>
              <p:cNvPr id="60" name="Прямая со стрелкой 59">
                <a:extLst>
                  <a:ext uri="{FF2B5EF4-FFF2-40B4-BE49-F238E27FC236}">
                    <a16:creationId xmlns:a16="http://schemas.microsoft.com/office/drawing/2014/main" id="{E9A64467-A483-48A9-9297-15C776285061}"/>
                  </a:ext>
                </a:extLst>
              </p:cNvPr>
              <p:cNvCxnSpPr>
                <a:cxnSpLocks/>
                <a:endCxn id="59" idx="2"/>
              </p:cNvCxnSpPr>
              <p:nvPr/>
            </p:nvCxnSpPr>
            <p:spPr>
              <a:xfrm flipV="1">
                <a:off x="6014177" y="1944551"/>
                <a:ext cx="0" cy="35732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Прямоугольник: скругленные углы 60">
                <a:extLst>
                  <a:ext uri="{FF2B5EF4-FFF2-40B4-BE49-F238E27FC236}">
                    <a16:creationId xmlns:a16="http://schemas.microsoft.com/office/drawing/2014/main" id="{C514E548-0B78-4C15-B056-D76B6FE1723C}"/>
                  </a:ext>
                </a:extLst>
              </p:cNvPr>
              <p:cNvSpPr/>
              <p:nvPr/>
            </p:nvSpPr>
            <p:spPr>
              <a:xfrm>
                <a:off x="6832920" y="2881898"/>
                <a:ext cx="310653" cy="222698"/>
              </a:xfrm>
              <a:prstGeom prst="roundRect">
                <a:avLst/>
              </a:prstGeom>
              <a:solidFill>
                <a:srgbClr val="2ECC7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10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  <p:sp>
            <p:nvSpPr>
              <p:cNvPr id="62" name="Прямоугольник: скругленные углы 61">
                <a:extLst>
                  <a:ext uri="{FF2B5EF4-FFF2-40B4-BE49-F238E27FC236}">
                    <a16:creationId xmlns:a16="http://schemas.microsoft.com/office/drawing/2014/main" id="{E7563F21-8D4C-44D0-B8EB-81CE52AB05CA}"/>
                  </a:ext>
                </a:extLst>
              </p:cNvPr>
              <p:cNvSpPr/>
              <p:nvPr/>
            </p:nvSpPr>
            <p:spPr>
              <a:xfrm>
                <a:off x="7840319" y="2881898"/>
                <a:ext cx="310653" cy="222698"/>
              </a:xfrm>
              <a:prstGeom prst="roundRect">
                <a:avLst/>
              </a:prstGeom>
              <a:solidFill>
                <a:srgbClr val="2ECC7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10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  <p:cxnSp>
            <p:nvCxnSpPr>
              <p:cNvPr id="63" name="Прямая со стрелкой 90">
                <a:extLst>
                  <a:ext uri="{FF2B5EF4-FFF2-40B4-BE49-F238E27FC236}">
                    <a16:creationId xmlns:a16="http://schemas.microsoft.com/office/drawing/2014/main" id="{C806EA4E-8685-43E7-B30E-CCCD944E8C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87197" y="2524573"/>
                <a:ext cx="0" cy="35732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Прямая со стрелкой 90">
                <a:extLst>
                  <a:ext uri="{FF2B5EF4-FFF2-40B4-BE49-F238E27FC236}">
                    <a16:creationId xmlns:a16="http://schemas.microsoft.com/office/drawing/2014/main" id="{B14F020F-610F-4868-997E-FA8D7CAA15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95645" y="2524573"/>
                <a:ext cx="0" cy="35732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5" name="Группа 64">
                <a:extLst>
                  <a:ext uri="{FF2B5EF4-FFF2-40B4-BE49-F238E27FC236}">
                    <a16:creationId xmlns:a16="http://schemas.microsoft.com/office/drawing/2014/main" id="{F0FDAE35-EBA3-4404-A46E-BDB6403F1D6D}"/>
                  </a:ext>
                </a:extLst>
              </p:cNvPr>
              <p:cNvGrpSpPr/>
              <p:nvPr/>
            </p:nvGrpSpPr>
            <p:grpSpPr>
              <a:xfrm>
                <a:off x="8861277" y="1721853"/>
                <a:ext cx="310653" cy="802720"/>
                <a:chOff x="8430046" y="2171700"/>
                <a:chExt cx="688555" cy="1585130"/>
              </a:xfrm>
            </p:grpSpPr>
            <p:sp>
              <p:nvSpPr>
                <p:cNvPr id="88" name="Прямоугольник: скругленные углы 87">
                  <a:extLst>
                    <a:ext uri="{FF2B5EF4-FFF2-40B4-BE49-F238E27FC236}">
                      <a16:creationId xmlns:a16="http://schemas.microsoft.com/office/drawing/2014/main" id="{EF0BE1CA-9426-4FAE-BA6D-FF28AB6E2EC9}"/>
                    </a:ext>
                  </a:extLst>
                </p:cNvPr>
                <p:cNvSpPr/>
                <p:nvPr/>
              </p:nvSpPr>
              <p:spPr>
                <a:xfrm>
                  <a:off x="8430046" y="2171700"/>
                  <a:ext cx="688555" cy="439760"/>
                </a:xfrm>
                <a:prstGeom prst="roundRect">
                  <a:avLst/>
                </a:prstGeom>
                <a:solidFill>
                  <a:srgbClr val="3498DB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110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  <p:sp>
              <p:nvSpPr>
                <p:cNvPr id="89" name="Прямоугольник: скругленные углы 88">
                  <a:extLst>
                    <a:ext uri="{FF2B5EF4-FFF2-40B4-BE49-F238E27FC236}">
                      <a16:creationId xmlns:a16="http://schemas.microsoft.com/office/drawing/2014/main" id="{122379D2-0EE0-45E7-BA84-D1F65E302104}"/>
                    </a:ext>
                  </a:extLst>
                </p:cNvPr>
                <p:cNvSpPr/>
                <p:nvPr/>
              </p:nvSpPr>
              <p:spPr>
                <a:xfrm>
                  <a:off x="8430046" y="3317070"/>
                  <a:ext cx="688555" cy="439760"/>
                </a:xfrm>
                <a:prstGeom prst="roundRect">
                  <a:avLst/>
                </a:prstGeom>
                <a:solidFill>
                  <a:srgbClr val="1ABC9C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110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  <p:cxnSp>
              <p:nvCxnSpPr>
                <p:cNvPr id="90" name="Прямая со стрелкой 89">
                  <a:extLst>
                    <a:ext uri="{FF2B5EF4-FFF2-40B4-BE49-F238E27FC236}">
                      <a16:creationId xmlns:a16="http://schemas.microsoft.com/office/drawing/2014/main" id="{86C98FCA-1A2D-46E8-8730-574DB2932BEC}"/>
                    </a:ext>
                  </a:extLst>
                </p:cNvPr>
                <p:cNvCxnSpPr>
                  <a:cxnSpLocks/>
                  <a:stCxn id="89" idx="0"/>
                  <a:endCxn id="88" idx="2"/>
                </p:cNvCxnSpPr>
                <p:nvPr/>
              </p:nvCxnSpPr>
              <p:spPr>
                <a:xfrm flipV="1">
                  <a:off x="8774325" y="2611460"/>
                  <a:ext cx="0" cy="705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Прямоугольник: скругленные углы 65">
                <a:extLst>
                  <a:ext uri="{FF2B5EF4-FFF2-40B4-BE49-F238E27FC236}">
                    <a16:creationId xmlns:a16="http://schemas.microsoft.com/office/drawing/2014/main" id="{C279877A-BD47-425C-9DA4-09DF8B92ACF3}"/>
                  </a:ext>
                </a:extLst>
              </p:cNvPr>
              <p:cNvSpPr/>
              <p:nvPr/>
            </p:nvSpPr>
            <p:spPr>
              <a:xfrm>
                <a:off x="8860227" y="2881898"/>
                <a:ext cx="310653" cy="222698"/>
              </a:xfrm>
              <a:prstGeom prst="roundRect">
                <a:avLst/>
              </a:prstGeom>
              <a:solidFill>
                <a:srgbClr val="2ECC7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10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  <p:cxnSp>
            <p:nvCxnSpPr>
              <p:cNvPr id="67" name="Прямая со стрелкой 90">
                <a:extLst>
                  <a:ext uri="{FF2B5EF4-FFF2-40B4-BE49-F238E27FC236}">
                    <a16:creationId xmlns:a16="http://schemas.microsoft.com/office/drawing/2014/main" id="{177A6AC9-A0E5-45B9-8301-B0FF199F0F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15553" y="2524573"/>
                <a:ext cx="0" cy="35732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8" name="Группа 67">
                <a:extLst>
                  <a:ext uri="{FF2B5EF4-FFF2-40B4-BE49-F238E27FC236}">
                    <a16:creationId xmlns:a16="http://schemas.microsoft.com/office/drawing/2014/main" id="{F3202437-C9D2-4031-958A-CCB464A9FCC0}"/>
                  </a:ext>
                </a:extLst>
              </p:cNvPr>
              <p:cNvGrpSpPr/>
              <p:nvPr/>
            </p:nvGrpSpPr>
            <p:grpSpPr>
              <a:xfrm>
                <a:off x="9886916" y="1721853"/>
                <a:ext cx="310653" cy="802720"/>
                <a:chOff x="8430046" y="2171700"/>
                <a:chExt cx="688555" cy="1585130"/>
              </a:xfrm>
            </p:grpSpPr>
            <p:sp>
              <p:nvSpPr>
                <p:cNvPr id="85" name="Прямоугольник: скругленные углы 84">
                  <a:extLst>
                    <a:ext uri="{FF2B5EF4-FFF2-40B4-BE49-F238E27FC236}">
                      <a16:creationId xmlns:a16="http://schemas.microsoft.com/office/drawing/2014/main" id="{B3E321CB-AC40-4905-A468-0853059C1332}"/>
                    </a:ext>
                  </a:extLst>
                </p:cNvPr>
                <p:cNvSpPr/>
                <p:nvPr/>
              </p:nvSpPr>
              <p:spPr>
                <a:xfrm>
                  <a:off x="8430046" y="2171700"/>
                  <a:ext cx="688555" cy="439760"/>
                </a:xfrm>
                <a:prstGeom prst="roundRect">
                  <a:avLst/>
                </a:prstGeom>
                <a:solidFill>
                  <a:srgbClr val="3498DB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110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  <p:sp>
              <p:nvSpPr>
                <p:cNvPr id="86" name="Прямоугольник: скругленные углы 85">
                  <a:extLst>
                    <a:ext uri="{FF2B5EF4-FFF2-40B4-BE49-F238E27FC236}">
                      <a16:creationId xmlns:a16="http://schemas.microsoft.com/office/drawing/2014/main" id="{81745B7A-1AEF-43CC-862C-317F8439F694}"/>
                    </a:ext>
                  </a:extLst>
                </p:cNvPr>
                <p:cNvSpPr/>
                <p:nvPr/>
              </p:nvSpPr>
              <p:spPr>
                <a:xfrm>
                  <a:off x="8430046" y="3317070"/>
                  <a:ext cx="688555" cy="439760"/>
                </a:xfrm>
                <a:prstGeom prst="roundRect">
                  <a:avLst/>
                </a:prstGeom>
                <a:solidFill>
                  <a:srgbClr val="1ABC9C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110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  <p:cxnSp>
              <p:nvCxnSpPr>
                <p:cNvPr id="87" name="Прямая со стрелкой 86">
                  <a:extLst>
                    <a:ext uri="{FF2B5EF4-FFF2-40B4-BE49-F238E27FC236}">
                      <a16:creationId xmlns:a16="http://schemas.microsoft.com/office/drawing/2014/main" id="{18876539-1A8E-4EB3-9540-40F1BCC7786B}"/>
                    </a:ext>
                  </a:extLst>
                </p:cNvPr>
                <p:cNvCxnSpPr>
                  <a:cxnSpLocks/>
                  <a:stCxn id="86" idx="0"/>
                  <a:endCxn id="85" idx="2"/>
                </p:cNvCxnSpPr>
                <p:nvPr/>
              </p:nvCxnSpPr>
              <p:spPr>
                <a:xfrm flipV="1">
                  <a:off x="8774325" y="2611460"/>
                  <a:ext cx="0" cy="705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Прямоугольник: скругленные углы 68">
                <a:extLst>
                  <a:ext uri="{FF2B5EF4-FFF2-40B4-BE49-F238E27FC236}">
                    <a16:creationId xmlns:a16="http://schemas.microsoft.com/office/drawing/2014/main" id="{A7988193-7AB7-4B64-8DFF-C339C247AAD6}"/>
                  </a:ext>
                </a:extLst>
              </p:cNvPr>
              <p:cNvSpPr/>
              <p:nvPr/>
            </p:nvSpPr>
            <p:spPr>
              <a:xfrm>
                <a:off x="9885865" y="2881898"/>
                <a:ext cx="310653" cy="222698"/>
              </a:xfrm>
              <a:prstGeom prst="roundRect">
                <a:avLst/>
              </a:prstGeom>
              <a:solidFill>
                <a:srgbClr val="2ECC7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10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  <p:cxnSp>
            <p:nvCxnSpPr>
              <p:cNvPr id="70" name="Прямая со стрелкой 90">
                <a:extLst>
                  <a:ext uri="{FF2B5EF4-FFF2-40B4-BE49-F238E27FC236}">
                    <a16:creationId xmlns:a16="http://schemas.microsoft.com/office/drawing/2014/main" id="{161FF0BC-99CE-4E34-A89F-B55466735E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41192" y="2524573"/>
                <a:ext cx="0" cy="35732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Прямая со стрелкой 90">
                <a:extLst>
                  <a:ext uri="{FF2B5EF4-FFF2-40B4-BE49-F238E27FC236}">
                    <a16:creationId xmlns:a16="http://schemas.microsoft.com/office/drawing/2014/main" id="{84D1D317-AC4A-4AF4-8ED4-DB368B148A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48633" y="2413224"/>
                <a:ext cx="69545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Прямая со стрелкой 90">
                <a:extLst>
                  <a:ext uri="{FF2B5EF4-FFF2-40B4-BE49-F238E27FC236}">
                    <a16:creationId xmlns:a16="http://schemas.microsoft.com/office/drawing/2014/main" id="{041CE578-B682-40F7-B58C-072C01B634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68541" y="2413224"/>
                <a:ext cx="69545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E57D4EF-33E9-438F-9120-C409FCB9202D}"/>
                  </a:ext>
                </a:extLst>
              </p:cNvPr>
              <p:cNvSpPr txBox="1"/>
              <p:nvPr/>
            </p:nvSpPr>
            <p:spPr>
              <a:xfrm>
                <a:off x="5660743" y="3082403"/>
                <a:ext cx="762067" cy="428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BB561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C</a:t>
                </a:r>
                <a:endParaRPr lang="ru-RU" sz="2400" dirty="0">
                  <a:solidFill>
                    <a:srgbClr val="BB561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FD7EE6F-7EB8-48D2-B38C-0539CBE27654}"/>
                  </a:ext>
                </a:extLst>
              </p:cNvPr>
              <p:cNvSpPr txBox="1"/>
              <p:nvPr/>
            </p:nvSpPr>
            <p:spPr>
              <a:xfrm>
                <a:off x="5439715" y="1337005"/>
                <a:ext cx="1123903" cy="428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err="1">
                    <a:solidFill>
                      <a:srgbClr val="CB2DEB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i</a:t>
                </a:r>
                <a:endParaRPr lang="ru-RU" sz="2400" dirty="0">
                  <a:solidFill>
                    <a:srgbClr val="CB2DEB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FF93A96-C59B-4D3C-9573-66B33252C638}"/>
                  </a:ext>
                </a:extLst>
              </p:cNvPr>
              <p:cNvSpPr txBox="1"/>
              <p:nvPr/>
            </p:nvSpPr>
            <p:spPr>
              <a:xfrm>
                <a:off x="6617622" y="1337005"/>
                <a:ext cx="762067" cy="428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CB2DEB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t</a:t>
                </a:r>
                <a:endParaRPr lang="ru-RU" sz="2400" dirty="0">
                  <a:solidFill>
                    <a:srgbClr val="CB2DEB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5DBF47F-A12A-4E48-9431-3BD7A03BE59A}"/>
                  </a:ext>
                </a:extLst>
              </p:cNvPr>
              <p:cNvSpPr txBox="1"/>
              <p:nvPr/>
            </p:nvSpPr>
            <p:spPr>
              <a:xfrm>
                <a:off x="7620342" y="1337005"/>
                <a:ext cx="762067" cy="428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err="1">
                    <a:solidFill>
                      <a:srgbClr val="CB2DEB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i</a:t>
                </a:r>
                <a:endParaRPr lang="ru-RU" sz="2400" dirty="0">
                  <a:solidFill>
                    <a:srgbClr val="CB2DEB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F961BB7-876C-4C53-AA15-4EBE0DB039A9}"/>
                  </a:ext>
                </a:extLst>
              </p:cNvPr>
              <p:cNvSpPr txBox="1"/>
              <p:nvPr/>
            </p:nvSpPr>
            <p:spPr>
              <a:xfrm>
                <a:off x="8628791" y="1337005"/>
                <a:ext cx="762067" cy="428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CB2DEB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z</a:t>
                </a:r>
                <a:endParaRPr lang="ru-RU" sz="2400" dirty="0">
                  <a:solidFill>
                    <a:srgbClr val="CB2DEB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FFD7E06-6903-48B9-B089-75EE91646F24}"/>
                  </a:ext>
                </a:extLst>
              </p:cNvPr>
              <p:cNvSpPr txBox="1"/>
              <p:nvPr/>
            </p:nvSpPr>
            <p:spPr>
              <a:xfrm>
                <a:off x="9660159" y="1337005"/>
                <a:ext cx="762067" cy="428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CB2DEB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e</a:t>
                </a:r>
                <a:endParaRPr lang="ru-RU" sz="2400" dirty="0">
                  <a:solidFill>
                    <a:srgbClr val="CB2DEB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7C90547-E66E-41D3-BC04-594C75D4ECEE}"/>
                  </a:ext>
                </a:extLst>
              </p:cNvPr>
              <p:cNvSpPr txBox="1"/>
              <p:nvPr/>
            </p:nvSpPr>
            <p:spPr>
              <a:xfrm>
                <a:off x="7608882" y="3082403"/>
                <a:ext cx="762067" cy="428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BB561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t</a:t>
                </a:r>
                <a:endParaRPr lang="ru-RU" sz="2400" dirty="0">
                  <a:solidFill>
                    <a:srgbClr val="BB561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F21AE09-BCCA-423D-9659-D07FA302AD8B}"/>
                  </a:ext>
                </a:extLst>
              </p:cNvPr>
              <p:cNvSpPr txBox="1"/>
              <p:nvPr/>
            </p:nvSpPr>
            <p:spPr>
              <a:xfrm>
                <a:off x="8640250" y="3082403"/>
                <a:ext cx="762067" cy="428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err="1">
                    <a:solidFill>
                      <a:srgbClr val="BB561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i</a:t>
                </a:r>
                <a:endParaRPr lang="ru-RU" sz="2400" dirty="0">
                  <a:solidFill>
                    <a:srgbClr val="BB561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2B8D8F45-5EF7-4989-9D13-639F8D1AFC34}"/>
                  </a:ext>
                </a:extLst>
              </p:cNvPr>
              <p:cNvSpPr txBox="1"/>
              <p:nvPr/>
            </p:nvSpPr>
            <p:spPr>
              <a:xfrm>
                <a:off x="9665888" y="3082403"/>
                <a:ext cx="762067" cy="428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BB561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z</a:t>
                </a:r>
                <a:endParaRPr lang="ru-RU" sz="2400" dirty="0">
                  <a:solidFill>
                    <a:srgbClr val="BB561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21ED864-1F55-4BD6-8059-06545E3DF030}"/>
                  </a:ext>
                </a:extLst>
              </p:cNvPr>
              <p:cNvSpPr txBox="1"/>
              <p:nvPr/>
            </p:nvSpPr>
            <p:spPr>
              <a:xfrm>
                <a:off x="6515007" y="3082403"/>
                <a:ext cx="955838" cy="428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err="1">
                    <a:solidFill>
                      <a:srgbClr val="BB561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i</a:t>
                </a:r>
                <a:endParaRPr lang="ru-RU" sz="2400" dirty="0">
                  <a:solidFill>
                    <a:srgbClr val="BB561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p:grpSp>
        <p:cxnSp>
          <p:nvCxnSpPr>
            <p:cNvPr id="112" name="Прямая соединительная линия 111">
              <a:extLst>
                <a:ext uri="{FF2B5EF4-FFF2-40B4-BE49-F238E27FC236}">
                  <a16:creationId xmlns:a16="http://schemas.microsoft.com/office/drawing/2014/main" id="{6F8D1705-D0AD-4153-A889-F6CAC8E874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663" y="1143000"/>
              <a:ext cx="0" cy="2980944"/>
            </a:xfrm>
            <a:prstGeom prst="line">
              <a:avLst/>
            </a:prstGeom>
            <a:ln w="28575">
              <a:solidFill>
                <a:srgbClr val="BFBFB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Прямая соединительная линия 112">
              <a:extLst>
                <a:ext uri="{FF2B5EF4-FFF2-40B4-BE49-F238E27FC236}">
                  <a16:creationId xmlns:a16="http://schemas.microsoft.com/office/drawing/2014/main" id="{F2F98249-81EA-49C9-B4C2-F8DE638818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46639" y="1143000"/>
              <a:ext cx="0" cy="2980944"/>
            </a:xfrm>
            <a:prstGeom prst="line">
              <a:avLst/>
            </a:prstGeom>
            <a:ln w="28575">
              <a:solidFill>
                <a:srgbClr val="BFBFB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Прямая соединительная линия 151">
              <a:extLst>
                <a:ext uri="{FF2B5EF4-FFF2-40B4-BE49-F238E27FC236}">
                  <a16:creationId xmlns:a16="http://schemas.microsoft.com/office/drawing/2014/main" id="{D319B3B1-295A-4836-84C7-FF1900443C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255" y="1143000"/>
              <a:ext cx="0" cy="2980944"/>
            </a:xfrm>
            <a:prstGeom prst="line">
              <a:avLst/>
            </a:prstGeom>
            <a:ln w="28575">
              <a:solidFill>
                <a:srgbClr val="BFBFB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Прямая со стрелкой 90">
              <a:extLst>
                <a:ext uri="{FF2B5EF4-FFF2-40B4-BE49-F238E27FC236}">
                  <a16:creationId xmlns:a16="http://schemas.microsoft.com/office/drawing/2014/main" id="{9281001B-D9F2-4E5B-BB2E-EA5DC9864C16}"/>
                </a:ext>
              </a:extLst>
            </p:cNvPr>
            <p:cNvCxnSpPr>
              <a:cxnSpLocks/>
            </p:cNvCxnSpPr>
            <p:nvPr/>
          </p:nvCxnSpPr>
          <p:spPr>
            <a:xfrm>
              <a:off x="263321" y="3910584"/>
              <a:ext cx="5369383" cy="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1CCC006-F961-4E4D-A669-8F5AD983CC5D}"/>
                </a:ext>
              </a:extLst>
            </p:cNvPr>
            <p:cNvSpPr txBox="1"/>
            <p:nvPr/>
          </p:nvSpPr>
          <p:spPr>
            <a:xfrm>
              <a:off x="2218469" y="3954568"/>
              <a:ext cx="14452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3D3BFF"/>
                  </a:solidFill>
                  <a:latin typeface="+mj-lt"/>
                  <a:ea typeface="Open Sans" panose="020B0604020202020204" charset="0"/>
                  <a:cs typeface="Open Sans" panose="020B0604020202020204" charset="0"/>
                </a:rPr>
                <a:t>SEQ_LEN</a:t>
              </a:r>
              <a:endParaRPr lang="ru-RU" dirty="0">
                <a:solidFill>
                  <a:srgbClr val="3D3BFF"/>
                </a:solidFill>
                <a:latin typeface="+mj-lt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155" name="Прямая со стрелкой 90">
              <a:extLst>
                <a:ext uri="{FF2B5EF4-FFF2-40B4-BE49-F238E27FC236}">
                  <a16:creationId xmlns:a16="http://schemas.microsoft.com/office/drawing/2014/main" id="{F8589F5D-102A-498E-9294-0E5D1FE511BD}"/>
                </a:ext>
              </a:extLst>
            </p:cNvPr>
            <p:cNvCxnSpPr>
              <a:cxnSpLocks/>
            </p:cNvCxnSpPr>
            <p:nvPr/>
          </p:nvCxnSpPr>
          <p:spPr>
            <a:xfrm>
              <a:off x="5804585" y="3910584"/>
              <a:ext cx="5369383" cy="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BC766580-FF3E-489A-A0FA-A66E162251D5}"/>
                </a:ext>
              </a:extLst>
            </p:cNvPr>
            <p:cNvSpPr txBox="1"/>
            <p:nvPr/>
          </p:nvSpPr>
          <p:spPr>
            <a:xfrm>
              <a:off x="7878605" y="3954568"/>
              <a:ext cx="14452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3D3BFF"/>
                  </a:solidFill>
                  <a:latin typeface="+mj-lt"/>
                  <a:ea typeface="Open Sans" panose="020B0604020202020204" charset="0"/>
                  <a:cs typeface="Open Sans" panose="020B0604020202020204" charset="0"/>
                </a:rPr>
                <a:t>SEQ_LEN</a:t>
              </a:r>
              <a:endParaRPr lang="ru-RU" dirty="0">
                <a:solidFill>
                  <a:srgbClr val="3D3BFF"/>
                </a:solidFill>
                <a:latin typeface="+mj-lt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11356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ru-RU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Языковая модель: обучающий </a:t>
            </a:r>
            <a:r>
              <a:rPr lang="ru-RU" sz="3600" b="1" i="0" u="none" strike="noStrike" cap="none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датасет</a:t>
            </a:r>
            <a:endParaRPr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874D930-42F6-4C45-8985-AD5A9C1C016C}"/>
              </a:ext>
            </a:extLst>
          </p:cNvPr>
          <p:cNvSpPr txBox="1"/>
          <p:nvPr/>
        </p:nvSpPr>
        <p:spPr>
          <a:xfrm>
            <a:off x="845481" y="1724167"/>
            <a:ext cx="2170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A5131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“First Citizen…”</a:t>
            </a:r>
            <a:endParaRPr lang="ru-RU" sz="2000" dirty="0">
              <a:solidFill>
                <a:srgbClr val="A5131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F376B3A2-85B7-4A46-B8FC-77C7C4B2554E}"/>
              </a:ext>
            </a:extLst>
          </p:cNvPr>
          <p:cNvGrpSpPr/>
          <p:nvPr/>
        </p:nvGrpSpPr>
        <p:grpSpPr>
          <a:xfrm>
            <a:off x="4333775" y="1298448"/>
            <a:ext cx="4261585" cy="1385033"/>
            <a:chOff x="4653815" y="4928616"/>
            <a:chExt cx="4261585" cy="1385033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994213C-24C8-47AE-99C2-9ADCFDC12B26}"/>
                </a:ext>
              </a:extLst>
            </p:cNvPr>
            <p:cNvSpPr txBox="1"/>
            <p:nvPr/>
          </p:nvSpPr>
          <p:spPr>
            <a:xfrm>
              <a:off x="4762070" y="5209028"/>
              <a:ext cx="37779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A51313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F </a:t>
              </a:r>
              <a:r>
                <a:rPr lang="en-US" sz="2000" dirty="0" err="1">
                  <a:solidFill>
                    <a:srgbClr val="A51313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i</a:t>
              </a:r>
              <a:r>
                <a:rPr lang="en-US" sz="2000" dirty="0">
                  <a:solidFill>
                    <a:srgbClr val="A51313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 r s t _      C </a:t>
              </a:r>
              <a:r>
                <a:rPr lang="en-US" sz="2000" dirty="0" err="1">
                  <a:solidFill>
                    <a:srgbClr val="A51313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i</a:t>
              </a:r>
              <a:r>
                <a:rPr lang="en-US" sz="2000" dirty="0">
                  <a:solidFill>
                    <a:srgbClr val="A51313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 t </a:t>
              </a:r>
              <a:r>
                <a:rPr lang="en-US" sz="2000" dirty="0" err="1">
                  <a:solidFill>
                    <a:srgbClr val="A51313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i</a:t>
              </a:r>
              <a:r>
                <a:rPr lang="en-US" sz="2000" dirty="0">
                  <a:solidFill>
                    <a:srgbClr val="A51313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rPr>
                <a:t> z e      n …</a:t>
              </a:r>
              <a:endParaRPr lang="ru-RU" sz="2000" dirty="0">
                <a:solidFill>
                  <a:srgbClr val="A5131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grpSp>
          <p:nvGrpSpPr>
            <p:cNvPr id="11" name="Группа 10">
              <a:extLst>
                <a:ext uri="{FF2B5EF4-FFF2-40B4-BE49-F238E27FC236}">
                  <a16:creationId xmlns:a16="http://schemas.microsoft.com/office/drawing/2014/main" id="{43495E6C-04F0-4032-B8D4-18D26D54EBA3}"/>
                </a:ext>
              </a:extLst>
            </p:cNvPr>
            <p:cNvGrpSpPr/>
            <p:nvPr/>
          </p:nvGrpSpPr>
          <p:grpSpPr>
            <a:xfrm>
              <a:off x="4653815" y="4928616"/>
              <a:ext cx="4261585" cy="1385033"/>
              <a:chOff x="4653815" y="4928616"/>
              <a:chExt cx="4261585" cy="1385033"/>
            </a:xfrm>
          </p:grpSpPr>
          <p:cxnSp>
            <p:nvCxnSpPr>
              <p:cNvPr id="96" name="Прямая соединительная линия 95">
                <a:extLst>
                  <a:ext uri="{FF2B5EF4-FFF2-40B4-BE49-F238E27FC236}">
                    <a16:creationId xmlns:a16="http://schemas.microsoft.com/office/drawing/2014/main" id="{F878F824-C5E0-4BF2-8E4A-F281B074EB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43703" y="4928616"/>
                <a:ext cx="0" cy="1147814"/>
              </a:xfrm>
              <a:prstGeom prst="line">
                <a:avLst/>
              </a:prstGeom>
              <a:ln w="28575">
                <a:solidFill>
                  <a:srgbClr val="BFBFB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Прямая соединительная линия 99">
                <a:extLst>
                  <a:ext uri="{FF2B5EF4-FFF2-40B4-BE49-F238E27FC236}">
                    <a16:creationId xmlns:a16="http://schemas.microsoft.com/office/drawing/2014/main" id="{8AD0D1C3-CD7F-493F-A41E-32E9CE67AF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24447" y="4928616"/>
                <a:ext cx="0" cy="1147814"/>
              </a:xfrm>
              <a:prstGeom prst="line">
                <a:avLst/>
              </a:prstGeom>
              <a:ln w="28575">
                <a:solidFill>
                  <a:srgbClr val="BFBFB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Прямая соединительная линия 100">
                <a:extLst>
                  <a:ext uri="{FF2B5EF4-FFF2-40B4-BE49-F238E27FC236}">
                    <a16:creationId xmlns:a16="http://schemas.microsoft.com/office/drawing/2014/main" id="{7D56A8F9-452F-4EE2-8B04-B0E6DEBD8C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53815" y="4928616"/>
                <a:ext cx="0" cy="1147814"/>
              </a:xfrm>
              <a:prstGeom prst="line">
                <a:avLst/>
              </a:prstGeom>
              <a:ln w="28575">
                <a:solidFill>
                  <a:srgbClr val="BFBFB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Прямая соединительная линия 101">
                <a:extLst>
                  <a:ext uri="{FF2B5EF4-FFF2-40B4-BE49-F238E27FC236}">
                    <a16:creationId xmlns:a16="http://schemas.microsoft.com/office/drawing/2014/main" id="{CF99E0E3-49CF-4457-9D74-1CAC33ACE3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78343" y="4928616"/>
                <a:ext cx="0" cy="1147814"/>
              </a:xfrm>
              <a:prstGeom prst="line">
                <a:avLst/>
              </a:prstGeom>
              <a:ln w="28575">
                <a:solidFill>
                  <a:srgbClr val="BFBFB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Прямая со стрелкой 90">
                <a:extLst>
                  <a:ext uri="{FF2B5EF4-FFF2-40B4-BE49-F238E27FC236}">
                    <a16:creationId xmlns:a16="http://schemas.microsoft.com/office/drawing/2014/main" id="{E9D41870-86AC-47CB-B31A-A97206ACB5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8278" y="5843016"/>
                <a:ext cx="1301042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5BC7176F-5805-41FD-ACA6-0F735700C8B9}"/>
                  </a:ext>
                </a:extLst>
              </p:cNvPr>
              <p:cNvSpPr txBox="1"/>
              <p:nvPr/>
            </p:nvSpPr>
            <p:spPr>
              <a:xfrm>
                <a:off x="4662965" y="6005872"/>
                <a:ext cx="144522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3D3BFF"/>
                    </a:solidFill>
                    <a:latin typeface="+mj-lt"/>
                    <a:ea typeface="Open Sans" panose="020B0604020202020204" charset="0"/>
                    <a:cs typeface="Open Sans" panose="020B0604020202020204" charset="0"/>
                  </a:rPr>
                  <a:t>SEQ_LEN+1</a:t>
                </a:r>
                <a:endParaRPr lang="ru-RU" dirty="0">
                  <a:solidFill>
                    <a:srgbClr val="3D3BFF"/>
                  </a:solidFill>
                  <a:latin typeface="+mj-lt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  <p:cxnSp>
            <p:nvCxnSpPr>
              <p:cNvPr id="108" name="Прямая со стрелкой 90">
                <a:extLst>
                  <a:ext uri="{FF2B5EF4-FFF2-40B4-BE49-F238E27FC236}">
                    <a16:creationId xmlns:a16="http://schemas.microsoft.com/office/drawing/2014/main" id="{7D1B189A-E52A-4F3F-8212-17127748D3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78166" y="5843016"/>
                <a:ext cx="1301042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3A0801D5-2A11-4CA4-9B9E-16CA94BF3A1F}"/>
                  </a:ext>
                </a:extLst>
              </p:cNvPr>
              <p:cNvSpPr txBox="1"/>
              <p:nvPr/>
            </p:nvSpPr>
            <p:spPr>
              <a:xfrm>
                <a:off x="6052853" y="6005872"/>
                <a:ext cx="144522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3D3BFF"/>
                    </a:solidFill>
                    <a:latin typeface="+mj-lt"/>
                    <a:ea typeface="Open Sans" panose="020B0604020202020204" charset="0"/>
                    <a:cs typeface="Open Sans" panose="020B0604020202020204" charset="0"/>
                  </a:rPr>
                  <a:t>SEQ_LEN+1</a:t>
                </a:r>
                <a:endParaRPr lang="ru-RU" dirty="0">
                  <a:solidFill>
                    <a:srgbClr val="3D3BFF"/>
                  </a:solidFill>
                  <a:latin typeface="+mj-lt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  <p:cxnSp>
            <p:nvCxnSpPr>
              <p:cNvPr id="110" name="Прямая со стрелкой 90">
                <a:extLst>
                  <a:ext uri="{FF2B5EF4-FFF2-40B4-BE49-F238E27FC236}">
                    <a16:creationId xmlns:a16="http://schemas.microsoft.com/office/drawing/2014/main" id="{AC617ED6-B4FA-4644-AA66-CC1C48D147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95486" y="5843016"/>
                <a:ext cx="1301042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6764AA2-D98C-43D5-9C57-E9EE03A5FCC2}"/>
                  </a:ext>
                </a:extLst>
              </p:cNvPr>
              <p:cNvSpPr txBox="1"/>
              <p:nvPr/>
            </p:nvSpPr>
            <p:spPr>
              <a:xfrm>
                <a:off x="7470173" y="6005872"/>
                <a:ext cx="144522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3D3BFF"/>
                    </a:solidFill>
                    <a:latin typeface="+mj-lt"/>
                    <a:ea typeface="Open Sans" panose="020B0604020202020204" charset="0"/>
                    <a:cs typeface="Open Sans" panose="020B0604020202020204" charset="0"/>
                  </a:rPr>
                  <a:t>SEQ_LEN+1</a:t>
                </a:r>
                <a:endParaRPr lang="ru-RU" dirty="0">
                  <a:solidFill>
                    <a:srgbClr val="3D3BFF"/>
                  </a:solidFill>
                  <a:latin typeface="+mj-lt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p:grp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B63BC6AB-A76B-4873-8F31-4C5B1A20ECB3}"/>
              </a:ext>
            </a:extLst>
          </p:cNvPr>
          <p:cNvGrpSpPr/>
          <p:nvPr/>
        </p:nvGrpSpPr>
        <p:grpSpPr>
          <a:xfrm>
            <a:off x="123256" y="3008376"/>
            <a:ext cx="12200960" cy="3119345"/>
            <a:chOff x="123256" y="1143000"/>
            <a:chExt cx="12200960" cy="3119345"/>
          </a:xfrm>
        </p:grpSpPr>
        <p:grpSp>
          <p:nvGrpSpPr>
            <p:cNvPr id="9" name="Группа 8">
              <a:extLst>
                <a:ext uri="{FF2B5EF4-FFF2-40B4-BE49-F238E27FC236}">
                  <a16:creationId xmlns:a16="http://schemas.microsoft.com/office/drawing/2014/main" id="{CD5DD97C-D6E9-4743-8413-230ABF532308}"/>
                </a:ext>
              </a:extLst>
            </p:cNvPr>
            <p:cNvGrpSpPr/>
            <p:nvPr/>
          </p:nvGrpSpPr>
          <p:grpSpPr>
            <a:xfrm>
              <a:off x="123256" y="1337004"/>
              <a:ext cx="12200960" cy="2342059"/>
              <a:chOff x="242128" y="1337005"/>
              <a:chExt cx="11325032" cy="2173919"/>
            </a:xfrm>
          </p:grpSpPr>
          <p:sp>
            <p:nvSpPr>
              <p:cNvPr id="76" name="Прямоугольник: скругленные углы 75">
                <a:extLst>
                  <a:ext uri="{FF2B5EF4-FFF2-40B4-BE49-F238E27FC236}">
                    <a16:creationId xmlns:a16="http://schemas.microsoft.com/office/drawing/2014/main" id="{11F20A9C-953F-4E80-B266-D15D550BAFE7}"/>
                  </a:ext>
                </a:extLst>
              </p:cNvPr>
              <p:cNvSpPr/>
              <p:nvPr/>
            </p:nvSpPr>
            <p:spPr>
              <a:xfrm>
                <a:off x="665943" y="2881898"/>
                <a:ext cx="310653" cy="222698"/>
              </a:xfrm>
              <a:prstGeom prst="roundRect">
                <a:avLst/>
              </a:prstGeom>
              <a:solidFill>
                <a:srgbClr val="2ECC7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10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  <p:cxnSp>
            <p:nvCxnSpPr>
              <p:cNvPr id="77" name="Прямая со стрелкой 90">
                <a:extLst>
                  <a:ext uri="{FF2B5EF4-FFF2-40B4-BE49-F238E27FC236}">
                    <a16:creationId xmlns:a16="http://schemas.microsoft.com/office/drawing/2014/main" id="{F3FE6502-5844-432C-AA34-3385BEC9D042}"/>
                  </a:ext>
                </a:extLst>
              </p:cNvPr>
              <p:cNvCxnSpPr>
                <a:cxnSpLocks/>
                <a:stCxn id="76" idx="0"/>
                <a:endCxn id="104" idx="2"/>
              </p:cNvCxnSpPr>
              <p:nvPr/>
            </p:nvCxnSpPr>
            <p:spPr>
              <a:xfrm flipV="1">
                <a:off x="821269" y="2524573"/>
                <a:ext cx="0" cy="35732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Прямоугольник: скругленные углы 103">
                <a:extLst>
                  <a:ext uri="{FF2B5EF4-FFF2-40B4-BE49-F238E27FC236}">
                    <a16:creationId xmlns:a16="http://schemas.microsoft.com/office/drawing/2014/main" id="{882FA059-7639-4D9D-AD29-4506C13134E8}"/>
                  </a:ext>
                </a:extLst>
              </p:cNvPr>
              <p:cNvSpPr/>
              <p:nvPr/>
            </p:nvSpPr>
            <p:spPr>
              <a:xfrm>
                <a:off x="665943" y="2301876"/>
                <a:ext cx="310653" cy="222698"/>
              </a:xfrm>
              <a:prstGeom prst="roundRect">
                <a:avLst/>
              </a:prstGeom>
              <a:solidFill>
                <a:srgbClr val="1ABC9C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10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  <p:cxnSp>
            <p:nvCxnSpPr>
              <p:cNvPr id="105" name="Прямая со стрелкой 90">
                <a:extLst>
                  <a:ext uri="{FF2B5EF4-FFF2-40B4-BE49-F238E27FC236}">
                    <a16:creationId xmlns:a16="http://schemas.microsoft.com/office/drawing/2014/main" id="{64D10C2A-9EA2-44A1-9811-BCCF1D3112AD}"/>
                  </a:ext>
                </a:extLst>
              </p:cNvPr>
              <p:cNvCxnSpPr>
                <a:cxnSpLocks/>
                <a:stCxn id="104" idx="3"/>
                <a:endCxn id="114" idx="1"/>
              </p:cNvCxnSpPr>
              <p:nvPr/>
            </p:nvCxnSpPr>
            <p:spPr>
              <a:xfrm>
                <a:off x="976596" y="2413224"/>
                <a:ext cx="66107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Прямая со стрелкой 90">
                <a:extLst>
                  <a:ext uri="{FF2B5EF4-FFF2-40B4-BE49-F238E27FC236}">
                    <a16:creationId xmlns:a16="http://schemas.microsoft.com/office/drawing/2014/main" id="{64DCB9C4-DA90-4F3F-B032-53147AEA8B52}"/>
                  </a:ext>
                </a:extLst>
              </p:cNvPr>
              <p:cNvCxnSpPr>
                <a:cxnSpLocks/>
                <a:stCxn id="114" idx="3"/>
                <a:endCxn id="117" idx="1"/>
              </p:cNvCxnSpPr>
              <p:nvPr/>
            </p:nvCxnSpPr>
            <p:spPr>
              <a:xfrm>
                <a:off x="1948327" y="2413224"/>
                <a:ext cx="69545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Прямоугольник: скругленные углы 113">
                <a:extLst>
                  <a:ext uri="{FF2B5EF4-FFF2-40B4-BE49-F238E27FC236}">
                    <a16:creationId xmlns:a16="http://schemas.microsoft.com/office/drawing/2014/main" id="{B8518EA6-54B3-4BFF-9E42-313733AE22F0}"/>
                  </a:ext>
                </a:extLst>
              </p:cNvPr>
              <p:cNvSpPr/>
              <p:nvPr/>
            </p:nvSpPr>
            <p:spPr>
              <a:xfrm>
                <a:off x="1637673" y="2301876"/>
                <a:ext cx="310653" cy="222698"/>
              </a:xfrm>
              <a:prstGeom prst="roundRect">
                <a:avLst/>
              </a:prstGeom>
              <a:solidFill>
                <a:srgbClr val="1ABC9C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10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  <p:grpSp>
            <p:nvGrpSpPr>
              <p:cNvPr id="115" name="Группа 114">
                <a:extLst>
                  <a:ext uri="{FF2B5EF4-FFF2-40B4-BE49-F238E27FC236}">
                    <a16:creationId xmlns:a16="http://schemas.microsoft.com/office/drawing/2014/main" id="{7508F43B-8798-4D66-BA1F-4767BA12C595}"/>
                  </a:ext>
                </a:extLst>
              </p:cNvPr>
              <p:cNvGrpSpPr/>
              <p:nvPr/>
            </p:nvGrpSpPr>
            <p:grpSpPr>
              <a:xfrm>
                <a:off x="2643782" y="1721853"/>
                <a:ext cx="310653" cy="802720"/>
                <a:chOff x="8430046" y="2171700"/>
                <a:chExt cx="688555" cy="1585130"/>
              </a:xfrm>
            </p:grpSpPr>
            <p:sp>
              <p:nvSpPr>
                <p:cNvPr id="116" name="Прямоугольник: скругленные углы 115">
                  <a:extLst>
                    <a:ext uri="{FF2B5EF4-FFF2-40B4-BE49-F238E27FC236}">
                      <a16:creationId xmlns:a16="http://schemas.microsoft.com/office/drawing/2014/main" id="{1F04215C-F173-4250-AABA-4B04A2AED0F7}"/>
                    </a:ext>
                  </a:extLst>
                </p:cNvPr>
                <p:cNvSpPr/>
                <p:nvPr/>
              </p:nvSpPr>
              <p:spPr>
                <a:xfrm>
                  <a:off x="8430046" y="2171700"/>
                  <a:ext cx="688555" cy="439760"/>
                </a:xfrm>
                <a:prstGeom prst="roundRect">
                  <a:avLst/>
                </a:prstGeom>
                <a:solidFill>
                  <a:srgbClr val="3498DB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110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  <p:sp>
              <p:nvSpPr>
                <p:cNvPr id="117" name="Прямоугольник: скругленные углы 116">
                  <a:extLst>
                    <a:ext uri="{FF2B5EF4-FFF2-40B4-BE49-F238E27FC236}">
                      <a16:creationId xmlns:a16="http://schemas.microsoft.com/office/drawing/2014/main" id="{930F3D4D-271E-4699-9700-97F835DBF3F3}"/>
                    </a:ext>
                  </a:extLst>
                </p:cNvPr>
                <p:cNvSpPr/>
                <p:nvPr/>
              </p:nvSpPr>
              <p:spPr>
                <a:xfrm>
                  <a:off x="8430046" y="3317070"/>
                  <a:ext cx="688555" cy="439760"/>
                </a:xfrm>
                <a:prstGeom prst="roundRect">
                  <a:avLst/>
                </a:prstGeom>
                <a:solidFill>
                  <a:srgbClr val="1ABC9C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110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  <p:cxnSp>
              <p:nvCxnSpPr>
                <p:cNvPr id="118" name="Прямая со стрелкой 117">
                  <a:extLst>
                    <a:ext uri="{FF2B5EF4-FFF2-40B4-BE49-F238E27FC236}">
                      <a16:creationId xmlns:a16="http://schemas.microsoft.com/office/drawing/2014/main" id="{5CAE4A54-1D50-4CBC-9D72-C7E0FE066DFE}"/>
                    </a:ext>
                  </a:extLst>
                </p:cNvPr>
                <p:cNvCxnSpPr>
                  <a:cxnSpLocks/>
                  <a:stCxn id="117" idx="0"/>
                  <a:endCxn id="116" idx="2"/>
                </p:cNvCxnSpPr>
                <p:nvPr/>
              </p:nvCxnSpPr>
              <p:spPr>
                <a:xfrm flipV="1">
                  <a:off x="8774325" y="2611460"/>
                  <a:ext cx="0" cy="705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9" name="Прямоугольник: скругленные углы 118">
                <a:extLst>
                  <a:ext uri="{FF2B5EF4-FFF2-40B4-BE49-F238E27FC236}">
                    <a16:creationId xmlns:a16="http://schemas.microsoft.com/office/drawing/2014/main" id="{194BB581-10D4-4C6C-A0B0-EBA5CD4747D8}"/>
                  </a:ext>
                </a:extLst>
              </p:cNvPr>
              <p:cNvSpPr/>
              <p:nvPr/>
            </p:nvSpPr>
            <p:spPr>
              <a:xfrm>
                <a:off x="1635333" y="1721853"/>
                <a:ext cx="310653" cy="222698"/>
              </a:xfrm>
              <a:prstGeom prst="roundRect">
                <a:avLst/>
              </a:prstGeom>
              <a:solidFill>
                <a:srgbClr val="3498DB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10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  <p:cxnSp>
            <p:nvCxnSpPr>
              <p:cNvPr id="120" name="Прямая со стрелкой 119">
                <a:extLst>
                  <a:ext uri="{FF2B5EF4-FFF2-40B4-BE49-F238E27FC236}">
                    <a16:creationId xmlns:a16="http://schemas.microsoft.com/office/drawing/2014/main" id="{7BACE02A-13BE-4B7B-844C-A79A1B2CC5A1}"/>
                  </a:ext>
                </a:extLst>
              </p:cNvPr>
              <p:cNvCxnSpPr>
                <a:cxnSpLocks/>
                <a:endCxn id="119" idx="2"/>
              </p:cNvCxnSpPr>
              <p:nvPr/>
            </p:nvCxnSpPr>
            <p:spPr>
              <a:xfrm flipV="1">
                <a:off x="1790660" y="1944551"/>
                <a:ext cx="0" cy="35732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Прямоугольник: скругленные углы 120">
                <a:extLst>
                  <a:ext uri="{FF2B5EF4-FFF2-40B4-BE49-F238E27FC236}">
                    <a16:creationId xmlns:a16="http://schemas.microsoft.com/office/drawing/2014/main" id="{78C33DCB-3749-45B8-832D-C366F6710628}"/>
                  </a:ext>
                </a:extLst>
              </p:cNvPr>
              <p:cNvSpPr/>
              <p:nvPr/>
            </p:nvSpPr>
            <p:spPr>
              <a:xfrm>
                <a:off x="661263" y="1721853"/>
                <a:ext cx="310653" cy="222698"/>
              </a:xfrm>
              <a:prstGeom prst="roundRect">
                <a:avLst/>
              </a:prstGeom>
              <a:solidFill>
                <a:srgbClr val="3498DB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10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  <p:cxnSp>
            <p:nvCxnSpPr>
              <p:cNvPr id="122" name="Прямая со стрелкой 121">
                <a:extLst>
                  <a:ext uri="{FF2B5EF4-FFF2-40B4-BE49-F238E27FC236}">
                    <a16:creationId xmlns:a16="http://schemas.microsoft.com/office/drawing/2014/main" id="{FD8A11B1-F48A-4546-91F7-3E83631340F4}"/>
                  </a:ext>
                </a:extLst>
              </p:cNvPr>
              <p:cNvCxnSpPr>
                <a:cxnSpLocks/>
                <a:endCxn id="121" idx="2"/>
              </p:cNvCxnSpPr>
              <p:nvPr/>
            </p:nvCxnSpPr>
            <p:spPr>
              <a:xfrm flipV="1">
                <a:off x="816590" y="1944551"/>
                <a:ext cx="0" cy="35732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Прямоугольник: скругленные углы 123">
                <a:extLst>
                  <a:ext uri="{FF2B5EF4-FFF2-40B4-BE49-F238E27FC236}">
                    <a16:creationId xmlns:a16="http://schemas.microsoft.com/office/drawing/2014/main" id="{17E02704-131C-4299-AF01-9FA3768A9F39}"/>
                  </a:ext>
                </a:extLst>
              </p:cNvPr>
              <p:cNvSpPr/>
              <p:nvPr/>
            </p:nvSpPr>
            <p:spPr>
              <a:xfrm>
                <a:off x="1635333" y="2881898"/>
                <a:ext cx="310653" cy="222698"/>
              </a:xfrm>
              <a:prstGeom prst="roundRect">
                <a:avLst/>
              </a:prstGeom>
              <a:solidFill>
                <a:srgbClr val="2ECC7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10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  <p:sp>
            <p:nvSpPr>
              <p:cNvPr id="125" name="Прямоугольник: скругленные углы 124">
                <a:extLst>
                  <a:ext uri="{FF2B5EF4-FFF2-40B4-BE49-F238E27FC236}">
                    <a16:creationId xmlns:a16="http://schemas.microsoft.com/office/drawing/2014/main" id="{74BF094C-CF2E-459A-BC15-2834979CCABD}"/>
                  </a:ext>
                </a:extLst>
              </p:cNvPr>
              <p:cNvSpPr/>
              <p:nvPr/>
            </p:nvSpPr>
            <p:spPr>
              <a:xfrm>
                <a:off x="2642732" y="2881898"/>
                <a:ext cx="310653" cy="222698"/>
              </a:xfrm>
              <a:prstGeom prst="roundRect">
                <a:avLst/>
              </a:prstGeom>
              <a:solidFill>
                <a:srgbClr val="2ECC7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10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  <p:cxnSp>
            <p:nvCxnSpPr>
              <p:cNvPr id="126" name="Прямая со стрелкой 90">
                <a:extLst>
                  <a:ext uri="{FF2B5EF4-FFF2-40B4-BE49-F238E27FC236}">
                    <a16:creationId xmlns:a16="http://schemas.microsoft.com/office/drawing/2014/main" id="{C90805A6-6675-435C-8D84-84703B0159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89610" y="2524573"/>
                <a:ext cx="0" cy="35732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Прямая со стрелкой 90">
                <a:extLst>
                  <a:ext uri="{FF2B5EF4-FFF2-40B4-BE49-F238E27FC236}">
                    <a16:creationId xmlns:a16="http://schemas.microsoft.com/office/drawing/2014/main" id="{B10C2CE3-8690-4D19-BE01-DE5EBAC285D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8058" y="2524573"/>
                <a:ext cx="0" cy="35732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8" name="Группа 127">
                <a:extLst>
                  <a:ext uri="{FF2B5EF4-FFF2-40B4-BE49-F238E27FC236}">
                    <a16:creationId xmlns:a16="http://schemas.microsoft.com/office/drawing/2014/main" id="{4BB018A2-E7FB-41D3-8F98-2F6C30E08975}"/>
                  </a:ext>
                </a:extLst>
              </p:cNvPr>
              <p:cNvGrpSpPr/>
              <p:nvPr/>
            </p:nvGrpSpPr>
            <p:grpSpPr>
              <a:xfrm>
                <a:off x="3663690" y="1721853"/>
                <a:ext cx="310653" cy="802720"/>
                <a:chOff x="8430046" y="2171700"/>
                <a:chExt cx="688555" cy="1585130"/>
              </a:xfrm>
            </p:grpSpPr>
            <p:sp>
              <p:nvSpPr>
                <p:cNvPr id="129" name="Прямоугольник: скругленные углы 128">
                  <a:extLst>
                    <a:ext uri="{FF2B5EF4-FFF2-40B4-BE49-F238E27FC236}">
                      <a16:creationId xmlns:a16="http://schemas.microsoft.com/office/drawing/2014/main" id="{1BD48642-AA83-4E3E-9BC9-54D65751F356}"/>
                    </a:ext>
                  </a:extLst>
                </p:cNvPr>
                <p:cNvSpPr/>
                <p:nvPr/>
              </p:nvSpPr>
              <p:spPr>
                <a:xfrm>
                  <a:off x="8430046" y="2171700"/>
                  <a:ext cx="688555" cy="439760"/>
                </a:xfrm>
                <a:prstGeom prst="roundRect">
                  <a:avLst/>
                </a:prstGeom>
                <a:solidFill>
                  <a:srgbClr val="3498DB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110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  <p:sp>
              <p:nvSpPr>
                <p:cNvPr id="130" name="Прямоугольник: скругленные углы 129">
                  <a:extLst>
                    <a:ext uri="{FF2B5EF4-FFF2-40B4-BE49-F238E27FC236}">
                      <a16:creationId xmlns:a16="http://schemas.microsoft.com/office/drawing/2014/main" id="{A6DC4A5C-2BB3-49A0-AC81-BC0A6D104C6D}"/>
                    </a:ext>
                  </a:extLst>
                </p:cNvPr>
                <p:cNvSpPr/>
                <p:nvPr/>
              </p:nvSpPr>
              <p:spPr>
                <a:xfrm>
                  <a:off x="8430046" y="3317070"/>
                  <a:ext cx="688555" cy="439760"/>
                </a:xfrm>
                <a:prstGeom prst="roundRect">
                  <a:avLst/>
                </a:prstGeom>
                <a:solidFill>
                  <a:srgbClr val="1ABC9C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110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  <p:cxnSp>
              <p:nvCxnSpPr>
                <p:cNvPr id="131" name="Прямая со стрелкой 130">
                  <a:extLst>
                    <a:ext uri="{FF2B5EF4-FFF2-40B4-BE49-F238E27FC236}">
                      <a16:creationId xmlns:a16="http://schemas.microsoft.com/office/drawing/2014/main" id="{32CF7C5F-C8C1-407F-997C-A0467EF8BA04}"/>
                    </a:ext>
                  </a:extLst>
                </p:cNvPr>
                <p:cNvCxnSpPr>
                  <a:cxnSpLocks/>
                  <a:stCxn id="130" idx="0"/>
                  <a:endCxn id="129" idx="2"/>
                </p:cNvCxnSpPr>
                <p:nvPr/>
              </p:nvCxnSpPr>
              <p:spPr>
                <a:xfrm flipV="1">
                  <a:off x="8774325" y="2611460"/>
                  <a:ext cx="0" cy="705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2" name="Прямоугольник: скругленные углы 131">
                <a:extLst>
                  <a:ext uri="{FF2B5EF4-FFF2-40B4-BE49-F238E27FC236}">
                    <a16:creationId xmlns:a16="http://schemas.microsoft.com/office/drawing/2014/main" id="{D4D6AF98-9FEB-43EE-9CCC-B0DC8EBDC7F2}"/>
                  </a:ext>
                </a:extLst>
              </p:cNvPr>
              <p:cNvSpPr/>
              <p:nvPr/>
            </p:nvSpPr>
            <p:spPr>
              <a:xfrm>
                <a:off x="3662640" y="2881898"/>
                <a:ext cx="310653" cy="222698"/>
              </a:xfrm>
              <a:prstGeom prst="roundRect">
                <a:avLst/>
              </a:prstGeom>
              <a:solidFill>
                <a:srgbClr val="2ECC7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10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  <p:cxnSp>
            <p:nvCxnSpPr>
              <p:cNvPr id="133" name="Прямая со стрелкой 90">
                <a:extLst>
                  <a:ext uri="{FF2B5EF4-FFF2-40B4-BE49-F238E27FC236}">
                    <a16:creationId xmlns:a16="http://schemas.microsoft.com/office/drawing/2014/main" id="{71CE51A7-D37F-4CFB-8D5B-D2BB142AE0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17966" y="2524573"/>
                <a:ext cx="0" cy="35732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4" name="Группа 133">
                <a:extLst>
                  <a:ext uri="{FF2B5EF4-FFF2-40B4-BE49-F238E27FC236}">
                    <a16:creationId xmlns:a16="http://schemas.microsoft.com/office/drawing/2014/main" id="{FBD521A2-20E2-48CE-85B6-A37BC923F399}"/>
                  </a:ext>
                </a:extLst>
              </p:cNvPr>
              <p:cNvGrpSpPr/>
              <p:nvPr/>
            </p:nvGrpSpPr>
            <p:grpSpPr>
              <a:xfrm>
                <a:off x="4689329" y="1721853"/>
                <a:ext cx="310653" cy="802720"/>
                <a:chOff x="8430046" y="2171700"/>
                <a:chExt cx="688555" cy="1585130"/>
              </a:xfrm>
            </p:grpSpPr>
            <p:sp>
              <p:nvSpPr>
                <p:cNvPr id="135" name="Прямоугольник: скругленные углы 134">
                  <a:extLst>
                    <a:ext uri="{FF2B5EF4-FFF2-40B4-BE49-F238E27FC236}">
                      <a16:creationId xmlns:a16="http://schemas.microsoft.com/office/drawing/2014/main" id="{737CF05E-8650-4628-B848-57F38633526C}"/>
                    </a:ext>
                  </a:extLst>
                </p:cNvPr>
                <p:cNvSpPr/>
                <p:nvPr/>
              </p:nvSpPr>
              <p:spPr>
                <a:xfrm>
                  <a:off x="8430046" y="2171700"/>
                  <a:ext cx="688555" cy="439760"/>
                </a:xfrm>
                <a:prstGeom prst="roundRect">
                  <a:avLst/>
                </a:prstGeom>
                <a:solidFill>
                  <a:srgbClr val="3498DB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110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  <p:sp>
              <p:nvSpPr>
                <p:cNvPr id="136" name="Прямоугольник: скругленные углы 135">
                  <a:extLst>
                    <a:ext uri="{FF2B5EF4-FFF2-40B4-BE49-F238E27FC236}">
                      <a16:creationId xmlns:a16="http://schemas.microsoft.com/office/drawing/2014/main" id="{25BAE55F-9E90-4FDF-87D4-5429AF0137E0}"/>
                    </a:ext>
                  </a:extLst>
                </p:cNvPr>
                <p:cNvSpPr/>
                <p:nvPr/>
              </p:nvSpPr>
              <p:spPr>
                <a:xfrm>
                  <a:off x="8430046" y="3317070"/>
                  <a:ext cx="688555" cy="439760"/>
                </a:xfrm>
                <a:prstGeom prst="roundRect">
                  <a:avLst/>
                </a:prstGeom>
                <a:solidFill>
                  <a:srgbClr val="1ABC9C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110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  <p:cxnSp>
              <p:nvCxnSpPr>
                <p:cNvPr id="137" name="Прямая со стрелкой 136">
                  <a:extLst>
                    <a:ext uri="{FF2B5EF4-FFF2-40B4-BE49-F238E27FC236}">
                      <a16:creationId xmlns:a16="http://schemas.microsoft.com/office/drawing/2014/main" id="{CB560B78-D586-4E03-8BB8-E2880B7D2BD5}"/>
                    </a:ext>
                  </a:extLst>
                </p:cNvPr>
                <p:cNvCxnSpPr>
                  <a:cxnSpLocks/>
                  <a:stCxn id="136" idx="0"/>
                  <a:endCxn id="135" idx="2"/>
                </p:cNvCxnSpPr>
                <p:nvPr/>
              </p:nvCxnSpPr>
              <p:spPr>
                <a:xfrm flipV="1">
                  <a:off x="8774325" y="2611460"/>
                  <a:ext cx="0" cy="705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8" name="Прямоугольник: скругленные углы 137">
                <a:extLst>
                  <a:ext uri="{FF2B5EF4-FFF2-40B4-BE49-F238E27FC236}">
                    <a16:creationId xmlns:a16="http://schemas.microsoft.com/office/drawing/2014/main" id="{A560EDD2-FA63-4A69-80D2-DBB1AFF6A36A}"/>
                  </a:ext>
                </a:extLst>
              </p:cNvPr>
              <p:cNvSpPr/>
              <p:nvPr/>
            </p:nvSpPr>
            <p:spPr>
              <a:xfrm>
                <a:off x="4688278" y="2881898"/>
                <a:ext cx="310653" cy="222698"/>
              </a:xfrm>
              <a:prstGeom prst="roundRect">
                <a:avLst/>
              </a:prstGeom>
              <a:solidFill>
                <a:srgbClr val="2ECC7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10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  <p:cxnSp>
            <p:nvCxnSpPr>
              <p:cNvPr id="139" name="Прямая со стрелкой 90">
                <a:extLst>
                  <a:ext uri="{FF2B5EF4-FFF2-40B4-BE49-F238E27FC236}">
                    <a16:creationId xmlns:a16="http://schemas.microsoft.com/office/drawing/2014/main" id="{E00DC1A9-F8A6-4A1D-8644-666576FB25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43605" y="2524573"/>
                <a:ext cx="0" cy="35732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Прямая со стрелкой 90">
                <a:extLst>
                  <a:ext uri="{FF2B5EF4-FFF2-40B4-BE49-F238E27FC236}">
                    <a16:creationId xmlns:a16="http://schemas.microsoft.com/office/drawing/2014/main" id="{EBC601C1-9025-494C-A294-6FBDB971AD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51046" y="2413224"/>
                <a:ext cx="69545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Прямая со стрелкой 90">
                <a:extLst>
                  <a:ext uri="{FF2B5EF4-FFF2-40B4-BE49-F238E27FC236}">
                    <a16:creationId xmlns:a16="http://schemas.microsoft.com/office/drawing/2014/main" id="{CDD59EB1-8F7A-47A0-84AC-9FD9D50934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70954" y="2413224"/>
                <a:ext cx="69545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2AEEAE48-FDF5-49E4-BFFE-0F214223699D}"/>
                  </a:ext>
                </a:extLst>
              </p:cNvPr>
              <p:cNvSpPr txBox="1"/>
              <p:nvPr/>
            </p:nvSpPr>
            <p:spPr>
              <a:xfrm>
                <a:off x="463156" y="3082403"/>
                <a:ext cx="762067" cy="428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BB561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F</a:t>
                </a:r>
                <a:endParaRPr lang="ru-RU" sz="2400" dirty="0">
                  <a:solidFill>
                    <a:srgbClr val="BB561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74026A99-1EBC-4257-9C5F-3F03A8ADE644}"/>
                  </a:ext>
                </a:extLst>
              </p:cNvPr>
              <p:cNvSpPr txBox="1"/>
              <p:nvPr/>
            </p:nvSpPr>
            <p:spPr>
              <a:xfrm>
                <a:off x="242128" y="1337005"/>
                <a:ext cx="1123903" cy="428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err="1">
                    <a:solidFill>
                      <a:srgbClr val="CB2DEB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i</a:t>
                </a:r>
                <a:endParaRPr lang="ru-RU" sz="2400" dirty="0">
                  <a:solidFill>
                    <a:srgbClr val="CB2DEB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6ACF642F-5A9B-4BA4-8F63-F03166A3D259}"/>
                  </a:ext>
                </a:extLst>
              </p:cNvPr>
              <p:cNvSpPr txBox="1"/>
              <p:nvPr/>
            </p:nvSpPr>
            <p:spPr>
              <a:xfrm>
                <a:off x="1420035" y="1337005"/>
                <a:ext cx="762067" cy="428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CB2DEB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r</a:t>
                </a:r>
                <a:endParaRPr lang="ru-RU" sz="2400" dirty="0">
                  <a:solidFill>
                    <a:srgbClr val="CB2DEB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602E3641-AB1D-4C01-9DFC-FE512F9EEB0E}"/>
                  </a:ext>
                </a:extLst>
              </p:cNvPr>
              <p:cNvSpPr txBox="1"/>
              <p:nvPr/>
            </p:nvSpPr>
            <p:spPr>
              <a:xfrm>
                <a:off x="2422755" y="1337005"/>
                <a:ext cx="762067" cy="428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CB2DEB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s</a:t>
                </a:r>
                <a:endParaRPr lang="ru-RU" sz="2400" dirty="0">
                  <a:solidFill>
                    <a:srgbClr val="CB2DEB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F2172B38-7585-451E-92AC-ACE106382A8B}"/>
                  </a:ext>
                </a:extLst>
              </p:cNvPr>
              <p:cNvSpPr txBox="1"/>
              <p:nvPr/>
            </p:nvSpPr>
            <p:spPr>
              <a:xfrm>
                <a:off x="3431204" y="1337005"/>
                <a:ext cx="762067" cy="428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CB2DEB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t</a:t>
                </a:r>
                <a:endParaRPr lang="ru-RU" sz="2400" dirty="0">
                  <a:solidFill>
                    <a:srgbClr val="CB2DEB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AD3BC755-9466-47B6-A2D1-F3B48263DFB1}"/>
                  </a:ext>
                </a:extLst>
              </p:cNvPr>
              <p:cNvSpPr txBox="1"/>
              <p:nvPr/>
            </p:nvSpPr>
            <p:spPr>
              <a:xfrm>
                <a:off x="4462572" y="1337005"/>
                <a:ext cx="762067" cy="428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CB2DEB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_  </a:t>
                </a:r>
                <a:endParaRPr lang="ru-RU" sz="2400" dirty="0">
                  <a:solidFill>
                    <a:srgbClr val="CB2DEB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ECB80EF-01E3-434B-A94E-E1B6BA747376}"/>
                  </a:ext>
                </a:extLst>
              </p:cNvPr>
              <p:cNvSpPr txBox="1"/>
              <p:nvPr/>
            </p:nvSpPr>
            <p:spPr>
              <a:xfrm>
                <a:off x="2411295" y="3082403"/>
                <a:ext cx="762067" cy="428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BB561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r</a:t>
                </a:r>
                <a:endParaRPr lang="ru-RU" sz="2400" dirty="0">
                  <a:solidFill>
                    <a:srgbClr val="BB561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2FF5DD9F-CD83-42EF-853D-0F19421DEF64}"/>
                  </a:ext>
                </a:extLst>
              </p:cNvPr>
              <p:cNvSpPr txBox="1"/>
              <p:nvPr/>
            </p:nvSpPr>
            <p:spPr>
              <a:xfrm>
                <a:off x="3442663" y="3082403"/>
                <a:ext cx="762067" cy="428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BB561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s</a:t>
                </a:r>
                <a:endParaRPr lang="ru-RU" sz="2400" dirty="0">
                  <a:solidFill>
                    <a:srgbClr val="BB561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E0A6AC73-E095-424C-8AE2-5413EDB423F0}"/>
                  </a:ext>
                </a:extLst>
              </p:cNvPr>
              <p:cNvSpPr txBox="1"/>
              <p:nvPr/>
            </p:nvSpPr>
            <p:spPr>
              <a:xfrm>
                <a:off x="4468301" y="3082403"/>
                <a:ext cx="762067" cy="428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BB561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t</a:t>
                </a:r>
                <a:endParaRPr lang="ru-RU" sz="2400" dirty="0">
                  <a:solidFill>
                    <a:srgbClr val="BB561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9A4533B1-7C75-4AF1-B01E-48E126132795}"/>
                  </a:ext>
                </a:extLst>
              </p:cNvPr>
              <p:cNvSpPr txBox="1"/>
              <p:nvPr/>
            </p:nvSpPr>
            <p:spPr>
              <a:xfrm>
                <a:off x="1317420" y="3082403"/>
                <a:ext cx="955838" cy="428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err="1">
                    <a:solidFill>
                      <a:srgbClr val="BB561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i</a:t>
                </a:r>
                <a:endParaRPr lang="ru-RU" sz="2400" dirty="0">
                  <a:solidFill>
                    <a:srgbClr val="BB561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DA7E4F3-F3A5-4044-8A4F-6CEAC6EF16FF}"/>
                  </a:ext>
                </a:extLst>
              </p:cNvPr>
              <p:cNvSpPr txBox="1"/>
              <p:nvPr/>
            </p:nvSpPr>
            <p:spPr>
              <a:xfrm>
                <a:off x="10648575" y="2124181"/>
                <a:ext cx="918585" cy="48565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…</a:t>
                </a:r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  <p:sp>
            <p:nvSpPr>
              <p:cNvPr id="50" name="Прямоугольник: скругленные углы 49">
                <a:extLst>
                  <a:ext uri="{FF2B5EF4-FFF2-40B4-BE49-F238E27FC236}">
                    <a16:creationId xmlns:a16="http://schemas.microsoft.com/office/drawing/2014/main" id="{DE9AD5F9-A601-406B-8595-47EB1F132747}"/>
                  </a:ext>
                </a:extLst>
              </p:cNvPr>
              <p:cNvSpPr/>
              <p:nvPr/>
            </p:nvSpPr>
            <p:spPr>
              <a:xfrm>
                <a:off x="5863530" y="2881898"/>
                <a:ext cx="310653" cy="222698"/>
              </a:xfrm>
              <a:prstGeom prst="roundRect">
                <a:avLst/>
              </a:prstGeom>
              <a:solidFill>
                <a:srgbClr val="2ECC7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10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  <p:cxnSp>
            <p:nvCxnSpPr>
              <p:cNvPr id="51" name="Прямая со стрелкой 90">
                <a:extLst>
                  <a:ext uri="{FF2B5EF4-FFF2-40B4-BE49-F238E27FC236}">
                    <a16:creationId xmlns:a16="http://schemas.microsoft.com/office/drawing/2014/main" id="{0C4B9E63-F6CF-4ADB-A2C8-2516B61EE65D}"/>
                  </a:ext>
                </a:extLst>
              </p:cNvPr>
              <p:cNvCxnSpPr>
                <a:cxnSpLocks/>
                <a:stCxn id="50" idx="0"/>
                <a:endCxn id="52" idx="2"/>
              </p:cNvCxnSpPr>
              <p:nvPr/>
            </p:nvCxnSpPr>
            <p:spPr>
              <a:xfrm flipV="1">
                <a:off x="6018856" y="2524573"/>
                <a:ext cx="0" cy="35732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Прямоугольник: скругленные углы 51">
                <a:extLst>
                  <a:ext uri="{FF2B5EF4-FFF2-40B4-BE49-F238E27FC236}">
                    <a16:creationId xmlns:a16="http://schemas.microsoft.com/office/drawing/2014/main" id="{473BE672-9308-4501-B31D-E20F405EA1D4}"/>
                  </a:ext>
                </a:extLst>
              </p:cNvPr>
              <p:cNvSpPr/>
              <p:nvPr/>
            </p:nvSpPr>
            <p:spPr>
              <a:xfrm>
                <a:off x="5863530" y="2301876"/>
                <a:ext cx="310653" cy="222698"/>
              </a:xfrm>
              <a:prstGeom prst="roundRect">
                <a:avLst/>
              </a:prstGeom>
              <a:solidFill>
                <a:srgbClr val="1ABC9C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10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  <p:cxnSp>
            <p:nvCxnSpPr>
              <p:cNvPr id="53" name="Прямая со стрелкой 90">
                <a:extLst>
                  <a:ext uri="{FF2B5EF4-FFF2-40B4-BE49-F238E27FC236}">
                    <a16:creationId xmlns:a16="http://schemas.microsoft.com/office/drawing/2014/main" id="{36FF3130-4C37-4F7B-9BB2-A75CCF42DE3F}"/>
                  </a:ext>
                </a:extLst>
              </p:cNvPr>
              <p:cNvCxnSpPr>
                <a:cxnSpLocks/>
                <a:stCxn id="52" idx="3"/>
                <a:endCxn id="55" idx="1"/>
              </p:cNvCxnSpPr>
              <p:nvPr/>
            </p:nvCxnSpPr>
            <p:spPr>
              <a:xfrm>
                <a:off x="6174183" y="2413224"/>
                <a:ext cx="66107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 стрелкой 90">
                <a:extLst>
                  <a:ext uri="{FF2B5EF4-FFF2-40B4-BE49-F238E27FC236}">
                    <a16:creationId xmlns:a16="http://schemas.microsoft.com/office/drawing/2014/main" id="{35AA593A-74D3-4A56-8498-D04978833103}"/>
                  </a:ext>
                </a:extLst>
              </p:cNvPr>
              <p:cNvCxnSpPr>
                <a:cxnSpLocks/>
                <a:stCxn id="55" idx="3"/>
                <a:endCxn id="92" idx="1"/>
              </p:cNvCxnSpPr>
              <p:nvPr/>
            </p:nvCxnSpPr>
            <p:spPr>
              <a:xfrm>
                <a:off x="7145914" y="2413224"/>
                <a:ext cx="69545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Прямоугольник: скругленные углы 54">
                <a:extLst>
                  <a:ext uri="{FF2B5EF4-FFF2-40B4-BE49-F238E27FC236}">
                    <a16:creationId xmlns:a16="http://schemas.microsoft.com/office/drawing/2014/main" id="{C0677373-71BB-4A50-937A-A5406105D8A6}"/>
                  </a:ext>
                </a:extLst>
              </p:cNvPr>
              <p:cNvSpPr/>
              <p:nvPr/>
            </p:nvSpPr>
            <p:spPr>
              <a:xfrm>
                <a:off x="6835260" y="2301876"/>
                <a:ext cx="310653" cy="222698"/>
              </a:xfrm>
              <a:prstGeom prst="roundRect">
                <a:avLst/>
              </a:prstGeom>
              <a:solidFill>
                <a:srgbClr val="1ABC9C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10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  <p:grpSp>
            <p:nvGrpSpPr>
              <p:cNvPr id="56" name="Группа 55">
                <a:extLst>
                  <a:ext uri="{FF2B5EF4-FFF2-40B4-BE49-F238E27FC236}">
                    <a16:creationId xmlns:a16="http://schemas.microsoft.com/office/drawing/2014/main" id="{75D19A56-F295-40B5-B443-F33D6F995163}"/>
                  </a:ext>
                </a:extLst>
              </p:cNvPr>
              <p:cNvGrpSpPr/>
              <p:nvPr/>
            </p:nvGrpSpPr>
            <p:grpSpPr>
              <a:xfrm>
                <a:off x="7841369" y="1721853"/>
                <a:ext cx="310653" cy="802720"/>
                <a:chOff x="8430046" y="2171700"/>
                <a:chExt cx="688555" cy="1585130"/>
              </a:xfrm>
            </p:grpSpPr>
            <p:sp>
              <p:nvSpPr>
                <p:cNvPr id="91" name="Прямоугольник: скругленные углы 90">
                  <a:extLst>
                    <a:ext uri="{FF2B5EF4-FFF2-40B4-BE49-F238E27FC236}">
                      <a16:creationId xmlns:a16="http://schemas.microsoft.com/office/drawing/2014/main" id="{76B02DDB-EC17-4AAF-9647-09D73D9993DF}"/>
                    </a:ext>
                  </a:extLst>
                </p:cNvPr>
                <p:cNvSpPr/>
                <p:nvPr/>
              </p:nvSpPr>
              <p:spPr>
                <a:xfrm>
                  <a:off x="8430046" y="2171700"/>
                  <a:ext cx="688555" cy="439760"/>
                </a:xfrm>
                <a:prstGeom prst="roundRect">
                  <a:avLst/>
                </a:prstGeom>
                <a:solidFill>
                  <a:srgbClr val="3498DB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110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  <p:sp>
              <p:nvSpPr>
                <p:cNvPr id="92" name="Прямоугольник: скругленные углы 91">
                  <a:extLst>
                    <a:ext uri="{FF2B5EF4-FFF2-40B4-BE49-F238E27FC236}">
                      <a16:creationId xmlns:a16="http://schemas.microsoft.com/office/drawing/2014/main" id="{1B951CC5-751C-4D4B-ACEE-41E317F9438F}"/>
                    </a:ext>
                  </a:extLst>
                </p:cNvPr>
                <p:cNvSpPr/>
                <p:nvPr/>
              </p:nvSpPr>
              <p:spPr>
                <a:xfrm>
                  <a:off x="8430046" y="3317070"/>
                  <a:ext cx="688555" cy="439760"/>
                </a:xfrm>
                <a:prstGeom prst="roundRect">
                  <a:avLst/>
                </a:prstGeom>
                <a:solidFill>
                  <a:srgbClr val="1ABC9C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110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  <p:cxnSp>
              <p:nvCxnSpPr>
                <p:cNvPr id="93" name="Прямая со стрелкой 92">
                  <a:extLst>
                    <a:ext uri="{FF2B5EF4-FFF2-40B4-BE49-F238E27FC236}">
                      <a16:creationId xmlns:a16="http://schemas.microsoft.com/office/drawing/2014/main" id="{297D5FFF-0732-4B71-8750-3A1CC14AEA71}"/>
                    </a:ext>
                  </a:extLst>
                </p:cNvPr>
                <p:cNvCxnSpPr>
                  <a:cxnSpLocks/>
                  <a:stCxn id="92" idx="0"/>
                  <a:endCxn id="91" idx="2"/>
                </p:cNvCxnSpPr>
                <p:nvPr/>
              </p:nvCxnSpPr>
              <p:spPr>
                <a:xfrm flipV="1">
                  <a:off x="8774325" y="2611460"/>
                  <a:ext cx="0" cy="705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" name="Прямоугольник: скругленные углы 56">
                <a:extLst>
                  <a:ext uri="{FF2B5EF4-FFF2-40B4-BE49-F238E27FC236}">
                    <a16:creationId xmlns:a16="http://schemas.microsoft.com/office/drawing/2014/main" id="{041864DE-DDF7-439D-B91F-5AF93D116D33}"/>
                  </a:ext>
                </a:extLst>
              </p:cNvPr>
              <p:cNvSpPr/>
              <p:nvPr/>
            </p:nvSpPr>
            <p:spPr>
              <a:xfrm>
                <a:off x="6832920" y="1721853"/>
                <a:ext cx="310653" cy="222698"/>
              </a:xfrm>
              <a:prstGeom prst="roundRect">
                <a:avLst/>
              </a:prstGeom>
              <a:solidFill>
                <a:srgbClr val="3498DB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10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  <p:cxnSp>
            <p:nvCxnSpPr>
              <p:cNvPr id="58" name="Прямая со стрелкой 57">
                <a:extLst>
                  <a:ext uri="{FF2B5EF4-FFF2-40B4-BE49-F238E27FC236}">
                    <a16:creationId xmlns:a16="http://schemas.microsoft.com/office/drawing/2014/main" id="{F5CD91E1-FDEE-4706-90A1-FCC32CD925DD}"/>
                  </a:ext>
                </a:extLst>
              </p:cNvPr>
              <p:cNvCxnSpPr>
                <a:cxnSpLocks/>
                <a:endCxn id="57" idx="2"/>
              </p:cNvCxnSpPr>
              <p:nvPr/>
            </p:nvCxnSpPr>
            <p:spPr>
              <a:xfrm flipV="1">
                <a:off x="6988247" y="1944551"/>
                <a:ext cx="0" cy="35732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Прямоугольник: скругленные углы 58">
                <a:extLst>
                  <a:ext uri="{FF2B5EF4-FFF2-40B4-BE49-F238E27FC236}">
                    <a16:creationId xmlns:a16="http://schemas.microsoft.com/office/drawing/2014/main" id="{1A8DF7EE-38BE-473F-BA1D-B6106C8A88A8}"/>
                  </a:ext>
                </a:extLst>
              </p:cNvPr>
              <p:cNvSpPr/>
              <p:nvPr/>
            </p:nvSpPr>
            <p:spPr>
              <a:xfrm>
                <a:off x="5858850" y="1721853"/>
                <a:ext cx="310653" cy="222698"/>
              </a:xfrm>
              <a:prstGeom prst="roundRect">
                <a:avLst/>
              </a:prstGeom>
              <a:solidFill>
                <a:srgbClr val="3498DB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10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  <p:cxnSp>
            <p:nvCxnSpPr>
              <p:cNvPr id="60" name="Прямая со стрелкой 59">
                <a:extLst>
                  <a:ext uri="{FF2B5EF4-FFF2-40B4-BE49-F238E27FC236}">
                    <a16:creationId xmlns:a16="http://schemas.microsoft.com/office/drawing/2014/main" id="{E9A64467-A483-48A9-9297-15C776285061}"/>
                  </a:ext>
                </a:extLst>
              </p:cNvPr>
              <p:cNvCxnSpPr>
                <a:cxnSpLocks/>
                <a:endCxn id="59" idx="2"/>
              </p:cNvCxnSpPr>
              <p:nvPr/>
            </p:nvCxnSpPr>
            <p:spPr>
              <a:xfrm flipV="1">
                <a:off x="6014177" y="1944551"/>
                <a:ext cx="0" cy="35732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Прямоугольник: скругленные углы 60">
                <a:extLst>
                  <a:ext uri="{FF2B5EF4-FFF2-40B4-BE49-F238E27FC236}">
                    <a16:creationId xmlns:a16="http://schemas.microsoft.com/office/drawing/2014/main" id="{C514E548-0B78-4C15-B056-D76B6FE1723C}"/>
                  </a:ext>
                </a:extLst>
              </p:cNvPr>
              <p:cNvSpPr/>
              <p:nvPr/>
            </p:nvSpPr>
            <p:spPr>
              <a:xfrm>
                <a:off x="6832920" y="2881898"/>
                <a:ext cx="310653" cy="222698"/>
              </a:xfrm>
              <a:prstGeom prst="roundRect">
                <a:avLst/>
              </a:prstGeom>
              <a:solidFill>
                <a:srgbClr val="2ECC7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10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  <p:sp>
            <p:nvSpPr>
              <p:cNvPr id="62" name="Прямоугольник: скругленные углы 61">
                <a:extLst>
                  <a:ext uri="{FF2B5EF4-FFF2-40B4-BE49-F238E27FC236}">
                    <a16:creationId xmlns:a16="http://schemas.microsoft.com/office/drawing/2014/main" id="{E7563F21-8D4C-44D0-B8EB-81CE52AB05CA}"/>
                  </a:ext>
                </a:extLst>
              </p:cNvPr>
              <p:cNvSpPr/>
              <p:nvPr/>
            </p:nvSpPr>
            <p:spPr>
              <a:xfrm>
                <a:off x="7840319" y="2881898"/>
                <a:ext cx="310653" cy="222698"/>
              </a:xfrm>
              <a:prstGeom prst="roundRect">
                <a:avLst/>
              </a:prstGeom>
              <a:solidFill>
                <a:srgbClr val="2ECC7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10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  <p:cxnSp>
            <p:nvCxnSpPr>
              <p:cNvPr id="63" name="Прямая со стрелкой 90">
                <a:extLst>
                  <a:ext uri="{FF2B5EF4-FFF2-40B4-BE49-F238E27FC236}">
                    <a16:creationId xmlns:a16="http://schemas.microsoft.com/office/drawing/2014/main" id="{C806EA4E-8685-43E7-B30E-CCCD944E8C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87197" y="2524573"/>
                <a:ext cx="0" cy="35732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Прямая со стрелкой 90">
                <a:extLst>
                  <a:ext uri="{FF2B5EF4-FFF2-40B4-BE49-F238E27FC236}">
                    <a16:creationId xmlns:a16="http://schemas.microsoft.com/office/drawing/2014/main" id="{B14F020F-610F-4868-997E-FA8D7CAA15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95645" y="2524573"/>
                <a:ext cx="0" cy="35732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5" name="Группа 64">
                <a:extLst>
                  <a:ext uri="{FF2B5EF4-FFF2-40B4-BE49-F238E27FC236}">
                    <a16:creationId xmlns:a16="http://schemas.microsoft.com/office/drawing/2014/main" id="{F0FDAE35-EBA3-4404-A46E-BDB6403F1D6D}"/>
                  </a:ext>
                </a:extLst>
              </p:cNvPr>
              <p:cNvGrpSpPr/>
              <p:nvPr/>
            </p:nvGrpSpPr>
            <p:grpSpPr>
              <a:xfrm>
                <a:off x="8861277" y="1721853"/>
                <a:ext cx="310653" cy="802720"/>
                <a:chOff x="8430046" y="2171700"/>
                <a:chExt cx="688555" cy="1585130"/>
              </a:xfrm>
            </p:grpSpPr>
            <p:sp>
              <p:nvSpPr>
                <p:cNvPr id="88" name="Прямоугольник: скругленные углы 87">
                  <a:extLst>
                    <a:ext uri="{FF2B5EF4-FFF2-40B4-BE49-F238E27FC236}">
                      <a16:creationId xmlns:a16="http://schemas.microsoft.com/office/drawing/2014/main" id="{EF0BE1CA-9426-4FAE-BA6D-FF28AB6E2EC9}"/>
                    </a:ext>
                  </a:extLst>
                </p:cNvPr>
                <p:cNvSpPr/>
                <p:nvPr/>
              </p:nvSpPr>
              <p:spPr>
                <a:xfrm>
                  <a:off x="8430046" y="2171700"/>
                  <a:ext cx="688555" cy="439760"/>
                </a:xfrm>
                <a:prstGeom prst="roundRect">
                  <a:avLst/>
                </a:prstGeom>
                <a:solidFill>
                  <a:srgbClr val="3498DB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110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  <p:sp>
              <p:nvSpPr>
                <p:cNvPr id="89" name="Прямоугольник: скругленные углы 88">
                  <a:extLst>
                    <a:ext uri="{FF2B5EF4-FFF2-40B4-BE49-F238E27FC236}">
                      <a16:creationId xmlns:a16="http://schemas.microsoft.com/office/drawing/2014/main" id="{122379D2-0EE0-45E7-BA84-D1F65E302104}"/>
                    </a:ext>
                  </a:extLst>
                </p:cNvPr>
                <p:cNvSpPr/>
                <p:nvPr/>
              </p:nvSpPr>
              <p:spPr>
                <a:xfrm>
                  <a:off x="8430046" y="3317070"/>
                  <a:ext cx="688555" cy="439760"/>
                </a:xfrm>
                <a:prstGeom prst="roundRect">
                  <a:avLst/>
                </a:prstGeom>
                <a:solidFill>
                  <a:srgbClr val="1ABC9C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110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  <p:cxnSp>
              <p:nvCxnSpPr>
                <p:cNvPr id="90" name="Прямая со стрелкой 89">
                  <a:extLst>
                    <a:ext uri="{FF2B5EF4-FFF2-40B4-BE49-F238E27FC236}">
                      <a16:creationId xmlns:a16="http://schemas.microsoft.com/office/drawing/2014/main" id="{86C98FCA-1A2D-46E8-8730-574DB2932BEC}"/>
                    </a:ext>
                  </a:extLst>
                </p:cNvPr>
                <p:cNvCxnSpPr>
                  <a:cxnSpLocks/>
                  <a:stCxn id="89" idx="0"/>
                  <a:endCxn id="88" idx="2"/>
                </p:cNvCxnSpPr>
                <p:nvPr/>
              </p:nvCxnSpPr>
              <p:spPr>
                <a:xfrm flipV="1">
                  <a:off x="8774325" y="2611460"/>
                  <a:ext cx="0" cy="705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Прямоугольник: скругленные углы 65">
                <a:extLst>
                  <a:ext uri="{FF2B5EF4-FFF2-40B4-BE49-F238E27FC236}">
                    <a16:creationId xmlns:a16="http://schemas.microsoft.com/office/drawing/2014/main" id="{C279877A-BD47-425C-9DA4-09DF8B92ACF3}"/>
                  </a:ext>
                </a:extLst>
              </p:cNvPr>
              <p:cNvSpPr/>
              <p:nvPr/>
            </p:nvSpPr>
            <p:spPr>
              <a:xfrm>
                <a:off x="8860227" y="2881898"/>
                <a:ext cx="310653" cy="222698"/>
              </a:xfrm>
              <a:prstGeom prst="roundRect">
                <a:avLst/>
              </a:prstGeom>
              <a:solidFill>
                <a:srgbClr val="2ECC7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10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  <p:cxnSp>
            <p:nvCxnSpPr>
              <p:cNvPr id="67" name="Прямая со стрелкой 90">
                <a:extLst>
                  <a:ext uri="{FF2B5EF4-FFF2-40B4-BE49-F238E27FC236}">
                    <a16:creationId xmlns:a16="http://schemas.microsoft.com/office/drawing/2014/main" id="{177A6AC9-A0E5-45B9-8301-B0FF199F0F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15553" y="2524573"/>
                <a:ext cx="0" cy="35732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8" name="Группа 67">
                <a:extLst>
                  <a:ext uri="{FF2B5EF4-FFF2-40B4-BE49-F238E27FC236}">
                    <a16:creationId xmlns:a16="http://schemas.microsoft.com/office/drawing/2014/main" id="{F3202437-C9D2-4031-958A-CCB464A9FCC0}"/>
                  </a:ext>
                </a:extLst>
              </p:cNvPr>
              <p:cNvGrpSpPr/>
              <p:nvPr/>
            </p:nvGrpSpPr>
            <p:grpSpPr>
              <a:xfrm>
                <a:off x="9886916" y="1721853"/>
                <a:ext cx="310653" cy="802720"/>
                <a:chOff x="8430046" y="2171700"/>
                <a:chExt cx="688555" cy="1585130"/>
              </a:xfrm>
            </p:grpSpPr>
            <p:sp>
              <p:nvSpPr>
                <p:cNvPr id="85" name="Прямоугольник: скругленные углы 84">
                  <a:extLst>
                    <a:ext uri="{FF2B5EF4-FFF2-40B4-BE49-F238E27FC236}">
                      <a16:creationId xmlns:a16="http://schemas.microsoft.com/office/drawing/2014/main" id="{B3E321CB-AC40-4905-A468-0853059C1332}"/>
                    </a:ext>
                  </a:extLst>
                </p:cNvPr>
                <p:cNvSpPr/>
                <p:nvPr/>
              </p:nvSpPr>
              <p:spPr>
                <a:xfrm>
                  <a:off x="8430046" y="2171700"/>
                  <a:ext cx="688555" cy="439760"/>
                </a:xfrm>
                <a:prstGeom prst="roundRect">
                  <a:avLst/>
                </a:prstGeom>
                <a:solidFill>
                  <a:srgbClr val="3498DB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110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  <p:sp>
              <p:nvSpPr>
                <p:cNvPr id="86" name="Прямоугольник: скругленные углы 85">
                  <a:extLst>
                    <a:ext uri="{FF2B5EF4-FFF2-40B4-BE49-F238E27FC236}">
                      <a16:creationId xmlns:a16="http://schemas.microsoft.com/office/drawing/2014/main" id="{81745B7A-1AEF-43CC-862C-317F8439F694}"/>
                    </a:ext>
                  </a:extLst>
                </p:cNvPr>
                <p:cNvSpPr/>
                <p:nvPr/>
              </p:nvSpPr>
              <p:spPr>
                <a:xfrm>
                  <a:off x="8430046" y="3317070"/>
                  <a:ext cx="688555" cy="439760"/>
                </a:xfrm>
                <a:prstGeom prst="roundRect">
                  <a:avLst/>
                </a:prstGeom>
                <a:solidFill>
                  <a:srgbClr val="1ABC9C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110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endParaRPr>
                </a:p>
              </p:txBody>
            </p:sp>
            <p:cxnSp>
              <p:nvCxnSpPr>
                <p:cNvPr id="87" name="Прямая со стрелкой 86">
                  <a:extLst>
                    <a:ext uri="{FF2B5EF4-FFF2-40B4-BE49-F238E27FC236}">
                      <a16:creationId xmlns:a16="http://schemas.microsoft.com/office/drawing/2014/main" id="{18876539-1A8E-4EB3-9540-40F1BCC7786B}"/>
                    </a:ext>
                  </a:extLst>
                </p:cNvPr>
                <p:cNvCxnSpPr>
                  <a:cxnSpLocks/>
                  <a:stCxn id="86" idx="0"/>
                  <a:endCxn id="85" idx="2"/>
                </p:cNvCxnSpPr>
                <p:nvPr/>
              </p:nvCxnSpPr>
              <p:spPr>
                <a:xfrm flipV="1">
                  <a:off x="8774325" y="2611460"/>
                  <a:ext cx="0" cy="70561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Прямоугольник: скругленные углы 68">
                <a:extLst>
                  <a:ext uri="{FF2B5EF4-FFF2-40B4-BE49-F238E27FC236}">
                    <a16:creationId xmlns:a16="http://schemas.microsoft.com/office/drawing/2014/main" id="{A7988193-7AB7-4B64-8DFF-C339C247AAD6}"/>
                  </a:ext>
                </a:extLst>
              </p:cNvPr>
              <p:cNvSpPr/>
              <p:nvPr/>
            </p:nvSpPr>
            <p:spPr>
              <a:xfrm>
                <a:off x="9885865" y="2881898"/>
                <a:ext cx="310653" cy="222698"/>
              </a:xfrm>
              <a:prstGeom prst="roundRect">
                <a:avLst/>
              </a:prstGeom>
              <a:solidFill>
                <a:srgbClr val="2ECC7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10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  <p:cxnSp>
            <p:nvCxnSpPr>
              <p:cNvPr id="70" name="Прямая со стрелкой 90">
                <a:extLst>
                  <a:ext uri="{FF2B5EF4-FFF2-40B4-BE49-F238E27FC236}">
                    <a16:creationId xmlns:a16="http://schemas.microsoft.com/office/drawing/2014/main" id="{161FF0BC-99CE-4E34-A89F-B55466735E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41192" y="2524573"/>
                <a:ext cx="0" cy="35732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Прямая со стрелкой 90">
                <a:extLst>
                  <a:ext uri="{FF2B5EF4-FFF2-40B4-BE49-F238E27FC236}">
                    <a16:creationId xmlns:a16="http://schemas.microsoft.com/office/drawing/2014/main" id="{84D1D317-AC4A-4AF4-8ED4-DB368B148A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48633" y="2413224"/>
                <a:ext cx="69545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Прямая со стрелкой 90">
                <a:extLst>
                  <a:ext uri="{FF2B5EF4-FFF2-40B4-BE49-F238E27FC236}">
                    <a16:creationId xmlns:a16="http://schemas.microsoft.com/office/drawing/2014/main" id="{041CE578-B682-40F7-B58C-072C01B634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68541" y="2413224"/>
                <a:ext cx="69545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E57D4EF-33E9-438F-9120-C409FCB9202D}"/>
                  </a:ext>
                </a:extLst>
              </p:cNvPr>
              <p:cNvSpPr txBox="1"/>
              <p:nvPr/>
            </p:nvSpPr>
            <p:spPr>
              <a:xfrm>
                <a:off x="5660743" y="3082403"/>
                <a:ext cx="762067" cy="428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BB561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C</a:t>
                </a:r>
                <a:endParaRPr lang="ru-RU" sz="2400" dirty="0">
                  <a:solidFill>
                    <a:srgbClr val="BB561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FD7EE6F-7EB8-48D2-B38C-0539CBE27654}"/>
                  </a:ext>
                </a:extLst>
              </p:cNvPr>
              <p:cNvSpPr txBox="1"/>
              <p:nvPr/>
            </p:nvSpPr>
            <p:spPr>
              <a:xfrm>
                <a:off x="5439715" y="1337005"/>
                <a:ext cx="1123903" cy="428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err="1">
                    <a:solidFill>
                      <a:srgbClr val="CB2DEB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i</a:t>
                </a:r>
                <a:endParaRPr lang="ru-RU" sz="2400" dirty="0">
                  <a:solidFill>
                    <a:srgbClr val="CB2DEB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FF93A96-C59B-4D3C-9573-66B33252C638}"/>
                  </a:ext>
                </a:extLst>
              </p:cNvPr>
              <p:cNvSpPr txBox="1"/>
              <p:nvPr/>
            </p:nvSpPr>
            <p:spPr>
              <a:xfrm>
                <a:off x="6617622" y="1337005"/>
                <a:ext cx="762067" cy="428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CB2DEB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t</a:t>
                </a:r>
                <a:endParaRPr lang="ru-RU" sz="2400" dirty="0">
                  <a:solidFill>
                    <a:srgbClr val="CB2DEB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5DBF47F-A12A-4E48-9431-3BD7A03BE59A}"/>
                  </a:ext>
                </a:extLst>
              </p:cNvPr>
              <p:cNvSpPr txBox="1"/>
              <p:nvPr/>
            </p:nvSpPr>
            <p:spPr>
              <a:xfrm>
                <a:off x="7620342" y="1337005"/>
                <a:ext cx="762067" cy="428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err="1">
                    <a:solidFill>
                      <a:srgbClr val="CB2DEB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i</a:t>
                </a:r>
                <a:endParaRPr lang="ru-RU" sz="2400" dirty="0">
                  <a:solidFill>
                    <a:srgbClr val="CB2DEB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F961BB7-876C-4C53-AA15-4EBE0DB039A9}"/>
                  </a:ext>
                </a:extLst>
              </p:cNvPr>
              <p:cNvSpPr txBox="1"/>
              <p:nvPr/>
            </p:nvSpPr>
            <p:spPr>
              <a:xfrm>
                <a:off x="8628791" y="1337005"/>
                <a:ext cx="762067" cy="428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CB2DEB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z</a:t>
                </a:r>
                <a:endParaRPr lang="ru-RU" sz="2400" dirty="0">
                  <a:solidFill>
                    <a:srgbClr val="CB2DEB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FFD7E06-6903-48B9-B089-75EE91646F24}"/>
                  </a:ext>
                </a:extLst>
              </p:cNvPr>
              <p:cNvSpPr txBox="1"/>
              <p:nvPr/>
            </p:nvSpPr>
            <p:spPr>
              <a:xfrm>
                <a:off x="9660159" y="1337005"/>
                <a:ext cx="762067" cy="428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CB2DEB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e</a:t>
                </a:r>
                <a:endParaRPr lang="ru-RU" sz="2400" dirty="0">
                  <a:solidFill>
                    <a:srgbClr val="CB2DEB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7C90547-E66E-41D3-BC04-594C75D4ECEE}"/>
                  </a:ext>
                </a:extLst>
              </p:cNvPr>
              <p:cNvSpPr txBox="1"/>
              <p:nvPr/>
            </p:nvSpPr>
            <p:spPr>
              <a:xfrm>
                <a:off x="7608882" y="3082403"/>
                <a:ext cx="762067" cy="428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BB561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t</a:t>
                </a:r>
                <a:endParaRPr lang="ru-RU" sz="2400" dirty="0">
                  <a:solidFill>
                    <a:srgbClr val="BB561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F21AE09-BCCA-423D-9659-D07FA302AD8B}"/>
                  </a:ext>
                </a:extLst>
              </p:cNvPr>
              <p:cNvSpPr txBox="1"/>
              <p:nvPr/>
            </p:nvSpPr>
            <p:spPr>
              <a:xfrm>
                <a:off x="8640250" y="3082403"/>
                <a:ext cx="762067" cy="428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err="1">
                    <a:solidFill>
                      <a:srgbClr val="BB561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i</a:t>
                </a:r>
                <a:endParaRPr lang="ru-RU" sz="2400" dirty="0">
                  <a:solidFill>
                    <a:srgbClr val="BB561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2B8D8F45-5EF7-4989-9D13-639F8D1AFC34}"/>
                  </a:ext>
                </a:extLst>
              </p:cNvPr>
              <p:cNvSpPr txBox="1"/>
              <p:nvPr/>
            </p:nvSpPr>
            <p:spPr>
              <a:xfrm>
                <a:off x="9665888" y="3082403"/>
                <a:ext cx="762067" cy="428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BB561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z</a:t>
                </a:r>
                <a:endParaRPr lang="ru-RU" sz="2400" dirty="0">
                  <a:solidFill>
                    <a:srgbClr val="BB561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21ED864-1F55-4BD6-8059-06545E3DF030}"/>
                  </a:ext>
                </a:extLst>
              </p:cNvPr>
              <p:cNvSpPr txBox="1"/>
              <p:nvPr/>
            </p:nvSpPr>
            <p:spPr>
              <a:xfrm>
                <a:off x="6515007" y="3082403"/>
                <a:ext cx="955838" cy="428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err="1">
                    <a:solidFill>
                      <a:srgbClr val="BB5611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i</a:t>
                </a:r>
                <a:endParaRPr lang="ru-RU" sz="2400" dirty="0">
                  <a:solidFill>
                    <a:srgbClr val="BB561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p:grpSp>
        <p:cxnSp>
          <p:nvCxnSpPr>
            <p:cNvPr id="112" name="Прямая соединительная линия 111">
              <a:extLst>
                <a:ext uri="{FF2B5EF4-FFF2-40B4-BE49-F238E27FC236}">
                  <a16:creationId xmlns:a16="http://schemas.microsoft.com/office/drawing/2014/main" id="{6F8D1705-D0AD-4153-A889-F6CAC8E874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663" y="1143000"/>
              <a:ext cx="0" cy="2980944"/>
            </a:xfrm>
            <a:prstGeom prst="line">
              <a:avLst/>
            </a:prstGeom>
            <a:ln w="28575">
              <a:solidFill>
                <a:srgbClr val="BFBFB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Прямая соединительная линия 112">
              <a:extLst>
                <a:ext uri="{FF2B5EF4-FFF2-40B4-BE49-F238E27FC236}">
                  <a16:creationId xmlns:a16="http://schemas.microsoft.com/office/drawing/2014/main" id="{F2F98249-81EA-49C9-B4C2-F8DE638818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46639" y="1143000"/>
              <a:ext cx="0" cy="2980944"/>
            </a:xfrm>
            <a:prstGeom prst="line">
              <a:avLst/>
            </a:prstGeom>
            <a:ln w="28575">
              <a:solidFill>
                <a:srgbClr val="BFBFB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Прямая соединительная линия 151">
              <a:extLst>
                <a:ext uri="{FF2B5EF4-FFF2-40B4-BE49-F238E27FC236}">
                  <a16:creationId xmlns:a16="http://schemas.microsoft.com/office/drawing/2014/main" id="{D319B3B1-295A-4836-84C7-FF1900443C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255" y="1143000"/>
              <a:ext cx="0" cy="2980944"/>
            </a:xfrm>
            <a:prstGeom prst="line">
              <a:avLst/>
            </a:prstGeom>
            <a:ln w="28575">
              <a:solidFill>
                <a:srgbClr val="BFBFB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Прямая со стрелкой 90">
              <a:extLst>
                <a:ext uri="{FF2B5EF4-FFF2-40B4-BE49-F238E27FC236}">
                  <a16:creationId xmlns:a16="http://schemas.microsoft.com/office/drawing/2014/main" id="{9281001B-D9F2-4E5B-BB2E-EA5DC9864C16}"/>
                </a:ext>
              </a:extLst>
            </p:cNvPr>
            <p:cNvCxnSpPr>
              <a:cxnSpLocks/>
            </p:cNvCxnSpPr>
            <p:nvPr/>
          </p:nvCxnSpPr>
          <p:spPr>
            <a:xfrm>
              <a:off x="263321" y="3910584"/>
              <a:ext cx="5369383" cy="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1CCC006-F961-4E4D-A669-8F5AD983CC5D}"/>
                </a:ext>
              </a:extLst>
            </p:cNvPr>
            <p:cNvSpPr txBox="1"/>
            <p:nvPr/>
          </p:nvSpPr>
          <p:spPr>
            <a:xfrm>
              <a:off x="2218469" y="3954568"/>
              <a:ext cx="14452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3D3BFF"/>
                  </a:solidFill>
                  <a:latin typeface="+mj-lt"/>
                  <a:ea typeface="Open Sans" panose="020B0604020202020204" charset="0"/>
                  <a:cs typeface="Open Sans" panose="020B0604020202020204" charset="0"/>
                </a:rPr>
                <a:t>SEQ_LEN</a:t>
              </a:r>
              <a:endParaRPr lang="ru-RU" dirty="0">
                <a:solidFill>
                  <a:srgbClr val="3D3BFF"/>
                </a:solidFill>
                <a:latin typeface="+mj-lt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155" name="Прямая со стрелкой 90">
              <a:extLst>
                <a:ext uri="{FF2B5EF4-FFF2-40B4-BE49-F238E27FC236}">
                  <a16:creationId xmlns:a16="http://schemas.microsoft.com/office/drawing/2014/main" id="{F8589F5D-102A-498E-9294-0E5D1FE511BD}"/>
                </a:ext>
              </a:extLst>
            </p:cNvPr>
            <p:cNvCxnSpPr>
              <a:cxnSpLocks/>
            </p:cNvCxnSpPr>
            <p:nvPr/>
          </p:nvCxnSpPr>
          <p:spPr>
            <a:xfrm>
              <a:off x="5804585" y="3910584"/>
              <a:ext cx="5369383" cy="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BC766580-FF3E-489A-A0FA-A66E162251D5}"/>
                </a:ext>
              </a:extLst>
            </p:cNvPr>
            <p:cNvSpPr txBox="1"/>
            <p:nvPr/>
          </p:nvSpPr>
          <p:spPr>
            <a:xfrm>
              <a:off x="7878605" y="3954568"/>
              <a:ext cx="14452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3D3BFF"/>
                  </a:solidFill>
                  <a:latin typeface="+mj-lt"/>
                  <a:ea typeface="Open Sans" panose="020B0604020202020204" charset="0"/>
                  <a:cs typeface="Open Sans" panose="020B0604020202020204" charset="0"/>
                </a:rPr>
                <a:t>SEQ_LEN</a:t>
              </a:r>
              <a:endParaRPr lang="ru-RU" dirty="0">
                <a:solidFill>
                  <a:srgbClr val="3D3BFF"/>
                </a:solidFill>
                <a:latin typeface="+mj-lt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38539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"/>
          <p:cNvSpPr txBox="1">
            <a:spLocks noGrp="1"/>
          </p:cNvSpPr>
          <p:nvPr>
            <p:ph type="title" idx="4294967295"/>
          </p:nvPr>
        </p:nvSpPr>
        <p:spPr>
          <a:xfrm>
            <a:off x="633062" y="2531169"/>
            <a:ext cx="10660063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lt1"/>
              </a:buClr>
              <a:buSzPts val="4100"/>
            </a:pPr>
            <a:r>
              <a:rPr lang="en-US" sz="55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Sequence-to-Sequence</a:t>
            </a:r>
            <a:endParaRPr sz="55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3"/>
          <p:cNvSpPr txBox="1">
            <a:spLocks noGrp="1"/>
          </p:cNvSpPr>
          <p:nvPr>
            <p:ph type="body" idx="4294967295"/>
          </p:nvPr>
        </p:nvSpPr>
        <p:spPr>
          <a:xfrm>
            <a:off x="633062" y="2325688"/>
            <a:ext cx="10515600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2133"/>
              </a:spcAft>
              <a:buClr>
                <a:schemeClr val="lt1"/>
              </a:buClr>
              <a:buSzPts val="1400"/>
              <a:buNone/>
            </a:pPr>
            <a:r>
              <a:rPr lang="en-US" sz="1900" dirty="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Neue"/>
              </a:rPr>
              <a:t>NLP </a:t>
            </a:r>
            <a:r>
              <a:rPr lang="ru-RU" sz="1900" dirty="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Neue"/>
              </a:rPr>
              <a:t>на нейронных сетях. Часть 2</a:t>
            </a:r>
            <a:endParaRPr sz="1900" dirty="0">
              <a:solidFill>
                <a:schemeClr val="l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Neue"/>
            </a:endParaRPr>
          </a:p>
        </p:txBody>
      </p:sp>
      <p:pic>
        <p:nvPicPr>
          <p:cNvPr id="174" name="Google Shape;17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062" y="523841"/>
            <a:ext cx="1114425" cy="257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8442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ru-RU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Генерация текстов</a:t>
            </a:r>
            <a:endParaRPr dirty="0"/>
          </a:p>
        </p:txBody>
      </p:sp>
      <p:sp>
        <p:nvSpPr>
          <p:cNvPr id="47" name="Прямоугольник: скругленные углы 46">
            <a:extLst>
              <a:ext uri="{FF2B5EF4-FFF2-40B4-BE49-F238E27FC236}">
                <a16:creationId xmlns:a16="http://schemas.microsoft.com/office/drawing/2014/main" id="{E17C1F65-0398-4BD4-B642-15B59716C848}"/>
              </a:ext>
            </a:extLst>
          </p:cNvPr>
          <p:cNvSpPr/>
          <p:nvPr/>
        </p:nvSpPr>
        <p:spPr>
          <a:xfrm>
            <a:off x="553719" y="4462440"/>
            <a:ext cx="688555" cy="439760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57" name="Прямая со стрелкой 90">
            <a:extLst>
              <a:ext uri="{FF2B5EF4-FFF2-40B4-BE49-F238E27FC236}">
                <a16:creationId xmlns:a16="http://schemas.microsoft.com/office/drawing/2014/main" id="{502F28A6-8E8F-45C1-86A9-29DB29E26178}"/>
              </a:ext>
            </a:extLst>
          </p:cNvPr>
          <p:cNvCxnSpPr>
            <a:cxnSpLocks/>
            <a:stCxn id="47" idx="0"/>
            <a:endCxn id="58" idx="2"/>
          </p:cNvCxnSpPr>
          <p:nvPr/>
        </p:nvCxnSpPr>
        <p:spPr>
          <a:xfrm flipV="1">
            <a:off x="897995" y="3756830"/>
            <a:ext cx="0" cy="7056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Прямоугольник: скругленные углы 57">
            <a:extLst>
              <a:ext uri="{FF2B5EF4-FFF2-40B4-BE49-F238E27FC236}">
                <a16:creationId xmlns:a16="http://schemas.microsoft.com/office/drawing/2014/main" id="{4AB55F2D-C643-4D92-A2E2-6B2A06D9A5C9}"/>
              </a:ext>
            </a:extLst>
          </p:cNvPr>
          <p:cNvSpPr/>
          <p:nvPr/>
        </p:nvSpPr>
        <p:spPr>
          <a:xfrm>
            <a:off x="553719" y="3317070"/>
            <a:ext cx="688555" cy="439760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59" name="Прямая со стрелкой 90">
            <a:extLst>
              <a:ext uri="{FF2B5EF4-FFF2-40B4-BE49-F238E27FC236}">
                <a16:creationId xmlns:a16="http://schemas.microsoft.com/office/drawing/2014/main" id="{AA23D234-A78A-4CFA-AFE6-B2319F7F864C}"/>
              </a:ext>
            </a:extLst>
          </p:cNvPr>
          <p:cNvCxnSpPr>
            <a:cxnSpLocks/>
            <a:stCxn id="58" idx="3"/>
            <a:endCxn id="61" idx="1"/>
          </p:cNvCxnSpPr>
          <p:nvPr/>
        </p:nvCxnSpPr>
        <p:spPr>
          <a:xfrm>
            <a:off x="1242274" y="3536950"/>
            <a:ext cx="4492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90">
            <a:extLst>
              <a:ext uri="{FF2B5EF4-FFF2-40B4-BE49-F238E27FC236}">
                <a16:creationId xmlns:a16="http://schemas.microsoft.com/office/drawing/2014/main" id="{11D63AFC-0936-475F-A4E8-96AD7484690D}"/>
              </a:ext>
            </a:extLst>
          </p:cNvPr>
          <p:cNvCxnSpPr>
            <a:cxnSpLocks/>
            <a:stCxn id="61" idx="3"/>
            <a:endCxn id="63" idx="1"/>
          </p:cNvCxnSpPr>
          <p:nvPr/>
        </p:nvCxnSpPr>
        <p:spPr>
          <a:xfrm>
            <a:off x="2380087" y="3536950"/>
            <a:ext cx="4492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Прямоугольник: скругленные углы 60">
            <a:extLst>
              <a:ext uri="{FF2B5EF4-FFF2-40B4-BE49-F238E27FC236}">
                <a16:creationId xmlns:a16="http://schemas.microsoft.com/office/drawing/2014/main" id="{CE1F5819-63AA-4AFA-9654-5D192382F417}"/>
              </a:ext>
            </a:extLst>
          </p:cNvPr>
          <p:cNvSpPr/>
          <p:nvPr/>
        </p:nvSpPr>
        <p:spPr>
          <a:xfrm>
            <a:off x="1691533" y="3317070"/>
            <a:ext cx="688555" cy="439760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62" name="Прямоугольник: скругленные углы 61">
            <a:extLst>
              <a:ext uri="{FF2B5EF4-FFF2-40B4-BE49-F238E27FC236}">
                <a16:creationId xmlns:a16="http://schemas.microsoft.com/office/drawing/2014/main" id="{96E2A4E2-6A79-4487-AE15-4C7667C49ED3}"/>
              </a:ext>
            </a:extLst>
          </p:cNvPr>
          <p:cNvSpPr/>
          <p:nvPr/>
        </p:nvSpPr>
        <p:spPr>
          <a:xfrm>
            <a:off x="2829346" y="2171700"/>
            <a:ext cx="688555" cy="439760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63" name="Прямоугольник: скругленные углы 62">
            <a:extLst>
              <a:ext uri="{FF2B5EF4-FFF2-40B4-BE49-F238E27FC236}">
                <a16:creationId xmlns:a16="http://schemas.microsoft.com/office/drawing/2014/main" id="{993503DA-8DE6-4125-86BF-A243B0F5E266}"/>
              </a:ext>
            </a:extLst>
          </p:cNvPr>
          <p:cNvSpPr/>
          <p:nvPr/>
        </p:nvSpPr>
        <p:spPr>
          <a:xfrm>
            <a:off x="2829346" y="3317070"/>
            <a:ext cx="688555" cy="439760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9FDD2438-5DE8-4F2D-B010-01889A72C001}"/>
              </a:ext>
            </a:extLst>
          </p:cNvPr>
          <p:cNvCxnSpPr>
            <a:cxnSpLocks/>
            <a:stCxn id="63" idx="0"/>
            <a:endCxn id="62" idx="2"/>
          </p:cNvCxnSpPr>
          <p:nvPr/>
        </p:nvCxnSpPr>
        <p:spPr>
          <a:xfrm flipV="1">
            <a:off x="3173625" y="2611460"/>
            <a:ext cx="0" cy="7056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Прямоугольник: скругленные углы 64">
            <a:extLst>
              <a:ext uri="{FF2B5EF4-FFF2-40B4-BE49-F238E27FC236}">
                <a16:creationId xmlns:a16="http://schemas.microsoft.com/office/drawing/2014/main" id="{9E0370BD-486D-48C6-AF96-638C1FE7D9C7}"/>
              </a:ext>
            </a:extLst>
          </p:cNvPr>
          <p:cNvSpPr/>
          <p:nvPr/>
        </p:nvSpPr>
        <p:spPr>
          <a:xfrm>
            <a:off x="1686346" y="2171700"/>
            <a:ext cx="688555" cy="439760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77F2A1E4-E59F-4ABB-AFA3-4734A45B786E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2030625" y="2611460"/>
            <a:ext cx="0" cy="7056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Прямоугольник: скругленные углы 66">
            <a:extLst>
              <a:ext uri="{FF2B5EF4-FFF2-40B4-BE49-F238E27FC236}">
                <a16:creationId xmlns:a16="http://schemas.microsoft.com/office/drawing/2014/main" id="{D0F3F3BA-3DA1-48AC-B2BF-C6E3B60374C4}"/>
              </a:ext>
            </a:extLst>
          </p:cNvPr>
          <p:cNvSpPr/>
          <p:nvPr/>
        </p:nvSpPr>
        <p:spPr>
          <a:xfrm>
            <a:off x="543346" y="2171700"/>
            <a:ext cx="688555" cy="439760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07D1922F-AC1F-48B1-AD77-D21331E36333}"/>
              </a:ext>
            </a:extLst>
          </p:cNvPr>
          <p:cNvCxnSpPr>
            <a:cxnSpLocks/>
            <a:endCxn id="67" idx="2"/>
          </p:cNvCxnSpPr>
          <p:nvPr/>
        </p:nvCxnSpPr>
        <p:spPr>
          <a:xfrm flipV="1">
            <a:off x="887625" y="2611460"/>
            <a:ext cx="0" cy="7056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913CC8B-417F-478A-8503-5FEF8AD4D6A6}"/>
              </a:ext>
            </a:extLst>
          </p:cNvPr>
          <p:cNvSpPr txBox="1"/>
          <p:nvPr/>
        </p:nvSpPr>
        <p:spPr>
          <a:xfrm>
            <a:off x="5219912" y="4961690"/>
            <a:ext cx="1689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Вход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1EB7708-57BE-405E-83E4-FDEBE5F4C62C}"/>
              </a:ext>
            </a:extLst>
          </p:cNvPr>
          <p:cNvSpPr txBox="1"/>
          <p:nvPr/>
        </p:nvSpPr>
        <p:spPr>
          <a:xfrm>
            <a:off x="241300" y="1281336"/>
            <a:ext cx="356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One-to-Many</a:t>
            </a:r>
            <a:endParaRPr lang="ru-RU" sz="2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71" name="Прямая соединительная линия 70">
            <a:extLst>
              <a:ext uri="{FF2B5EF4-FFF2-40B4-BE49-F238E27FC236}">
                <a16:creationId xmlns:a16="http://schemas.microsoft.com/office/drawing/2014/main" id="{1E24F802-E6D6-4988-AFA0-C64111C72A95}"/>
              </a:ext>
            </a:extLst>
          </p:cNvPr>
          <p:cNvCxnSpPr>
            <a:cxnSpLocks/>
          </p:cNvCxnSpPr>
          <p:nvPr/>
        </p:nvCxnSpPr>
        <p:spPr>
          <a:xfrm>
            <a:off x="4127500" y="1099128"/>
            <a:ext cx="0" cy="5962072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Прямоугольник: скругленные углы 71">
            <a:extLst>
              <a:ext uri="{FF2B5EF4-FFF2-40B4-BE49-F238E27FC236}">
                <a16:creationId xmlns:a16="http://schemas.microsoft.com/office/drawing/2014/main" id="{1B1F39F0-BFB1-482D-A2F1-60B7CE1D84AE}"/>
              </a:ext>
            </a:extLst>
          </p:cNvPr>
          <p:cNvSpPr/>
          <p:nvPr/>
        </p:nvSpPr>
        <p:spPr>
          <a:xfrm>
            <a:off x="5714572" y="4465317"/>
            <a:ext cx="688555" cy="49360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73" name="Прямая со стрелкой 90">
            <a:extLst>
              <a:ext uri="{FF2B5EF4-FFF2-40B4-BE49-F238E27FC236}">
                <a16:creationId xmlns:a16="http://schemas.microsoft.com/office/drawing/2014/main" id="{92F57874-3A64-4EAC-97CB-D15A5E0EA5ED}"/>
              </a:ext>
            </a:extLst>
          </p:cNvPr>
          <p:cNvCxnSpPr>
            <a:cxnSpLocks/>
            <a:stCxn id="72" idx="0"/>
            <a:endCxn id="74" idx="2"/>
          </p:cNvCxnSpPr>
          <p:nvPr/>
        </p:nvCxnSpPr>
        <p:spPr>
          <a:xfrm flipV="1">
            <a:off x="6058848" y="3673315"/>
            <a:ext cx="0" cy="792002"/>
          </a:xfrm>
          <a:prstGeom prst="straightConnector1">
            <a:avLst/>
          </a:prstGeom>
          <a:ln w="5715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рямоугольник: скругленные углы 73">
            <a:extLst>
              <a:ext uri="{FF2B5EF4-FFF2-40B4-BE49-F238E27FC236}">
                <a16:creationId xmlns:a16="http://schemas.microsoft.com/office/drawing/2014/main" id="{FE7FE4C0-8145-4666-AF8E-5DC20D7741FB}"/>
              </a:ext>
            </a:extLst>
          </p:cNvPr>
          <p:cNvSpPr/>
          <p:nvPr/>
        </p:nvSpPr>
        <p:spPr>
          <a:xfrm>
            <a:off x="5714572" y="3179712"/>
            <a:ext cx="688555" cy="49360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75" name="Прямая со стрелкой 90">
            <a:extLst>
              <a:ext uri="{FF2B5EF4-FFF2-40B4-BE49-F238E27FC236}">
                <a16:creationId xmlns:a16="http://schemas.microsoft.com/office/drawing/2014/main" id="{EE96FE5F-D681-4504-B2A5-8C302E8339B9}"/>
              </a:ext>
            </a:extLst>
          </p:cNvPr>
          <p:cNvCxnSpPr>
            <a:cxnSpLocks/>
            <a:stCxn id="74" idx="3"/>
            <a:endCxn id="77" idx="1"/>
          </p:cNvCxnSpPr>
          <p:nvPr/>
        </p:nvCxnSpPr>
        <p:spPr>
          <a:xfrm>
            <a:off x="6403127" y="3426513"/>
            <a:ext cx="1465259" cy="0"/>
          </a:xfrm>
          <a:prstGeom prst="straightConnector1">
            <a:avLst/>
          </a:prstGeom>
          <a:ln w="5715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90">
            <a:extLst>
              <a:ext uri="{FF2B5EF4-FFF2-40B4-BE49-F238E27FC236}">
                <a16:creationId xmlns:a16="http://schemas.microsoft.com/office/drawing/2014/main" id="{90E17BE3-8512-440B-AC51-D1A1748A5197}"/>
              </a:ext>
            </a:extLst>
          </p:cNvPr>
          <p:cNvCxnSpPr>
            <a:cxnSpLocks/>
            <a:stCxn id="77" idx="3"/>
            <a:endCxn id="80" idx="1"/>
          </p:cNvCxnSpPr>
          <p:nvPr/>
        </p:nvCxnSpPr>
        <p:spPr>
          <a:xfrm>
            <a:off x="8556941" y="3426513"/>
            <a:ext cx="1541458" cy="0"/>
          </a:xfrm>
          <a:prstGeom prst="straightConnector1">
            <a:avLst/>
          </a:prstGeom>
          <a:ln w="5715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Прямоугольник: скругленные углы 76">
            <a:extLst>
              <a:ext uri="{FF2B5EF4-FFF2-40B4-BE49-F238E27FC236}">
                <a16:creationId xmlns:a16="http://schemas.microsoft.com/office/drawing/2014/main" id="{0A6451DA-B2A5-4D0F-A3BE-F2C78E2C8E9B}"/>
              </a:ext>
            </a:extLst>
          </p:cNvPr>
          <p:cNvSpPr/>
          <p:nvPr/>
        </p:nvSpPr>
        <p:spPr>
          <a:xfrm>
            <a:off x="7868386" y="3179712"/>
            <a:ext cx="688555" cy="49360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grpSp>
        <p:nvGrpSpPr>
          <p:cNvPr id="78" name="Группа 77">
            <a:extLst>
              <a:ext uri="{FF2B5EF4-FFF2-40B4-BE49-F238E27FC236}">
                <a16:creationId xmlns:a16="http://schemas.microsoft.com/office/drawing/2014/main" id="{3EDF2AEF-9542-411B-A548-A3C7273613D4}"/>
              </a:ext>
            </a:extLst>
          </p:cNvPr>
          <p:cNvGrpSpPr/>
          <p:nvPr/>
        </p:nvGrpSpPr>
        <p:grpSpPr>
          <a:xfrm>
            <a:off x="10098399" y="1894107"/>
            <a:ext cx="688555" cy="1779207"/>
            <a:chOff x="8430046" y="2171700"/>
            <a:chExt cx="688555" cy="1585130"/>
          </a:xfrm>
          <a:solidFill>
            <a:schemeClr val="bg1"/>
          </a:solidFill>
        </p:grpSpPr>
        <p:sp>
          <p:nvSpPr>
            <p:cNvPr id="79" name="Прямоугольник: скругленные углы 78">
              <a:extLst>
                <a:ext uri="{FF2B5EF4-FFF2-40B4-BE49-F238E27FC236}">
                  <a16:creationId xmlns:a16="http://schemas.microsoft.com/office/drawing/2014/main" id="{A56BAD1D-8308-4048-A828-EFA6440842DC}"/>
                </a:ext>
              </a:extLst>
            </p:cNvPr>
            <p:cNvSpPr/>
            <p:nvPr/>
          </p:nvSpPr>
          <p:spPr>
            <a:xfrm>
              <a:off x="8430046" y="2171700"/>
              <a:ext cx="688555" cy="439760"/>
            </a:xfrm>
            <a:prstGeom prst="roundRect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80" name="Прямоугольник: скругленные углы 79">
              <a:extLst>
                <a:ext uri="{FF2B5EF4-FFF2-40B4-BE49-F238E27FC236}">
                  <a16:creationId xmlns:a16="http://schemas.microsoft.com/office/drawing/2014/main" id="{E0414844-CA25-4A6D-B595-E0B0AD75DCC1}"/>
                </a:ext>
              </a:extLst>
            </p:cNvPr>
            <p:cNvSpPr/>
            <p:nvPr/>
          </p:nvSpPr>
          <p:spPr>
            <a:xfrm>
              <a:off x="8430046" y="3317070"/>
              <a:ext cx="688555" cy="439760"/>
            </a:xfrm>
            <a:prstGeom prst="roundRect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81" name="Прямая со стрелкой 80">
              <a:extLst>
                <a:ext uri="{FF2B5EF4-FFF2-40B4-BE49-F238E27FC236}">
                  <a16:creationId xmlns:a16="http://schemas.microsoft.com/office/drawing/2014/main" id="{016B0534-8F76-4F54-BB5E-CA022721D949}"/>
                </a:ext>
              </a:extLst>
            </p:cNvPr>
            <p:cNvCxnSpPr>
              <a:cxnSpLocks/>
              <a:stCxn id="80" idx="0"/>
              <a:endCxn id="79" idx="2"/>
            </p:cNvCxnSpPr>
            <p:nvPr/>
          </p:nvCxnSpPr>
          <p:spPr>
            <a:xfrm flipV="1">
              <a:off x="8774325" y="2611460"/>
              <a:ext cx="0" cy="705610"/>
            </a:xfrm>
            <a:prstGeom prst="straightConnector1">
              <a:avLst/>
            </a:prstGeom>
            <a:grpFill/>
            <a:ln w="57150">
              <a:solidFill>
                <a:srgbClr val="BFBFB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Прямоугольник: скругленные углы 81">
            <a:extLst>
              <a:ext uri="{FF2B5EF4-FFF2-40B4-BE49-F238E27FC236}">
                <a16:creationId xmlns:a16="http://schemas.microsoft.com/office/drawing/2014/main" id="{00C1B110-808A-4A1C-A5B8-C54FB8E902ED}"/>
              </a:ext>
            </a:extLst>
          </p:cNvPr>
          <p:cNvSpPr/>
          <p:nvPr/>
        </p:nvSpPr>
        <p:spPr>
          <a:xfrm>
            <a:off x="7863199" y="1894107"/>
            <a:ext cx="688555" cy="49360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9839D712-715D-41A4-8171-0FCD6C86182D}"/>
              </a:ext>
            </a:extLst>
          </p:cNvPr>
          <p:cNvCxnSpPr>
            <a:cxnSpLocks/>
            <a:endCxn id="82" idx="2"/>
          </p:cNvCxnSpPr>
          <p:nvPr/>
        </p:nvCxnSpPr>
        <p:spPr>
          <a:xfrm flipV="1">
            <a:off x="8207478" y="2387710"/>
            <a:ext cx="0" cy="792002"/>
          </a:xfrm>
          <a:prstGeom prst="straightConnector1">
            <a:avLst/>
          </a:prstGeom>
          <a:ln w="5715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Прямоугольник: скругленные углы 83">
            <a:extLst>
              <a:ext uri="{FF2B5EF4-FFF2-40B4-BE49-F238E27FC236}">
                <a16:creationId xmlns:a16="http://schemas.microsoft.com/office/drawing/2014/main" id="{97864DD7-367C-4123-A547-2A2C4434B56E}"/>
              </a:ext>
            </a:extLst>
          </p:cNvPr>
          <p:cNvSpPr/>
          <p:nvPr/>
        </p:nvSpPr>
        <p:spPr>
          <a:xfrm>
            <a:off x="5704199" y="1894107"/>
            <a:ext cx="688555" cy="49360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B2567984-E536-4A87-9519-4FE828B37969}"/>
              </a:ext>
            </a:extLst>
          </p:cNvPr>
          <p:cNvCxnSpPr>
            <a:cxnSpLocks/>
            <a:endCxn id="84" idx="2"/>
          </p:cNvCxnSpPr>
          <p:nvPr/>
        </p:nvCxnSpPr>
        <p:spPr>
          <a:xfrm flipV="1">
            <a:off x="6048478" y="2387710"/>
            <a:ext cx="0" cy="792002"/>
          </a:xfrm>
          <a:prstGeom prst="straightConnector1">
            <a:avLst/>
          </a:prstGeom>
          <a:ln w="5715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Прямоугольник: скругленные углы 88">
            <a:extLst>
              <a:ext uri="{FF2B5EF4-FFF2-40B4-BE49-F238E27FC236}">
                <a16:creationId xmlns:a16="http://schemas.microsoft.com/office/drawing/2014/main" id="{8A0EB45E-5B1B-42B0-A9CE-1E57F835CB83}"/>
              </a:ext>
            </a:extLst>
          </p:cNvPr>
          <p:cNvSpPr/>
          <p:nvPr/>
        </p:nvSpPr>
        <p:spPr>
          <a:xfrm>
            <a:off x="7863199" y="4465317"/>
            <a:ext cx="688555" cy="49360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90" name="Прямоугольник: скругленные углы 89">
            <a:extLst>
              <a:ext uri="{FF2B5EF4-FFF2-40B4-BE49-F238E27FC236}">
                <a16:creationId xmlns:a16="http://schemas.microsoft.com/office/drawing/2014/main" id="{00915661-47B6-46E9-A2F6-831E66ADC252}"/>
              </a:ext>
            </a:extLst>
          </p:cNvPr>
          <p:cNvSpPr/>
          <p:nvPr/>
        </p:nvSpPr>
        <p:spPr>
          <a:xfrm>
            <a:off x="10096070" y="4465317"/>
            <a:ext cx="688555" cy="49360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91" name="Прямая со стрелкой 90">
            <a:extLst>
              <a:ext uri="{FF2B5EF4-FFF2-40B4-BE49-F238E27FC236}">
                <a16:creationId xmlns:a16="http://schemas.microsoft.com/office/drawing/2014/main" id="{E821571F-4DF4-406B-A87B-304D28253235}"/>
              </a:ext>
            </a:extLst>
          </p:cNvPr>
          <p:cNvCxnSpPr>
            <a:cxnSpLocks/>
          </p:cNvCxnSpPr>
          <p:nvPr/>
        </p:nvCxnSpPr>
        <p:spPr>
          <a:xfrm flipV="1">
            <a:off x="8205149" y="3673315"/>
            <a:ext cx="0" cy="792002"/>
          </a:xfrm>
          <a:prstGeom prst="straightConnector1">
            <a:avLst/>
          </a:prstGeom>
          <a:ln w="5715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 стрелкой 90">
            <a:extLst>
              <a:ext uri="{FF2B5EF4-FFF2-40B4-BE49-F238E27FC236}">
                <a16:creationId xmlns:a16="http://schemas.microsoft.com/office/drawing/2014/main" id="{3D007CE1-CCB3-4BF9-BEAB-8B7730D0C499}"/>
              </a:ext>
            </a:extLst>
          </p:cNvPr>
          <p:cNvCxnSpPr>
            <a:cxnSpLocks/>
          </p:cNvCxnSpPr>
          <p:nvPr/>
        </p:nvCxnSpPr>
        <p:spPr>
          <a:xfrm flipV="1">
            <a:off x="10440348" y="3673315"/>
            <a:ext cx="0" cy="792002"/>
          </a:xfrm>
          <a:prstGeom prst="straightConnector1">
            <a:avLst/>
          </a:prstGeom>
          <a:ln w="5715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Прямоугольник 25">
                <a:extLst>
                  <a:ext uri="{FF2B5EF4-FFF2-40B4-BE49-F238E27FC236}">
                    <a16:creationId xmlns:a16="http://schemas.microsoft.com/office/drawing/2014/main" id="{484498AC-0BEF-4179-8BD1-6555E36C3283}"/>
                  </a:ext>
                </a:extLst>
              </p:cNvPr>
              <p:cNvSpPr/>
              <p:nvPr/>
            </p:nvSpPr>
            <p:spPr>
              <a:xfrm>
                <a:off x="5741229" y="4430963"/>
                <a:ext cx="69807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𝑿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98" name="Прямоугольник 25">
                <a:extLst>
                  <a:ext uri="{FF2B5EF4-FFF2-40B4-BE49-F238E27FC236}">
                    <a16:creationId xmlns:a16="http://schemas.microsoft.com/office/drawing/2014/main" id="{484498AC-0BEF-4179-8BD1-6555E36C32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229" y="4430963"/>
                <a:ext cx="69807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16936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Seq2Seq: Encoder-Decoder</a:t>
            </a:r>
            <a:endParaRPr dirty="0"/>
          </a:p>
        </p:txBody>
      </p: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0D28E631-FE02-42D3-B058-927B3A4C9320}"/>
              </a:ext>
            </a:extLst>
          </p:cNvPr>
          <p:cNvGrpSpPr/>
          <p:nvPr/>
        </p:nvGrpSpPr>
        <p:grpSpPr>
          <a:xfrm>
            <a:off x="2722477" y="3358201"/>
            <a:ext cx="881839" cy="1896258"/>
            <a:chOff x="6941818" y="3541882"/>
            <a:chExt cx="881839" cy="1896258"/>
          </a:xfrm>
        </p:grpSpPr>
        <p:sp>
          <p:nvSpPr>
            <p:cNvPr id="47" name="Прямоугольник: скругленные углы 46">
              <a:extLst>
                <a:ext uri="{FF2B5EF4-FFF2-40B4-BE49-F238E27FC236}">
                  <a16:creationId xmlns:a16="http://schemas.microsoft.com/office/drawing/2014/main" id="{EF2766F7-4364-4FA1-AB36-534A4AB74C24}"/>
                </a:ext>
              </a:extLst>
            </p:cNvPr>
            <p:cNvSpPr/>
            <p:nvPr/>
          </p:nvSpPr>
          <p:spPr>
            <a:xfrm>
              <a:off x="6941818" y="4912064"/>
              <a:ext cx="881839" cy="526076"/>
            </a:xfrm>
            <a:prstGeom prst="round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8" name="Прямая со стрелкой 90">
              <a:extLst>
                <a:ext uri="{FF2B5EF4-FFF2-40B4-BE49-F238E27FC236}">
                  <a16:creationId xmlns:a16="http://schemas.microsoft.com/office/drawing/2014/main" id="{0F3401A4-1FEA-4B79-A14B-470F7C172C2E}"/>
                </a:ext>
              </a:extLst>
            </p:cNvPr>
            <p:cNvCxnSpPr>
              <a:cxnSpLocks/>
              <a:stCxn id="47" idx="0"/>
              <a:endCxn id="49" idx="2"/>
            </p:cNvCxnSpPr>
            <p:nvPr/>
          </p:nvCxnSpPr>
          <p:spPr>
            <a:xfrm flipV="1">
              <a:off x="7382737" y="4067958"/>
              <a:ext cx="0" cy="844106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Прямоугольник: скругленные углы 48">
              <a:extLst>
                <a:ext uri="{FF2B5EF4-FFF2-40B4-BE49-F238E27FC236}">
                  <a16:creationId xmlns:a16="http://schemas.microsoft.com/office/drawing/2014/main" id="{944F82F0-4BEA-40E8-8A1C-55D96ABE8FD5}"/>
                </a:ext>
              </a:extLst>
            </p:cNvPr>
            <p:cNvSpPr/>
            <p:nvPr/>
          </p:nvSpPr>
          <p:spPr>
            <a:xfrm>
              <a:off x="6941818" y="3541882"/>
              <a:ext cx="881839" cy="526076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50" name="Прямая со стрелкой 90">
            <a:extLst>
              <a:ext uri="{FF2B5EF4-FFF2-40B4-BE49-F238E27FC236}">
                <a16:creationId xmlns:a16="http://schemas.microsoft.com/office/drawing/2014/main" id="{92DA5730-CFB3-4DE8-980C-7E548507C283}"/>
              </a:ext>
            </a:extLst>
          </p:cNvPr>
          <p:cNvCxnSpPr>
            <a:cxnSpLocks/>
            <a:stCxn id="49" idx="3"/>
            <a:endCxn id="62" idx="1"/>
          </p:cNvCxnSpPr>
          <p:nvPr/>
        </p:nvCxnSpPr>
        <p:spPr>
          <a:xfrm>
            <a:off x="3604316" y="3621239"/>
            <a:ext cx="575372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90">
            <a:extLst>
              <a:ext uri="{FF2B5EF4-FFF2-40B4-BE49-F238E27FC236}">
                <a16:creationId xmlns:a16="http://schemas.microsoft.com/office/drawing/2014/main" id="{6AEB88A1-9705-47E5-A721-2088C27B8EF8}"/>
              </a:ext>
            </a:extLst>
          </p:cNvPr>
          <p:cNvCxnSpPr>
            <a:cxnSpLocks/>
            <a:stCxn id="62" idx="3"/>
            <a:endCxn id="67" idx="1"/>
          </p:cNvCxnSpPr>
          <p:nvPr/>
        </p:nvCxnSpPr>
        <p:spPr>
          <a:xfrm>
            <a:off x="5061527" y="3621239"/>
            <a:ext cx="575372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834C519F-D022-4449-B6AD-433AE94D3A27}"/>
              </a:ext>
            </a:extLst>
          </p:cNvPr>
          <p:cNvGrpSpPr/>
          <p:nvPr/>
        </p:nvGrpSpPr>
        <p:grpSpPr>
          <a:xfrm>
            <a:off x="8551320" y="1988019"/>
            <a:ext cx="881839" cy="1896258"/>
            <a:chOff x="13240561" y="2171700"/>
            <a:chExt cx="881839" cy="1896258"/>
          </a:xfrm>
        </p:grpSpPr>
        <p:sp>
          <p:nvSpPr>
            <p:cNvPr id="53" name="Прямоугольник: скругленные углы 52">
              <a:extLst>
                <a:ext uri="{FF2B5EF4-FFF2-40B4-BE49-F238E27FC236}">
                  <a16:creationId xmlns:a16="http://schemas.microsoft.com/office/drawing/2014/main" id="{12BD84B1-34F3-454F-AC22-5638BA348AFF}"/>
                </a:ext>
              </a:extLst>
            </p:cNvPr>
            <p:cNvSpPr/>
            <p:nvPr/>
          </p:nvSpPr>
          <p:spPr>
            <a:xfrm>
              <a:off x="13240561" y="3541882"/>
              <a:ext cx="881839" cy="526076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" name="Прямоугольник: скругленные углы 53">
              <a:extLst>
                <a:ext uri="{FF2B5EF4-FFF2-40B4-BE49-F238E27FC236}">
                  <a16:creationId xmlns:a16="http://schemas.microsoft.com/office/drawing/2014/main" id="{02DFE655-27C4-4D19-BBF9-A73976F01BCB}"/>
                </a:ext>
              </a:extLst>
            </p:cNvPr>
            <p:cNvSpPr/>
            <p:nvPr/>
          </p:nvSpPr>
          <p:spPr>
            <a:xfrm>
              <a:off x="13240561" y="2171700"/>
              <a:ext cx="881839" cy="526076"/>
            </a:xfrm>
            <a:prstGeom prst="round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5" name="Прямая со стрелкой 90">
              <a:extLst>
                <a:ext uri="{FF2B5EF4-FFF2-40B4-BE49-F238E27FC236}">
                  <a16:creationId xmlns:a16="http://schemas.microsoft.com/office/drawing/2014/main" id="{10A65D63-BCBD-43D8-99AC-6E1C198979C2}"/>
                </a:ext>
              </a:extLst>
            </p:cNvPr>
            <p:cNvCxnSpPr>
              <a:cxnSpLocks/>
              <a:stCxn id="53" idx="0"/>
              <a:endCxn id="54" idx="2"/>
            </p:cNvCxnSpPr>
            <p:nvPr/>
          </p:nvCxnSpPr>
          <p:spPr>
            <a:xfrm flipV="1">
              <a:off x="13681481" y="2697776"/>
              <a:ext cx="0" cy="844106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Группа 55">
            <a:extLst>
              <a:ext uri="{FF2B5EF4-FFF2-40B4-BE49-F238E27FC236}">
                <a16:creationId xmlns:a16="http://schemas.microsoft.com/office/drawing/2014/main" id="{3799601B-B4D6-4415-9107-37658E0621C7}"/>
              </a:ext>
            </a:extLst>
          </p:cNvPr>
          <p:cNvGrpSpPr/>
          <p:nvPr/>
        </p:nvGrpSpPr>
        <p:grpSpPr>
          <a:xfrm>
            <a:off x="7094110" y="1988019"/>
            <a:ext cx="881839" cy="1896258"/>
            <a:chOff x="11945161" y="2171700"/>
            <a:chExt cx="881839" cy="1896258"/>
          </a:xfrm>
        </p:grpSpPr>
        <p:sp>
          <p:nvSpPr>
            <p:cNvPr id="57" name="Прямоугольник: скругленные углы 56">
              <a:extLst>
                <a:ext uri="{FF2B5EF4-FFF2-40B4-BE49-F238E27FC236}">
                  <a16:creationId xmlns:a16="http://schemas.microsoft.com/office/drawing/2014/main" id="{7481E380-065D-4338-AFE5-082340CDD05F}"/>
                </a:ext>
              </a:extLst>
            </p:cNvPr>
            <p:cNvSpPr/>
            <p:nvPr/>
          </p:nvSpPr>
          <p:spPr>
            <a:xfrm>
              <a:off x="11945161" y="3541882"/>
              <a:ext cx="881839" cy="526076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Прямоугольник: скругленные углы 57">
              <a:extLst>
                <a:ext uri="{FF2B5EF4-FFF2-40B4-BE49-F238E27FC236}">
                  <a16:creationId xmlns:a16="http://schemas.microsoft.com/office/drawing/2014/main" id="{7C3823A8-6161-4BE1-883B-E983EA89A5CC}"/>
                </a:ext>
              </a:extLst>
            </p:cNvPr>
            <p:cNvSpPr/>
            <p:nvPr/>
          </p:nvSpPr>
          <p:spPr>
            <a:xfrm>
              <a:off x="11945161" y="2171700"/>
              <a:ext cx="881839" cy="526076"/>
            </a:xfrm>
            <a:prstGeom prst="round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9" name="Прямая со стрелкой 90">
              <a:extLst>
                <a:ext uri="{FF2B5EF4-FFF2-40B4-BE49-F238E27FC236}">
                  <a16:creationId xmlns:a16="http://schemas.microsoft.com/office/drawing/2014/main" id="{99D3AFDB-B5AE-4BEE-A759-34EA704DA3F3}"/>
                </a:ext>
              </a:extLst>
            </p:cNvPr>
            <p:cNvCxnSpPr>
              <a:cxnSpLocks/>
              <a:stCxn id="57" idx="0"/>
              <a:endCxn id="58" idx="2"/>
            </p:cNvCxnSpPr>
            <p:nvPr/>
          </p:nvCxnSpPr>
          <p:spPr>
            <a:xfrm flipV="1">
              <a:off x="12386081" y="2697776"/>
              <a:ext cx="0" cy="844106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Прямая со стрелкой 90">
            <a:extLst>
              <a:ext uri="{FF2B5EF4-FFF2-40B4-BE49-F238E27FC236}">
                <a16:creationId xmlns:a16="http://schemas.microsoft.com/office/drawing/2014/main" id="{F53B872F-765C-402E-95BA-2CD5A84DC792}"/>
              </a:ext>
            </a:extLst>
          </p:cNvPr>
          <p:cNvCxnSpPr>
            <a:cxnSpLocks/>
            <a:stCxn id="67" idx="3"/>
            <a:endCxn id="57" idx="1"/>
          </p:cNvCxnSpPr>
          <p:nvPr/>
        </p:nvCxnSpPr>
        <p:spPr>
          <a:xfrm>
            <a:off x="6518738" y="3621239"/>
            <a:ext cx="575372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BB3F85EF-B800-40B4-A6B9-EBAC74034367}"/>
              </a:ext>
            </a:extLst>
          </p:cNvPr>
          <p:cNvGrpSpPr/>
          <p:nvPr/>
        </p:nvGrpSpPr>
        <p:grpSpPr>
          <a:xfrm>
            <a:off x="4179688" y="3358201"/>
            <a:ext cx="881839" cy="1896258"/>
            <a:chOff x="8694190" y="3541882"/>
            <a:chExt cx="881839" cy="1896258"/>
          </a:xfrm>
        </p:grpSpPr>
        <p:sp>
          <p:nvSpPr>
            <p:cNvPr id="62" name="Прямоугольник: скругленные углы 61">
              <a:extLst>
                <a:ext uri="{FF2B5EF4-FFF2-40B4-BE49-F238E27FC236}">
                  <a16:creationId xmlns:a16="http://schemas.microsoft.com/office/drawing/2014/main" id="{8C8E8F25-2FFF-48F5-AD0E-E6B4C2B67722}"/>
                </a:ext>
              </a:extLst>
            </p:cNvPr>
            <p:cNvSpPr/>
            <p:nvPr/>
          </p:nvSpPr>
          <p:spPr>
            <a:xfrm>
              <a:off x="8694190" y="3541882"/>
              <a:ext cx="881839" cy="526076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" name="Прямоугольник: скругленные углы 62">
              <a:extLst>
                <a:ext uri="{FF2B5EF4-FFF2-40B4-BE49-F238E27FC236}">
                  <a16:creationId xmlns:a16="http://schemas.microsoft.com/office/drawing/2014/main" id="{836173AC-B4C4-4AA8-8618-5CAC38ED5074}"/>
                </a:ext>
              </a:extLst>
            </p:cNvPr>
            <p:cNvSpPr/>
            <p:nvPr/>
          </p:nvSpPr>
          <p:spPr>
            <a:xfrm>
              <a:off x="8694190" y="4912064"/>
              <a:ext cx="881839" cy="526076"/>
            </a:xfrm>
            <a:prstGeom prst="round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4" name="Прямая со стрелкой 90">
              <a:extLst>
                <a:ext uri="{FF2B5EF4-FFF2-40B4-BE49-F238E27FC236}">
                  <a16:creationId xmlns:a16="http://schemas.microsoft.com/office/drawing/2014/main" id="{C72ACF4A-17C9-44E7-A146-A751E4335099}"/>
                </a:ext>
              </a:extLst>
            </p:cNvPr>
            <p:cNvCxnSpPr>
              <a:cxnSpLocks/>
              <a:stCxn id="63" idx="0"/>
              <a:endCxn id="62" idx="2"/>
            </p:cNvCxnSpPr>
            <p:nvPr/>
          </p:nvCxnSpPr>
          <p:spPr>
            <a:xfrm flipV="1">
              <a:off x="9135110" y="4067958"/>
              <a:ext cx="0" cy="844106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94F1A2D6-3B0A-4C67-81E4-83E8DF8EED3C}"/>
              </a:ext>
            </a:extLst>
          </p:cNvPr>
          <p:cNvGrpSpPr/>
          <p:nvPr/>
        </p:nvGrpSpPr>
        <p:grpSpPr>
          <a:xfrm>
            <a:off x="5636899" y="1988019"/>
            <a:ext cx="881839" cy="3266440"/>
            <a:chOff x="10446561" y="2171700"/>
            <a:chExt cx="881839" cy="3266440"/>
          </a:xfrm>
        </p:grpSpPr>
        <p:sp>
          <p:nvSpPr>
            <p:cNvPr id="66" name="Прямоугольник: скругленные углы 65">
              <a:extLst>
                <a:ext uri="{FF2B5EF4-FFF2-40B4-BE49-F238E27FC236}">
                  <a16:creationId xmlns:a16="http://schemas.microsoft.com/office/drawing/2014/main" id="{2583EF21-3A64-40B3-A32C-3393234DEACB}"/>
                </a:ext>
              </a:extLst>
            </p:cNvPr>
            <p:cNvSpPr/>
            <p:nvPr/>
          </p:nvSpPr>
          <p:spPr>
            <a:xfrm>
              <a:off x="10446561" y="2171700"/>
              <a:ext cx="881839" cy="526076"/>
            </a:xfrm>
            <a:prstGeom prst="round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" name="Прямоугольник: скругленные углы 66">
              <a:extLst>
                <a:ext uri="{FF2B5EF4-FFF2-40B4-BE49-F238E27FC236}">
                  <a16:creationId xmlns:a16="http://schemas.microsoft.com/office/drawing/2014/main" id="{27DDC48B-7716-4ACA-9A72-D511A00612E0}"/>
                </a:ext>
              </a:extLst>
            </p:cNvPr>
            <p:cNvSpPr/>
            <p:nvPr/>
          </p:nvSpPr>
          <p:spPr>
            <a:xfrm>
              <a:off x="10446561" y="3541882"/>
              <a:ext cx="881839" cy="526076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8" name="Прямая со стрелкой 90">
              <a:extLst>
                <a:ext uri="{FF2B5EF4-FFF2-40B4-BE49-F238E27FC236}">
                  <a16:creationId xmlns:a16="http://schemas.microsoft.com/office/drawing/2014/main" id="{397BDFCA-4F01-433F-9C2C-BB1C77A933EE}"/>
                </a:ext>
              </a:extLst>
            </p:cNvPr>
            <p:cNvCxnSpPr>
              <a:cxnSpLocks/>
              <a:stCxn id="67" idx="0"/>
              <a:endCxn id="66" idx="2"/>
            </p:cNvCxnSpPr>
            <p:nvPr/>
          </p:nvCxnSpPr>
          <p:spPr>
            <a:xfrm flipV="1">
              <a:off x="10887481" y="2697776"/>
              <a:ext cx="0" cy="844106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Прямоугольник: скругленные углы 68">
              <a:extLst>
                <a:ext uri="{FF2B5EF4-FFF2-40B4-BE49-F238E27FC236}">
                  <a16:creationId xmlns:a16="http://schemas.microsoft.com/office/drawing/2014/main" id="{8566C9E6-E955-44F4-BC44-DC4DDCBE9ACC}"/>
                </a:ext>
              </a:extLst>
            </p:cNvPr>
            <p:cNvSpPr/>
            <p:nvPr/>
          </p:nvSpPr>
          <p:spPr>
            <a:xfrm>
              <a:off x="10446561" y="4912064"/>
              <a:ext cx="881839" cy="526076"/>
            </a:xfrm>
            <a:prstGeom prst="round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0" name="Прямая со стрелкой 90">
              <a:extLst>
                <a:ext uri="{FF2B5EF4-FFF2-40B4-BE49-F238E27FC236}">
                  <a16:creationId xmlns:a16="http://schemas.microsoft.com/office/drawing/2014/main" id="{06C96DCE-5B27-4F5E-8DF4-8967B1B32336}"/>
                </a:ext>
              </a:extLst>
            </p:cNvPr>
            <p:cNvCxnSpPr>
              <a:cxnSpLocks/>
              <a:stCxn id="69" idx="0"/>
              <a:endCxn id="67" idx="2"/>
            </p:cNvCxnSpPr>
            <p:nvPr/>
          </p:nvCxnSpPr>
          <p:spPr>
            <a:xfrm flipV="1">
              <a:off x="10887481" y="4067958"/>
              <a:ext cx="0" cy="844106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Прямая со стрелкой 90">
            <a:extLst>
              <a:ext uri="{FF2B5EF4-FFF2-40B4-BE49-F238E27FC236}">
                <a16:creationId xmlns:a16="http://schemas.microsoft.com/office/drawing/2014/main" id="{FF24F6D6-1560-4939-AA12-83C74087FF0B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>
            <a:off x="7975949" y="3621239"/>
            <a:ext cx="575371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Группа 71">
            <a:extLst>
              <a:ext uri="{FF2B5EF4-FFF2-40B4-BE49-F238E27FC236}">
                <a16:creationId xmlns:a16="http://schemas.microsoft.com/office/drawing/2014/main" id="{CCC3C190-E77E-4D07-8291-A8D5A4817F32}"/>
              </a:ext>
            </a:extLst>
          </p:cNvPr>
          <p:cNvGrpSpPr/>
          <p:nvPr/>
        </p:nvGrpSpPr>
        <p:grpSpPr>
          <a:xfrm>
            <a:off x="10052861" y="1988019"/>
            <a:ext cx="881839" cy="1896258"/>
            <a:chOff x="13240561" y="2171700"/>
            <a:chExt cx="881839" cy="1896258"/>
          </a:xfrm>
        </p:grpSpPr>
        <p:sp>
          <p:nvSpPr>
            <p:cNvPr id="73" name="Прямоугольник: скругленные углы 72">
              <a:extLst>
                <a:ext uri="{FF2B5EF4-FFF2-40B4-BE49-F238E27FC236}">
                  <a16:creationId xmlns:a16="http://schemas.microsoft.com/office/drawing/2014/main" id="{A1636156-78AE-494B-B0FE-D72D7CFE9000}"/>
                </a:ext>
              </a:extLst>
            </p:cNvPr>
            <p:cNvSpPr/>
            <p:nvPr/>
          </p:nvSpPr>
          <p:spPr>
            <a:xfrm>
              <a:off x="13240561" y="3541882"/>
              <a:ext cx="881839" cy="526076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4" name="Прямоугольник: скругленные углы 73">
              <a:extLst>
                <a:ext uri="{FF2B5EF4-FFF2-40B4-BE49-F238E27FC236}">
                  <a16:creationId xmlns:a16="http://schemas.microsoft.com/office/drawing/2014/main" id="{69F08B1E-C17D-429A-9970-3422BCB2D738}"/>
                </a:ext>
              </a:extLst>
            </p:cNvPr>
            <p:cNvSpPr/>
            <p:nvPr/>
          </p:nvSpPr>
          <p:spPr>
            <a:xfrm>
              <a:off x="13240561" y="2171700"/>
              <a:ext cx="881839" cy="526076"/>
            </a:xfrm>
            <a:prstGeom prst="round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5" name="Прямая со стрелкой 90">
              <a:extLst>
                <a:ext uri="{FF2B5EF4-FFF2-40B4-BE49-F238E27FC236}">
                  <a16:creationId xmlns:a16="http://schemas.microsoft.com/office/drawing/2014/main" id="{0EF2C860-32FD-4BE8-AF99-6AACDEC7B08B}"/>
                </a:ext>
              </a:extLst>
            </p:cNvPr>
            <p:cNvCxnSpPr>
              <a:cxnSpLocks/>
              <a:stCxn id="73" idx="0"/>
              <a:endCxn id="74" idx="2"/>
            </p:cNvCxnSpPr>
            <p:nvPr/>
          </p:nvCxnSpPr>
          <p:spPr>
            <a:xfrm flipV="1">
              <a:off x="13681481" y="2697776"/>
              <a:ext cx="0" cy="844106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Группа 75">
            <a:extLst>
              <a:ext uri="{FF2B5EF4-FFF2-40B4-BE49-F238E27FC236}">
                <a16:creationId xmlns:a16="http://schemas.microsoft.com/office/drawing/2014/main" id="{5AFD27DF-A26C-4AA7-9B51-185FBFFB6E29}"/>
              </a:ext>
            </a:extLst>
          </p:cNvPr>
          <p:cNvGrpSpPr/>
          <p:nvPr/>
        </p:nvGrpSpPr>
        <p:grpSpPr>
          <a:xfrm>
            <a:off x="1249813" y="3358201"/>
            <a:ext cx="881839" cy="1896258"/>
            <a:chOff x="6941818" y="3541882"/>
            <a:chExt cx="881839" cy="1896258"/>
          </a:xfrm>
        </p:grpSpPr>
        <p:sp>
          <p:nvSpPr>
            <p:cNvPr id="77" name="Прямоугольник: скругленные углы 76">
              <a:extLst>
                <a:ext uri="{FF2B5EF4-FFF2-40B4-BE49-F238E27FC236}">
                  <a16:creationId xmlns:a16="http://schemas.microsoft.com/office/drawing/2014/main" id="{169F971B-B2EE-4875-9068-00B1D929550D}"/>
                </a:ext>
              </a:extLst>
            </p:cNvPr>
            <p:cNvSpPr/>
            <p:nvPr/>
          </p:nvSpPr>
          <p:spPr>
            <a:xfrm>
              <a:off x="6941818" y="4912064"/>
              <a:ext cx="881839" cy="526076"/>
            </a:xfrm>
            <a:prstGeom prst="round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8" name="Прямая со стрелкой 90">
              <a:extLst>
                <a:ext uri="{FF2B5EF4-FFF2-40B4-BE49-F238E27FC236}">
                  <a16:creationId xmlns:a16="http://schemas.microsoft.com/office/drawing/2014/main" id="{4DE89276-1F4C-420F-9FD9-126A80368132}"/>
                </a:ext>
              </a:extLst>
            </p:cNvPr>
            <p:cNvCxnSpPr>
              <a:cxnSpLocks/>
              <a:stCxn id="77" idx="0"/>
              <a:endCxn id="79" idx="2"/>
            </p:cNvCxnSpPr>
            <p:nvPr/>
          </p:nvCxnSpPr>
          <p:spPr>
            <a:xfrm flipV="1">
              <a:off x="7382737" y="4067958"/>
              <a:ext cx="0" cy="844106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Прямоугольник: скругленные углы 78">
              <a:extLst>
                <a:ext uri="{FF2B5EF4-FFF2-40B4-BE49-F238E27FC236}">
                  <a16:creationId xmlns:a16="http://schemas.microsoft.com/office/drawing/2014/main" id="{76B924C7-EF9C-4A31-8484-6B03DCD5F5F9}"/>
                </a:ext>
              </a:extLst>
            </p:cNvPr>
            <p:cNvSpPr/>
            <p:nvPr/>
          </p:nvSpPr>
          <p:spPr>
            <a:xfrm>
              <a:off x="6941818" y="3541882"/>
              <a:ext cx="881839" cy="526076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80" name="Прямая со стрелкой 90">
            <a:extLst>
              <a:ext uri="{FF2B5EF4-FFF2-40B4-BE49-F238E27FC236}">
                <a16:creationId xmlns:a16="http://schemas.microsoft.com/office/drawing/2014/main" id="{9530F77A-8EE2-49EF-82AD-5A2325096707}"/>
              </a:ext>
            </a:extLst>
          </p:cNvPr>
          <p:cNvCxnSpPr>
            <a:cxnSpLocks/>
          </p:cNvCxnSpPr>
          <p:nvPr/>
        </p:nvCxnSpPr>
        <p:spPr>
          <a:xfrm>
            <a:off x="2160527" y="3621239"/>
            <a:ext cx="575372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90">
            <a:extLst>
              <a:ext uri="{FF2B5EF4-FFF2-40B4-BE49-F238E27FC236}">
                <a16:creationId xmlns:a16="http://schemas.microsoft.com/office/drawing/2014/main" id="{68ACCF45-435F-44C1-8CC3-2131F632141A}"/>
              </a:ext>
            </a:extLst>
          </p:cNvPr>
          <p:cNvCxnSpPr>
            <a:cxnSpLocks/>
          </p:cNvCxnSpPr>
          <p:nvPr/>
        </p:nvCxnSpPr>
        <p:spPr>
          <a:xfrm>
            <a:off x="9448614" y="3621239"/>
            <a:ext cx="575371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5406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Seq2Seq: Encoder-Decoder</a:t>
            </a:r>
            <a:endParaRPr dirty="0"/>
          </a:p>
        </p:txBody>
      </p: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55480B50-5AAF-4F5B-AF69-AD3E2F70607E}"/>
              </a:ext>
            </a:extLst>
          </p:cNvPr>
          <p:cNvGrpSpPr/>
          <p:nvPr/>
        </p:nvGrpSpPr>
        <p:grpSpPr>
          <a:xfrm>
            <a:off x="3473247" y="3338951"/>
            <a:ext cx="881839" cy="1896258"/>
            <a:chOff x="6941818" y="3541882"/>
            <a:chExt cx="881839" cy="1896258"/>
          </a:xfrm>
        </p:grpSpPr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FACB419C-A63C-455F-AEBE-3BCB82DAF1EA}"/>
                </a:ext>
              </a:extLst>
            </p:cNvPr>
            <p:cNvSpPr/>
            <p:nvPr/>
          </p:nvSpPr>
          <p:spPr>
            <a:xfrm>
              <a:off x="6941818" y="4912064"/>
              <a:ext cx="881839" cy="526076"/>
            </a:xfrm>
            <a:prstGeom prst="round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1" name="Прямая со стрелкой 90">
              <a:extLst>
                <a:ext uri="{FF2B5EF4-FFF2-40B4-BE49-F238E27FC236}">
                  <a16:creationId xmlns:a16="http://schemas.microsoft.com/office/drawing/2014/main" id="{98B1DB24-4DF2-4DC9-A767-BBA75C8789F8}"/>
                </a:ext>
              </a:extLst>
            </p:cNvPr>
            <p:cNvCxnSpPr>
              <a:cxnSpLocks/>
              <a:stCxn id="40" idx="0"/>
              <a:endCxn id="42" idx="2"/>
            </p:cNvCxnSpPr>
            <p:nvPr/>
          </p:nvCxnSpPr>
          <p:spPr>
            <a:xfrm flipV="1">
              <a:off x="7382737" y="4067958"/>
              <a:ext cx="0" cy="844106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46E804FD-EDEE-4099-8D61-07977DBF6D19}"/>
                </a:ext>
              </a:extLst>
            </p:cNvPr>
            <p:cNvSpPr/>
            <p:nvPr/>
          </p:nvSpPr>
          <p:spPr>
            <a:xfrm>
              <a:off x="6941818" y="3541882"/>
              <a:ext cx="881839" cy="526076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43" name="Прямая со стрелкой 90">
            <a:extLst>
              <a:ext uri="{FF2B5EF4-FFF2-40B4-BE49-F238E27FC236}">
                <a16:creationId xmlns:a16="http://schemas.microsoft.com/office/drawing/2014/main" id="{6E8D6676-2C3D-44DF-88D7-D90A726CBA96}"/>
              </a:ext>
            </a:extLst>
          </p:cNvPr>
          <p:cNvCxnSpPr>
            <a:cxnSpLocks/>
            <a:stCxn id="42" idx="3"/>
            <a:endCxn id="91" idx="1"/>
          </p:cNvCxnSpPr>
          <p:nvPr/>
        </p:nvCxnSpPr>
        <p:spPr>
          <a:xfrm>
            <a:off x="4355086" y="3601989"/>
            <a:ext cx="575372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90">
            <a:extLst>
              <a:ext uri="{FF2B5EF4-FFF2-40B4-BE49-F238E27FC236}">
                <a16:creationId xmlns:a16="http://schemas.microsoft.com/office/drawing/2014/main" id="{3CB4498A-F375-4C72-A436-845846DEF814}"/>
              </a:ext>
            </a:extLst>
          </p:cNvPr>
          <p:cNvCxnSpPr>
            <a:cxnSpLocks/>
            <a:stCxn id="91" idx="3"/>
            <a:endCxn id="95" idx="1"/>
          </p:cNvCxnSpPr>
          <p:nvPr/>
        </p:nvCxnSpPr>
        <p:spPr>
          <a:xfrm>
            <a:off x="5812297" y="3601989"/>
            <a:ext cx="575372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51CB9E63-1247-48B3-8586-2878F77F086C}"/>
              </a:ext>
            </a:extLst>
          </p:cNvPr>
          <p:cNvGrpSpPr/>
          <p:nvPr/>
        </p:nvGrpSpPr>
        <p:grpSpPr>
          <a:xfrm>
            <a:off x="9302090" y="1968769"/>
            <a:ext cx="881839" cy="1896258"/>
            <a:chOff x="13240561" y="2171700"/>
            <a:chExt cx="881839" cy="1896258"/>
          </a:xfrm>
        </p:grpSpPr>
        <p:sp>
          <p:nvSpPr>
            <p:cNvPr id="82" name="Прямоугольник: скругленные углы 81">
              <a:extLst>
                <a:ext uri="{FF2B5EF4-FFF2-40B4-BE49-F238E27FC236}">
                  <a16:creationId xmlns:a16="http://schemas.microsoft.com/office/drawing/2014/main" id="{DBC84944-9302-4760-A628-3F09C401CBB5}"/>
                </a:ext>
              </a:extLst>
            </p:cNvPr>
            <p:cNvSpPr/>
            <p:nvPr/>
          </p:nvSpPr>
          <p:spPr>
            <a:xfrm>
              <a:off x="13240561" y="3541882"/>
              <a:ext cx="881839" cy="526076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3" name="Прямоугольник: скругленные углы 82">
              <a:extLst>
                <a:ext uri="{FF2B5EF4-FFF2-40B4-BE49-F238E27FC236}">
                  <a16:creationId xmlns:a16="http://schemas.microsoft.com/office/drawing/2014/main" id="{29B1945A-883A-49CB-ABCD-D81AEE89326C}"/>
                </a:ext>
              </a:extLst>
            </p:cNvPr>
            <p:cNvSpPr/>
            <p:nvPr/>
          </p:nvSpPr>
          <p:spPr>
            <a:xfrm>
              <a:off x="13240561" y="2171700"/>
              <a:ext cx="881839" cy="526076"/>
            </a:xfrm>
            <a:prstGeom prst="round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4" name="Прямая со стрелкой 90">
              <a:extLst>
                <a:ext uri="{FF2B5EF4-FFF2-40B4-BE49-F238E27FC236}">
                  <a16:creationId xmlns:a16="http://schemas.microsoft.com/office/drawing/2014/main" id="{02CA5E26-A5A7-4587-A995-DC68C5CB899A}"/>
                </a:ext>
              </a:extLst>
            </p:cNvPr>
            <p:cNvCxnSpPr>
              <a:cxnSpLocks/>
              <a:stCxn id="82" idx="0"/>
              <a:endCxn id="83" idx="2"/>
            </p:cNvCxnSpPr>
            <p:nvPr/>
          </p:nvCxnSpPr>
          <p:spPr>
            <a:xfrm flipV="1">
              <a:off x="13681481" y="2697776"/>
              <a:ext cx="0" cy="844106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Группа 84">
            <a:extLst>
              <a:ext uri="{FF2B5EF4-FFF2-40B4-BE49-F238E27FC236}">
                <a16:creationId xmlns:a16="http://schemas.microsoft.com/office/drawing/2014/main" id="{F33021CF-3EB3-4C16-999A-96680BDFB821}"/>
              </a:ext>
            </a:extLst>
          </p:cNvPr>
          <p:cNvGrpSpPr/>
          <p:nvPr/>
        </p:nvGrpSpPr>
        <p:grpSpPr>
          <a:xfrm>
            <a:off x="7844880" y="1968769"/>
            <a:ext cx="881839" cy="1896258"/>
            <a:chOff x="11945161" y="2171700"/>
            <a:chExt cx="881839" cy="1896258"/>
          </a:xfrm>
        </p:grpSpPr>
        <p:sp>
          <p:nvSpPr>
            <p:cNvPr id="86" name="Прямоугольник: скругленные углы 85">
              <a:extLst>
                <a:ext uri="{FF2B5EF4-FFF2-40B4-BE49-F238E27FC236}">
                  <a16:creationId xmlns:a16="http://schemas.microsoft.com/office/drawing/2014/main" id="{6ECB167A-6E66-41CD-A3C5-053EFE3F5D06}"/>
                </a:ext>
              </a:extLst>
            </p:cNvPr>
            <p:cNvSpPr/>
            <p:nvPr/>
          </p:nvSpPr>
          <p:spPr>
            <a:xfrm>
              <a:off x="11945161" y="3541882"/>
              <a:ext cx="881839" cy="526076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7" name="Прямоугольник: скругленные углы 86">
              <a:extLst>
                <a:ext uri="{FF2B5EF4-FFF2-40B4-BE49-F238E27FC236}">
                  <a16:creationId xmlns:a16="http://schemas.microsoft.com/office/drawing/2014/main" id="{7C408F47-50A3-4BFE-A97B-37A6A6424A4A}"/>
                </a:ext>
              </a:extLst>
            </p:cNvPr>
            <p:cNvSpPr/>
            <p:nvPr/>
          </p:nvSpPr>
          <p:spPr>
            <a:xfrm>
              <a:off x="11945161" y="2171700"/>
              <a:ext cx="881839" cy="526076"/>
            </a:xfrm>
            <a:prstGeom prst="round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8" name="Прямая со стрелкой 90">
              <a:extLst>
                <a:ext uri="{FF2B5EF4-FFF2-40B4-BE49-F238E27FC236}">
                  <a16:creationId xmlns:a16="http://schemas.microsoft.com/office/drawing/2014/main" id="{3B7AD6F8-D80B-4C5A-9B3B-0AAD4BBD9BDF}"/>
                </a:ext>
              </a:extLst>
            </p:cNvPr>
            <p:cNvCxnSpPr>
              <a:cxnSpLocks/>
              <a:stCxn id="86" idx="0"/>
              <a:endCxn id="87" idx="2"/>
            </p:cNvCxnSpPr>
            <p:nvPr/>
          </p:nvCxnSpPr>
          <p:spPr>
            <a:xfrm flipV="1">
              <a:off x="12386081" y="2697776"/>
              <a:ext cx="0" cy="844106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Прямая со стрелкой 90">
            <a:extLst>
              <a:ext uri="{FF2B5EF4-FFF2-40B4-BE49-F238E27FC236}">
                <a16:creationId xmlns:a16="http://schemas.microsoft.com/office/drawing/2014/main" id="{F4298C38-F69D-4C98-B764-A8A13D7CCF34}"/>
              </a:ext>
            </a:extLst>
          </p:cNvPr>
          <p:cNvCxnSpPr>
            <a:cxnSpLocks/>
            <a:stCxn id="95" idx="3"/>
            <a:endCxn id="86" idx="1"/>
          </p:cNvCxnSpPr>
          <p:nvPr/>
        </p:nvCxnSpPr>
        <p:spPr>
          <a:xfrm>
            <a:off x="7269508" y="3601989"/>
            <a:ext cx="575372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Группа 89">
            <a:extLst>
              <a:ext uri="{FF2B5EF4-FFF2-40B4-BE49-F238E27FC236}">
                <a16:creationId xmlns:a16="http://schemas.microsoft.com/office/drawing/2014/main" id="{E0001B9D-9628-4AD7-9F59-448292727B9A}"/>
              </a:ext>
            </a:extLst>
          </p:cNvPr>
          <p:cNvGrpSpPr/>
          <p:nvPr/>
        </p:nvGrpSpPr>
        <p:grpSpPr>
          <a:xfrm>
            <a:off x="4930458" y="3338951"/>
            <a:ext cx="881839" cy="1896258"/>
            <a:chOff x="8694190" y="3541882"/>
            <a:chExt cx="881839" cy="1896258"/>
          </a:xfrm>
        </p:grpSpPr>
        <p:sp>
          <p:nvSpPr>
            <p:cNvPr id="91" name="Прямоугольник: скругленные углы 90">
              <a:extLst>
                <a:ext uri="{FF2B5EF4-FFF2-40B4-BE49-F238E27FC236}">
                  <a16:creationId xmlns:a16="http://schemas.microsoft.com/office/drawing/2014/main" id="{48029E0A-D45B-4508-A8F9-B29351107B9F}"/>
                </a:ext>
              </a:extLst>
            </p:cNvPr>
            <p:cNvSpPr/>
            <p:nvPr/>
          </p:nvSpPr>
          <p:spPr>
            <a:xfrm>
              <a:off x="8694190" y="3541882"/>
              <a:ext cx="881839" cy="526076"/>
            </a:xfrm>
            <a:prstGeom prst="roundRect">
              <a:avLst/>
            </a:prstGeom>
            <a:solidFill>
              <a:srgbClr val="F37D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2" name="Прямоугольник: скругленные углы 91">
              <a:extLst>
                <a:ext uri="{FF2B5EF4-FFF2-40B4-BE49-F238E27FC236}">
                  <a16:creationId xmlns:a16="http://schemas.microsoft.com/office/drawing/2014/main" id="{614262D5-6A46-40C1-BE04-3708813ADC7A}"/>
                </a:ext>
              </a:extLst>
            </p:cNvPr>
            <p:cNvSpPr/>
            <p:nvPr/>
          </p:nvSpPr>
          <p:spPr>
            <a:xfrm>
              <a:off x="8694190" y="4912064"/>
              <a:ext cx="881839" cy="526076"/>
            </a:xfrm>
            <a:prstGeom prst="round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3" name="Прямая со стрелкой 90">
              <a:extLst>
                <a:ext uri="{FF2B5EF4-FFF2-40B4-BE49-F238E27FC236}">
                  <a16:creationId xmlns:a16="http://schemas.microsoft.com/office/drawing/2014/main" id="{22ECF228-AF65-402B-9698-98A7ED27BD83}"/>
                </a:ext>
              </a:extLst>
            </p:cNvPr>
            <p:cNvCxnSpPr>
              <a:cxnSpLocks/>
              <a:stCxn id="92" idx="0"/>
              <a:endCxn id="91" idx="2"/>
            </p:cNvCxnSpPr>
            <p:nvPr/>
          </p:nvCxnSpPr>
          <p:spPr>
            <a:xfrm flipV="1">
              <a:off x="9135110" y="4067958"/>
              <a:ext cx="0" cy="844106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Прямоугольник: скругленные углы 93">
            <a:extLst>
              <a:ext uri="{FF2B5EF4-FFF2-40B4-BE49-F238E27FC236}">
                <a16:creationId xmlns:a16="http://schemas.microsoft.com/office/drawing/2014/main" id="{A12B05BD-1B6B-44BA-9F2E-CE21699F5294}"/>
              </a:ext>
            </a:extLst>
          </p:cNvPr>
          <p:cNvSpPr/>
          <p:nvPr/>
        </p:nvSpPr>
        <p:spPr>
          <a:xfrm>
            <a:off x="6387669" y="1968769"/>
            <a:ext cx="881839" cy="526076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Прямоугольник: скругленные углы 94">
            <a:extLst>
              <a:ext uri="{FF2B5EF4-FFF2-40B4-BE49-F238E27FC236}">
                <a16:creationId xmlns:a16="http://schemas.microsoft.com/office/drawing/2014/main" id="{50EF822A-F3B6-4CD6-9C96-5238A6E8519B}"/>
              </a:ext>
            </a:extLst>
          </p:cNvPr>
          <p:cNvSpPr/>
          <p:nvPr/>
        </p:nvSpPr>
        <p:spPr>
          <a:xfrm>
            <a:off x="6387669" y="3338951"/>
            <a:ext cx="881839" cy="526076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6" name="Прямая со стрелкой 90">
            <a:extLst>
              <a:ext uri="{FF2B5EF4-FFF2-40B4-BE49-F238E27FC236}">
                <a16:creationId xmlns:a16="http://schemas.microsoft.com/office/drawing/2014/main" id="{6B0F00AD-65E6-4E5A-BD4A-AAA019335DFE}"/>
              </a:ext>
            </a:extLst>
          </p:cNvPr>
          <p:cNvCxnSpPr>
            <a:cxnSpLocks/>
            <a:stCxn id="95" idx="0"/>
            <a:endCxn id="94" idx="2"/>
          </p:cNvCxnSpPr>
          <p:nvPr/>
        </p:nvCxnSpPr>
        <p:spPr>
          <a:xfrm flipV="1">
            <a:off x="6828589" y="2494845"/>
            <a:ext cx="0" cy="84410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0">
            <a:extLst>
              <a:ext uri="{FF2B5EF4-FFF2-40B4-BE49-F238E27FC236}">
                <a16:creationId xmlns:a16="http://schemas.microsoft.com/office/drawing/2014/main" id="{DD4E9152-0B74-42B6-A094-3DEB8039B548}"/>
              </a:ext>
            </a:extLst>
          </p:cNvPr>
          <p:cNvCxnSpPr>
            <a:cxnSpLocks/>
            <a:stCxn id="86" idx="3"/>
            <a:endCxn id="82" idx="1"/>
          </p:cNvCxnSpPr>
          <p:nvPr/>
        </p:nvCxnSpPr>
        <p:spPr>
          <a:xfrm>
            <a:off x="8726719" y="3601989"/>
            <a:ext cx="575371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Группа 97">
            <a:extLst>
              <a:ext uri="{FF2B5EF4-FFF2-40B4-BE49-F238E27FC236}">
                <a16:creationId xmlns:a16="http://schemas.microsoft.com/office/drawing/2014/main" id="{475284CB-D88D-473E-B87C-E728D4BA4F1E}"/>
              </a:ext>
            </a:extLst>
          </p:cNvPr>
          <p:cNvGrpSpPr/>
          <p:nvPr/>
        </p:nvGrpSpPr>
        <p:grpSpPr>
          <a:xfrm>
            <a:off x="10803631" y="1968769"/>
            <a:ext cx="881839" cy="1896258"/>
            <a:chOff x="13240561" y="2171700"/>
            <a:chExt cx="881839" cy="1896258"/>
          </a:xfrm>
        </p:grpSpPr>
        <p:sp>
          <p:nvSpPr>
            <p:cNvPr id="99" name="Прямоугольник: скругленные углы 98">
              <a:extLst>
                <a:ext uri="{FF2B5EF4-FFF2-40B4-BE49-F238E27FC236}">
                  <a16:creationId xmlns:a16="http://schemas.microsoft.com/office/drawing/2014/main" id="{A8C04085-9B34-4D66-A118-EE3EF3ED738A}"/>
                </a:ext>
              </a:extLst>
            </p:cNvPr>
            <p:cNvSpPr/>
            <p:nvPr/>
          </p:nvSpPr>
          <p:spPr>
            <a:xfrm>
              <a:off x="13240561" y="3541882"/>
              <a:ext cx="881839" cy="526076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0" name="Прямоугольник: скругленные углы 99">
              <a:extLst>
                <a:ext uri="{FF2B5EF4-FFF2-40B4-BE49-F238E27FC236}">
                  <a16:creationId xmlns:a16="http://schemas.microsoft.com/office/drawing/2014/main" id="{3FBA42F2-A111-4C7F-9BB9-B1008C73C3B9}"/>
                </a:ext>
              </a:extLst>
            </p:cNvPr>
            <p:cNvSpPr/>
            <p:nvPr/>
          </p:nvSpPr>
          <p:spPr>
            <a:xfrm>
              <a:off x="13240561" y="2171700"/>
              <a:ext cx="881839" cy="526076"/>
            </a:xfrm>
            <a:prstGeom prst="round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01" name="Прямая со стрелкой 90">
              <a:extLst>
                <a:ext uri="{FF2B5EF4-FFF2-40B4-BE49-F238E27FC236}">
                  <a16:creationId xmlns:a16="http://schemas.microsoft.com/office/drawing/2014/main" id="{629A8739-8513-4A25-9B70-9C1382E49039}"/>
                </a:ext>
              </a:extLst>
            </p:cNvPr>
            <p:cNvCxnSpPr>
              <a:cxnSpLocks/>
              <a:stCxn id="99" idx="0"/>
              <a:endCxn id="100" idx="2"/>
            </p:cNvCxnSpPr>
            <p:nvPr/>
          </p:nvCxnSpPr>
          <p:spPr>
            <a:xfrm flipV="1">
              <a:off x="13681481" y="2697776"/>
              <a:ext cx="0" cy="844106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Группа 101">
            <a:extLst>
              <a:ext uri="{FF2B5EF4-FFF2-40B4-BE49-F238E27FC236}">
                <a16:creationId xmlns:a16="http://schemas.microsoft.com/office/drawing/2014/main" id="{C6AE55CA-1D35-4126-BB26-B9929DB3F95B}"/>
              </a:ext>
            </a:extLst>
          </p:cNvPr>
          <p:cNvGrpSpPr/>
          <p:nvPr/>
        </p:nvGrpSpPr>
        <p:grpSpPr>
          <a:xfrm>
            <a:off x="2000583" y="3338951"/>
            <a:ext cx="881839" cy="1896258"/>
            <a:chOff x="6941818" y="3541882"/>
            <a:chExt cx="881839" cy="1896258"/>
          </a:xfrm>
        </p:grpSpPr>
        <p:sp>
          <p:nvSpPr>
            <p:cNvPr id="103" name="Прямоугольник: скругленные углы 102">
              <a:extLst>
                <a:ext uri="{FF2B5EF4-FFF2-40B4-BE49-F238E27FC236}">
                  <a16:creationId xmlns:a16="http://schemas.microsoft.com/office/drawing/2014/main" id="{D1E226B0-0855-4BB7-8075-C6D638AB7FFD}"/>
                </a:ext>
              </a:extLst>
            </p:cNvPr>
            <p:cNvSpPr/>
            <p:nvPr/>
          </p:nvSpPr>
          <p:spPr>
            <a:xfrm>
              <a:off x="6941818" y="4912064"/>
              <a:ext cx="881839" cy="526076"/>
            </a:xfrm>
            <a:prstGeom prst="round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04" name="Прямая со стрелкой 90">
              <a:extLst>
                <a:ext uri="{FF2B5EF4-FFF2-40B4-BE49-F238E27FC236}">
                  <a16:creationId xmlns:a16="http://schemas.microsoft.com/office/drawing/2014/main" id="{66CCC6F3-D88C-45F8-8C20-0C237919698C}"/>
                </a:ext>
              </a:extLst>
            </p:cNvPr>
            <p:cNvCxnSpPr>
              <a:cxnSpLocks/>
              <a:stCxn id="103" idx="0"/>
              <a:endCxn id="105" idx="2"/>
            </p:cNvCxnSpPr>
            <p:nvPr/>
          </p:nvCxnSpPr>
          <p:spPr>
            <a:xfrm flipV="1">
              <a:off x="7382737" y="4067958"/>
              <a:ext cx="0" cy="844106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Прямоугольник: скругленные углы 104">
              <a:extLst>
                <a:ext uri="{FF2B5EF4-FFF2-40B4-BE49-F238E27FC236}">
                  <a16:creationId xmlns:a16="http://schemas.microsoft.com/office/drawing/2014/main" id="{65F05024-07C9-4066-A3B2-B5259850CCC5}"/>
                </a:ext>
              </a:extLst>
            </p:cNvPr>
            <p:cNvSpPr/>
            <p:nvPr/>
          </p:nvSpPr>
          <p:spPr>
            <a:xfrm>
              <a:off x="6941818" y="3541882"/>
              <a:ext cx="881839" cy="526076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06" name="Прямая со стрелкой 90">
            <a:extLst>
              <a:ext uri="{FF2B5EF4-FFF2-40B4-BE49-F238E27FC236}">
                <a16:creationId xmlns:a16="http://schemas.microsoft.com/office/drawing/2014/main" id="{696EC2A4-8557-4755-BB3F-BDC17D118CCB}"/>
              </a:ext>
            </a:extLst>
          </p:cNvPr>
          <p:cNvCxnSpPr>
            <a:cxnSpLocks/>
          </p:cNvCxnSpPr>
          <p:nvPr/>
        </p:nvCxnSpPr>
        <p:spPr>
          <a:xfrm>
            <a:off x="2911297" y="3601989"/>
            <a:ext cx="575372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 стрелкой 90">
            <a:extLst>
              <a:ext uri="{FF2B5EF4-FFF2-40B4-BE49-F238E27FC236}">
                <a16:creationId xmlns:a16="http://schemas.microsoft.com/office/drawing/2014/main" id="{B33141EA-F738-4FCB-8304-B868499D9B29}"/>
              </a:ext>
            </a:extLst>
          </p:cNvPr>
          <p:cNvCxnSpPr>
            <a:cxnSpLocks/>
          </p:cNvCxnSpPr>
          <p:nvPr/>
        </p:nvCxnSpPr>
        <p:spPr>
          <a:xfrm>
            <a:off x="10199384" y="3601989"/>
            <a:ext cx="575371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Группа 107">
            <a:extLst>
              <a:ext uri="{FF2B5EF4-FFF2-40B4-BE49-F238E27FC236}">
                <a16:creationId xmlns:a16="http://schemas.microsoft.com/office/drawing/2014/main" id="{A9867105-D74D-4431-ACE9-EF72BA7B3D8F}"/>
              </a:ext>
            </a:extLst>
          </p:cNvPr>
          <p:cNvGrpSpPr/>
          <p:nvPr/>
        </p:nvGrpSpPr>
        <p:grpSpPr>
          <a:xfrm>
            <a:off x="508667" y="3338951"/>
            <a:ext cx="881839" cy="1896258"/>
            <a:chOff x="6941818" y="3541882"/>
            <a:chExt cx="881839" cy="1896258"/>
          </a:xfrm>
        </p:grpSpPr>
        <p:sp>
          <p:nvSpPr>
            <p:cNvPr id="109" name="Прямоугольник: скругленные углы 108">
              <a:extLst>
                <a:ext uri="{FF2B5EF4-FFF2-40B4-BE49-F238E27FC236}">
                  <a16:creationId xmlns:a16="http://schemas.microsoft.com/office/drawing/2014/main" id="{1335144E-43F1-46CC-AD07-088EF38B2BB6}"/>
                </a:ext>
              </a:extLst>
            </p:cNvPr>
            <p:cNvSpPr/>
            <p:nvPr/>
          </p:nvSpPr>
          <p:spPr>
            <a:xfrm>
              <a:off x="6941818" y="4912064"/>
              <a:ext cx="881839" cy="526076"/>
            </a:xfrm>
            <a:prstGeom prst="round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0" name="Прямая со стрелкой 90">
              <a:extLst>
                <a:ext uri="{FF2B5EF4-FFF2-40B4-BE49-F238E27FC236}">
                  <a16:creationId xmlns:a16="http://schemas.microsoft.com/office/drawing/2014/main" id="{E6ECDDC9-886E-47FB-851F-2057067F47C4}"/>
                </a:ext>
              </a:extLst>
            </p:cNvPr>
            <p:cNvCxnSpPr>
              <a:cxnSpLocks/>
              <a:stCxn id="109" idx="0"/>
              <a:endCxn id="111" idx="2"/>
            </p:cNvCxnSpPr>
            <p:nvPr/>
          </p:nvCxnSpPr>
          <p:spPr>
            <a:xfrm flipV="1">
              <a:off x="7382737" y="4067958"/>
              <a:ext cx="0" cy="844106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Прямоугольник: скругленные углы 110">
              <a:extLst>
                <a:ext uri="{FF2B5EF4-FFF2-40B4-BE49-F238E27FC236}">
                  <a16:creationId xmlns:a16="http://schemas.microsoft.com/office/drawing/2014/main" id="{3B579103-0072-493C-9BBD-D9EC231FF7D3}"/>
                </a:ext>
              </a:extLst>
            </p:cNvPr>
            <p:cNvSpPr/>
            <p:nvPr/>
          </p:nvSpPr>
          <p:spPr>
            <a:xfrm>
              <a:off x="6941818" y="3541882"/>
              <a:ext cx="881839" cy="526076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12" name="Прямая со стрелкой 90">
            <a:extLst>
              <a:ext uri="{FF2B5EF4-FFF2-40B4-BE49-F238E27FC236}">
                <a16:creationId xmlns:a16="http://schemas.microsoft.com/office/drawing/2014/main" id="{1DF4C2D9-7B97-4241-97FB-AEC3F1072552}"/>
              </a:ext>
            </a:extLst>
          </p:cNvPr>
          <p:cNvCxnSpPr>
            <a:cxnSpLocks/>
          </p:cNvCxnSpPr>
          <p:nvPr/>
        </p:nvCxnSpPr>
        <p:spPr>
          <a:xfrm>
            <a:off x="1419381" y="3601989"/>
            <a:ext cx="575372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095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Seq2Seq: Encoder-Decoder</a:t>
            </a:r>
            <a:endParaRPr dirty="0"/>
          </a:p>
        </p:txBody>
      </p: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DE051065-9F8E-4DC0-B3EF-76E65C703CC0}"/>
              </a:ext>
            </a:extLst>
          </p:cNvPr>
          <p:cNvGrpSpPr/>
          <p:nvPr/>
        </p:nvGrpSpPr>
        <p:grpSpPr>
          <a:xfrm>
            <a:off x="3473247" y="3338951"/>
            <a:ext cx="881839" cy="1896258"/>
            <a:chOff x="6941818" y="3541882"/>
            <a:chExt cx="881839" cy="1896258"/>
          </a:xfrm>
        </p:grpSpPr>
        <p:sp>
          <p:nvSpPr>
            <p:cNvPr id="47" name="Прямоугольник: скругленные углы 46">
              <a:extLst>
                <a:ext uri="{FF2B5EF4-FFF2-40B4-BE49-F238E27FC236}">
                  <a16:creationId xmlns:a16="http://schemas.microsoft.com/office/drawing/2014/main" id="{8F0A5867-F89D-4E6D-8D4A-AF5CF60DF4D3}"/>
                </a:ext>
              </a:extLst>
            </p:cNvPr>
            <p:cNvSpPr/>
            <p:nvPr/>
          </p:nvSpPr>
          <p:spPr>
            <a:xfrm>
              <a:off x="6941818" y="4912064"/>
              <a:ext cx="881839" cy="526076"/>
            </a:xfrm>
            <a:prstGeom prst="round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8" name="Прямая со стрелкой 90">
              <a:extLst>
                <a:ext uri="{FF2B5EF4-FFF2-40B4-BE49-F238E27FC236}">
                  <a16:creationId xmlns:a16="http://schemas.microsoft.com/office/drawing/2014/main" id="{6250A3E2-6061-4C5B-9E68-A54DDB97BE55}"/>
                </a:ext>
              </a:extLst>
            </p:cNvPr>
            <p:cNvCxnSpPr>
              <a:cxnSpLocks/>
              <a:stCxn id="47" idx="0"/>
              <a:endCxn id="49" idx="2"/>
            </p:cNvCxnSpPr>
            <p:nvPr/>
          </p:nvCxnSpPr>
          <p:spPr>
            <a:xfrm flipV="1">
              <a:off x="7382737" y="4067958"/>
              <a:ext cx="0" cy="844106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Прямоугольник: скругленные углы 48">
              <a:extLst>
                <a:ext uri="{FF2B5EF4-FFF2-40B4-BE49-F238E27FC236}">
                  <a16:creationId xmlns:a16="http://schemas.microsoft.com/office/drawing/2014/main" id="{B93349C7-B33E-46B9-8A57-5E7CB7C478DC}"/>
                </a:ext>
              </a:extLst>
            </p:cNvPr>
            <p:cNvSpPr/>
            <p:nvPr/>
          </p:nvSpPr>
          <p:spPr>
            <a:xfrm>
              <a:off x="6941818" y="3541882"/>
              <a:ext cx="881839" cy="526076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50" name="Прямая со стрелкой 90">
            <a:extLst>
              <a:ext uri="{FF2B5EF4-FFF2-40B4-BE49-F238E27FC236}">
                <a16:creationId xmlns:a16="http://schemas.microsoft.com/office/drawing/2014/main" id="{57ED6F1A-21A6-4855-8C71-276AE879EF88}"/>
              </a:ext>
            </a:extLst>
          </p:cNvPr>
          <p:cNvCxnSpPr>
            <a:cxnSpLocks/>
            <a:stCxn id="49" idx="3"/>
            <a:endCxn id="62" idx="1"/>
          </p:cNvCxnSpPr>
          <p:nvPr/>
        </p:nvCxnSpPr>
        <p:spPr>
          <a:xfrm>
            <a:off x="4355086" y="3601989"/>
            <a:ext cx="575372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90">
            <a:extLst>
              <a:ext uri="{FF2B5EF4-FFF2-40B4-BE49-F238E27FC236}">
                <a16:creationId xmlns:a16="http://schemas.microsoft.com/office/drawing/2014/main" id="{96DDCC12-943A-42B0-A980-68595918240A}"/>
              </a:ext>
            </a:extLst>
          </p:cNvPr>
          <p:cNvCxnSpPr>
            <a:cxnSpLocks/>
            <a:stCxn id="62" idx="3"/>
            <a:endCxn id="66" idx="1"/>
          </p:cNvCxnSpPr>
          <p:nvPr/>
        </p:nvCxnSpPr>
        <p:spPr>
          <a:xfrm>
            <a:off x="5812297" y="3601989"/>
            <a:ext cx="575372" cy="0"/>
          </a:xfrm>
          <a:prstGeom prst="straightConnector1">
            <a:avLst/>
          </a:prstGeom>
          <a:ln w="7620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521FAD8A-7FC6-4D39-A8E4-2B54ECF57794}"/>
              </a:ext>
            </a:extLst>
          </p:cNvPr>
          <p:cNvGrpSpPr/>
          <p:nvPr/>
        </p:nvGrpSpPr>
        <p:grpSpPr>
          <a:xfrm>
            <a:off x="9302090" y="1968769"/>
            <a:ext cx="881839" cy="1896258"/>
            <a:chOff x="13240561" y="2171700"/>
            <a:chExt cx="881839" cy="1896258"/>
          </a:xfrm>
          <a:solidFill>
            <a:schemeClr val="bg1"/>
          </a:solidFill>
        </p:grpSpPr>
        <p:sp>
          <p:nvSpPr>
            <p:cNvPr id="53" name="Прямоугольник: скругленные углы 52">
              <a:extLst>
                <a:ext uri="{FF2B5EF4-FFF2-40B4-BE49-F238E27FC236}">
                  <a16:creationId xmlns:a16="http://schemas.microsoft.com/office/drawing/2014/main" id="{E4E4526C-80ED-43FB-9489-4F8B633AC7C4}"/>
                </a:ext>
              </a:extLst>
            </p:cNvPr>
            <p:cNvSpPr/>
            <p:nvPr/>
          </p:nvSpPr>
          <p:spPr>
            <a:xfrm>
              <a:off x="13240561" y="3541882"/>
              <a:ext cx="881839" cy="526076"/>
            </a:xfrm>
            <a:prstGeom prst="roundRect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" name="Прямоугольник: скругленные углы 53">
              <a:extLst>
                <a:ext uri="{FF2B5EF4-FFF2-40B4-BE49-F238E27FC236}">
                  <a16:creationId xmlns:a16="http://schemas.microsoft.com/office/drawing/2014/main" id="{3453B30D-843A-42F4-9003-D1709130F1B1}"/>
                </a:ext>
              </a:extLst>
            </p:cNvPr>
            <p:cNvSpPr/>
            <p:nvPr/>
          </p:nvSpPr>
          <p:spPr>
            <a:xfrm>
              <a:off x="13240561" y="2171700"/>
              <a:ext cx="881839" cy="526076"/>
            </a:xfrm>
            <a:prstGeom prst="roundRect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5" name="Прямая со стрелкой 90">
              <a:extLst>
                <a:ext uri="{FF2B5EF4-FFF2-40B4-BE49-F238E27FC236}">
                  <a16:creationId xmlns:a16="http://schemas.microsoft.com/office/drawing/2014/main" id="{1FE8A6CF-0487-40DF-A374-4B56CEF39DC7}"/>
                </a:ext>
              </a:extLst>
            </p:cNvPr>
            <p:cNvCxnSpPr>
              <a:cxnSpLocks/>
              <a:stCxn id="53" idx="0"/>
              <a:endCxn id="54" idx="2"/>
            </p:cNvCxnSpPr>
            <p:nvPr/>
          </p:nvCxnSpPr>
          <p:spPr>
            <a:xfrm flipV="1">
              <a:off x="13681481" y="2697776"/>
              <a:ext cx="0" cy="844106"/>
            </a:xfrm>
            <a:prstGeom prst="straightConnector1">
              <a:avLst/>
            </a:prstGeom>
            <a:grpFill/>
            <a:ln w="76200">
              <a:solidFill>
                <a:srgbClr val="BFBFB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Группа 55">
            <a:extLst>
              <a:ext uri="{FF2B5EF4-FFF2-40B4-BE49-F238E27FC236}">
                <a16:creationId xmlns:a16="http://schemas.microsoft.com/office/drawing/2014/main" id="{9AEB7917-42F9-4D15-8DC7-12A089A82C81}"/>
              </a:ext>
            </a:extLst>
          </p:cNvPr>
          <p:cNvGrpSpPr/>
          <p:nvPr/>
        </p:nvGrpSpPr>
        <p:grpSpPr>
          <a:xfrm>
            <a:off x="7844880" y="1968769"/>
            <a:ext cx="881839" cy="1896258"/>
            <a:chOff x="11945161" y="2171700"/>
            <a:chExt cx="881839" cy="1896258"/>
          </a:xfrm>
          <a:solidFill>
            <a:schemeClr val="bg1"/>
          </a:solidFill>
        </p:grpSpPr>
        <p:sp>
          <p:nvSpPr>
            <p:cNvPr id="57" name="Прямоугольник: скругленные углы 56">
              <a:extLst>
                <a:ext uri="{FF2B5EF4-FFF2-40B4-BE49-F238E27FC236}">
                  <a16:creationId xmlns:a16="http://schemas.microsoft.com/office/drawing/2014/main" id="{C76AC929-8ADC-46AD-976A-93B44420490F}"/>
                </a:ext>
              </a:extLst>
            </p:cNvPr>
            <p:cNvSpPr/>
            <p:nvPr/>
          </p:nvSpPr>
          <p:spPr>
            <a:xfrm>
              <a:off x="11945161" y="3541882"/>
              <a:ext cx="881839" cy="526076"/>
            </a:xfrm>
            <a:prstGeom prst="roundRect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Прямоугольник: скругленные углы 57">
              <a:extLst>
                <a:ext uri="{FF2B5EF4-FFF2-40B4-BE49-F238E27FC236}">
                  <a16:creationId xmlns:a16="http://schemas.microsoft.com/office/drawing/2014/main" id="{E3AF3ACF-9478-46EA-AA05-343C3727BE25}"/>
                </a:ext>
              </a:extLst>
            </p:cNvPr>
            <p:cNvSpPr/>
            <p:nvPr/>
          </p:nvSpPr>
          <p:spPr>
            <a:xfrm>
              <a:off x="11945161" y="2171700"/>
              <a:ext cx="881839" cy="526076"/>
            </a:xfrm>
            <a:prstGeom prst="roundRect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9" name="Прямая со стрелкой 90">
              <a:extLst>
                <a:ext uri="{FF2B5EF4-FFF2-40B4-BE49-F238E27FC236}">
                  <a16:creationId xmlns:a16="http://schemas.microsoft.com/office/drawing/2014/main" id="{6FB5906C-D460-4D8A-8BAB-041DDD6124E0}"/>
                </a:ext>
              </a:extLst>
            </p:cNvPr>
            <p:cNvCxnSpPr>
              <a:cxnSpLocks/>
              <a:stCxn id="57" idx="0"/>
              <a:endCxn id="58" idx="2"/>
            </p:cNvCxnSpPr>
            <p:nvPr/>
          </p:nvCxnSpPr>
          <p:spPr>
            <a:xfrm flipV="1">
              <a:off x="12386081" y="2697776"/>
              <a:ext cx="0" cy="844106"/>
            </a:xfrm>
            <a:prstGeom prst="straightConnector1">
              <a:avLst/>
            </a:prstGeom>
            <a:grpFill/>
            <a:ln w="76200">
              <a:solidFill>
                <a:srgbClr val="BFBFB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Прямая со стрелкой 90">
            <a:extLst>
              <a:ext uri="{FF2B5EF4-FFF2-40B4-BE49-F238E27FC236}">
                <a16:creationId xmlns:a16="http://schemas.microsoft.com/office/drawing/2014/main" id="{64DFA3A8-1810-4490-9008-A4DB2A2836CC}"/>
              </a:ext>
            </a:extLst>
          </p:cNvPr>
          <p:cNvCxnSpPr>
            <a:cxnSpLocks/>
            <a:stCxn id="66" idx="3"/>
            <a:endCxn id="57" idx="1"/>
          </p:cNvCxnSpPr>
          <p:nvPr/>
        </p:nvCxnSpPr>
        <p:spPr>
          <a:xfrm>
            <a:off x="7269508" y="3601989"/>
            <a:ext cx="575372" cy="0"/>
          </a:xfrm>
          <a:prstGeom prst="straightConnector1">
            <a:avLst/>
          </a:prstGeom>
          <a:ln w="7620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EA680C98-B491-4619-AB03-0C6BBEDCC0EF}"/>
              </a:ext>
            </a:extLst>
          </p:cNvPr>
          <p:cNvGrpSpPr/>
          <p:nvPr/>
        </p:nvGrpSpPr>
        <p:grpSpPr>
          <a:xfrm>
            <a:off x="4930458" y="3338951"/>
            <a:ext cx="881839" cy="1896258"/>
            <a:chOff x="8694190" y="3541882"/>
            <a:chExt cx="881839" cy="1896258"/>
          </a:xfrm>
        </p:grpSpPr>
        <p:sp>
          <p:nvSpPr>
            <p:cNvPr id="62" name="Прямоугольник: скругленные углы 61">
              <a:extLst>
                <a:ext uri="{FF2B5EF4-FFF2-40B4-BE49-F238E27FC236}">
                  <a16:creationId xmlns:a16="http://schemas.microsoft.com/office/drawing/2014/main" id="{F5E5F0F8-C27A-497A-96F4-8DB1F3B753F1}"/>
                </a:ext>
              </a:extLst>
            </p:cNvPr>
            <p:cNvSpPr/>
            <p:nvPr/>
          </p:nvSpPr>
          <p:spPr>
            <a:xfrm>
              <a:off x="8694190" y="3541882"/>
              <a:ext cx="881839" cy="526076"/>
            </a:xfrm>
            <a:prstGeom prst="roundRect">
              <a:avLst/>
            </a:prstGeom>
            <a:solidFill>
              <a:srgbClr val="F37D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" name="Прямоугольник: скругленные углы 62">
              <a:extLst>
                <a:ext uri="{FF2B5EF4-FFF2-40B4-BE49-F238E27FC236}">
                  <a16:creationId xmlns:a16="http://schemas.microsoft.com/office/drawing/2014/main" id="{1C88E0B9-8374-4E2E-817B-7992127CB6CD}"/>
                </a:ext>
              </a:extLst>
            </p:cNvPr>
            <p:cNvSpPr/>
            <p:nvPr/>
          </p:nvSpPr>
          <p:spPr>
            <a:xfrm>
              <a:off x="8694190" y="4912064"/>
              <a:ext cx="881839" cy="526076"/>
            </a:xfrm>
            <a:prstGeom prst="round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4" name="Прямая со стрелкой 90">
              <a:extLst>
                <a:ext uri="{FF2B5EF4-FFF2-40B4-BE49-F238E27FC236}">
                  <a16:creationId xmlns:a16="http://schemas.microsoft.com/office/drawing/2014/main" id="{FF4527E0-9E4E-41D7-B6C1-C4E24DD577A0}"/>
                </a:ext>
              </a:extLst>
            </p:cNvPr>
            <p:cNvCxnSpPr>
              <a:cxnSpLocks/>
              <a:stCxn id="63" idx="0"/>
              <a:endCxn id="62" idx="2"/>
            </p:cNvCxnSpPr>
            <p:nvPr/>
          </p:nvCxnSpPr>
          <p:spPr>
            <a:xfrm flipV="1">
              <a:off x="9135110" y="4067958"/>
              <a:ext cx="0" cy="844106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Прямоугольник: скругленные углы 64">
            <a:extLst>
              <a:ext uri="{FF2B5EF4-FFF2-40B4-BE49-F238E27FC236}">
                <a16:creationId xmlns:a16="http://schemas.microsoft.com/office/drawing/2014/main" id="{1FF175E2-C5A4-4B53-AA58-996335DA8689}"/>
              </a:ext>
            </a:extLst>
          </p:cNvPr>
          <p:cNvSpPr/>
          <p:nvPr/>
        </p:nvSpPr>
        <p:spPr>
          <a:xfrm>
            <a:off x="6387669" y="1968769"/>
            <a:ext cx="881839" cy="526076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Прямоугольник: скругленные углы 65">
            <a:extLst>
              <a:ext uri="{FF2B5EF4-FFF2-40B4-BE49-F238E27FC236}">
                <a16:creationId xmlns:a16="http://schemas.microsoft.com/office/drawing/2014/main" id="{BF6E8B44-BF1A-4517-AF8B-FD2BF3D56C15}"/>
              </a:ext>
            </a:extLst>
          </p:cNvPr>
          <p:cNvSpPr/>
          <p:nvPr/>
        </p:nvSpPr>
        <p:spPr>
          <a:xfrm>
            <a:off x="6387669" y="3338951"/>
            <a:ext cx="881839" cy="526076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7" name="Прямая со стрелкой 90">
            <a:extLst>
              <a:ext uri="{FF2B5EF4-FFF2-40B4-BE49-F238E27FC236}">
                <a16:creationId xmlns:a16="http://schemas.microsoft.com/office/drawing/2014/main" id="{DCA071FE-7FCA-4024-83DF-029675A76DD4}"/>
              </a:ext>
            </a:extLst>
          </p:cNvPr>
          <p:cNvCxnSpPr>
            <a:cxnSpLocks/>
            <a:stCxn id="66" idx="0"/>
            <a:endCxn id="65" idx="2"/>
          </p:cNvCxnSpPr>
          <p:nvPr/>
        </p:nvCxnSpPr>
        <p:spPr>
          <a:xfrm flipV="1">
            <a:off x="6828589" y="2494845"/>
            <a:ext cx="0" cy="844106"/>
          </a:xfrm>
          <a:prstGeom prst="straightConnector1">
            <a:avLst/>
          </a:prstGeom>
          <a:ln w="7620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90">
            <a:extLst>
              <a:ext uri="{FF2B5EF4-FFF2-40B4-BE49-F238E27FC236}">
                <a16:creationId xmlns:a16="http://schemas.microsoft.com/office/drawing/2014/main" id="{26F74AA9-F71C-4B8F-AEEF-620EB026A7A0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>
            <a:off x="8726719" y="3601989"/>
            <a:ext cx="575371" cy="0"/>
          </a:xfrm>
          <a:prstGeom prst="straightConnector1">
            <a:avLst/>
          </a:prstGeom>
          <a:ln w="7620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Группа 68">
            <a:extLst>
              <a:ext uri="{FF2B5EF4-FFF2-40B4-BE49-F238E27FC236}">
                <a16:creationId xmlns:a16="http://schemas.microsoft.com/office/drawing/2014/main" id="{01CB3147-C9A3-4C8D-A1C5-532F27FF883B}"/>
              </a:ext>
            </a:extLst>
          </p:cNvPr>
          <p:cNvGrpSpPr/>
          <p:nvPr/>
        </p:nvGrpSpPr>
        <p:grpSpPr>
          <a:xfrm>
            <a:off x="10803631" y="1968769"/>
            <a:ext cx="881839" cy="1896258"/>
            <a:chOff x="13240561" y="2171700"/>
            <a:chExt cx="881839" cy="1896258"/>
          </a:xfrm>
          <a:solidFill>
            <a:schemeClr val="bg1"/>
          </a:solidFill>
        </p:grpSpPr>
        <p:sp>
          <p:nvSpPr>
            <p:cNvPr id="70" name="Прямоугольник: скругленные углы 69">
              <a:extLst>
                <a:ext uri="{FF2B5EF4-FFF2-40B4-BE49-F238E27FC236}">
                  <a16:creationId xmlns:a16="http://schemas.microsoft.com/office/drawing/2014/main" id="{DA1742F6-A1EC-4837-AD4A-EFB9A41F06A7}"/>
                </a:ext>
              </a:extLst>
            </p:cNvPr>
            <p:cNvSpPr/>
            <p:nvPr/>
          </p:nvSpPr>
          <p:spPr>
            <a:xfrm>
              <a:off x="13240561" y="3541882"/>
              <a:ext cx="881839" cy="526076"/>
            </a:xfrm>
            <a:prstGeom prst="roundRect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1" name="Прямоугольник: скругленные углы 70">
              <a:extLst>
                <a:ext uri="{FF2B5EF4-FFF2-40B4-BE49-F238E27FC236}">
                  <a16:creationId xmlns:a16="http://schemas.microsoft.com/office/drawing/2014/main" id="{3296B6A6-1EE8-4DA9-BDEA-B723399ACC28}"/>
                </a:ext>
              </a:extLst>
            </p:cNvPr>
            <p:cNvSpPr/>
            <p:nvPr/>
          </p:nvSpPr>
          <p:spPr>
            <a:xfrm>
              <a:off x="13240561" y="2171700"/>
              <a:ext cx="881839" cy="526076"/>
            </a:xfrm>
            <a:prstGeom prst="roundRect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2" name="Прямая со стрелкой 90">
              <a:extLst>
                <a:ext uri="{FF2B5EF4-FFF2-40B4-BE49-F238E27FC236}">
                  <a16:creationId xmlns:a16="http://schemas.microsoft.com/office/drawing/2014/main" id="{F6B474D5-1636-47BF-881E-4D9C4FA46C53}"/>
                </a:ext>
              </a:extLst>
            </p:cNvPr>
            <p:cNvCxnSpPr>
              <a:cxnSpLocks/>
              <a:stCxn id="70" idx="0"/>
              <a:endCxn id="71" idx="2"/>
            </p:cNvCxnSpPr>
            <p:nvPr/>
          </p:nvCxnSpPr>
          <p:spPr>
            <a:xfrm flipV="1">
              <a:off x="13681481" y="2697776"/>
              <a:ext cx="0" cy="844106"/>
            </a:xfrm>
            <a:prstGeom prst="straightConnector1">
              <a:avLst/>
            </a:prstGeom>
            <a:grpFill/>
            <a:ln w="76200">
              <a:solidFill>
                <a:srgbClr val="BFBFB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Группа 72">
            <a:extLst>
              <a:ext uri="{FF2B5EF4-FFF2-40B4-BE49-F238E27FC236}">
                <a16:creationId xmlns:a16="http://schemas.microsoft.com/office/drawing/2014/main" id="{45B78FD1-775C-4AA8-A5AE-BDE1C04432C2}"/>
              </a:ext>
            </a:extLst>
          </p:cNvPr>
          <p:cNvGrpSpPr/>
          <p:nvPr/>
        </p:nvGrpSpPr>
        <p:grpSpPr>
          <a:xfrm>
            <a:off x="2000583" y="3338951"/>
            <a:ext cx="881839" cy="1896258"/>
            <a:chOff x="6941818" y="3541882"/>
            <a:chExt cx="881839" cy="1896258"/>
          </a:xfrm>
        </p:grpSpPr>
        <p:sp>
          <p:nvSpPr>
            <p:cNvPr id="74" name="Прямоугольник: скругленные углы 73">
              <a:extLst>
                <a:ext uri="{FF2B5EF4-FFF2-40B4-BE49-F238E27FC236}">
                  <a16:creationId xmlns:a16="http://schemas.microsoft.com/office/drawing/2014/main" id="{3BF42390-3A95-4D11-9037-31195CBAA0C4}"/>
                </a:ext>
              </a:extLst>
            </p:cNvPr>
            <p:cNvSpPr/>
            <p:nvPr/>
          </p:nvSpPr>
          <p:spPr>
            <a:xfrm>
              <a:off x="6941818" y="4912064"/>
              <a:ext cx="881839" cy="526076"/>
            </a:xfrm>
            <a:prstGeom prst="round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5" name="Прямая со стрелкой 90">
              <a:extLst>
                <a:ext uri="{FF2B5EF4-FFF2-40B4-BE49-F238E27FC236}">
                  <a16:creationId xmlns:a16="http://schemas.microsoft.com/office/drawing/2014/main" id="{5530E725-4E36-4481-94F6-CAD74011D35E}"/>
                </a:ext>
              </a:extLst>
            </p:cNvPr>
            <p:cNvCxnSpPr>
              <a:cxnSpLocks/>
              <a:stCxn id="74" idx="0"/>
              <a:endCxn id="76" idx="2"/>
            </p:cNvCxnSpPr>
            <p:nvPr/>
          </p:nvCxnSpPr>
          <p:spPr>
            <a:xfrm flipV="1">
              <a:off x="7382737" y="4067958"/>
              <a:ext cx="0" cy="844106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Прямоугольник: скругленные углы 75">
              <a:extLst>
                <a:ext uri="{FF2B5EF4-FFF2-40B4-BE49-F238E27FC236}">
                  <a16:creationId xmlns:a16="http://schemas.microsoft.com/office/drawing/2014/main" id="{0835F6DB-95D2-4F39-8856-9C0ACCAEEB37}"/>
                </a:ext>
              </a:extLst>
            </p:cNvPr>
            <p:cNvSpPr/>
            <p:nvPr/>
          </p:nvSpPr>
          <p:spPr>
            <a:xfrm>
              <a:off x="6941818" y="3541882"/>
              <a:ext cx="881839" cy="526076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77" name="Прямая со стрелкой 90">
            <a:extLst>
              <a:ext uri="{FF2B5EF4-FFF2-40B4-BE49-F238E27FC236}">
                <a16:creationId xmlns:a16="http://schemas.microsoft.com/office/drawing/2014/main" id="{515298F5-C10B-4AB5-8E9F-E462CD76B63F}"/>
              </a:ext>
            </a:extLst>
          </p:cNvPr>
          <p:cNvCxnSpPr>
            <a:cxnSpLocks/>
          </p:cNvCxnSpPr>
          <p:nvPr/>
        </p:nvCxnSpPr>
        <p:spPr>
          <a:xfrm>
            <a:off x="2911297" y="3601989"/>
            <a:ext cx="575372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90">
            <a:extLst>
              <a:ext uri="{FF2B5EF4-FFF2-40B4-BE49-F238E27FC236}">
                <a16:creationId xmlns:a16="http://schemas.microsoft.com/office/drawing/2014/main" id="{E76A1DC4-E5CE-4C80-885B-C9E732DD5304}"/>
              </a:ext>
            </a:extLst>
          </p:cNvPr>
          <p:cNvCxnSpPr>
            <a:cxnSpLocks/>
          </p:cNvCxnSpPr>
          <p:nvPr/>
        </p:nvCxnSpPr>
        <p:spPr>
          <a:xfrm>
            <a:off x="10199384" y="3601989"/>
            <a:ext cx="575371" cy="0"/>
          </a:xfrm>
          <a:prstGeom prst="straightConnector1">
            <a:avLst/>
          </a:prstGeom>
          <a:ln w="7620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Группа 78">
            <a:extLst>
              <a:ext uri="{FF2B5EF4-FFF2-40B4-BE49-F238E27FC236}">
                <a16:creationId xmlns:a16="http://schemas.microsoft.com/office/drawing/2014/main" id="{5A9FC886-1AAE-4AE3-9458-E0137D3D4815}"/>
              </a:ext>
            </a:extLst>
          </p:cNvPr>
          <p:cNvGrpSpPr/>
          <p:nvPr/>
        </p:nvGrpSpPr>
        <p:grpSpPr>
          <a:xfrm>
            <a:off x="508667" y="3338951"/>
            <a:ext cx="881839" cy="1896258"/>
            <a:chOff x="6941818" y="3541882"/>
            <a:chExt cx="881839" cy="1896258"/>
          </a:xfrm>
        </p:grpSpPr>
        <p:sp>
          <p:nvSpPr>
            <p:cNvPr id="80" name="Прямоугольник: скругленные углы 79">
              <a:extLst>
                <a:ext uri="{FF2B5EF4-FFF2-40B4-BE49-F238E27FC236}">
                  <a16:creationId xmlns:a16="http://schemas.microsoft.com/office/drawing/2014/main" id="{1D5A6947-44B3-4746-90FD-25744CAD49ED}"/>
                </a:ext>
              </a:extLst>
            </p:cNvPr>
            <p:cNvSpPr/>
            <p:nvPr/>
          </p:nvSpPr>
          <p:spPr>
            <a:xfrm>
              <a:off x="6941818" y="4912064"/>
              <a:ext cx="881839" cy="526076"/>
            </a:xfrm>
            <a:prstGeom prst="round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1" name="Прямая со стрелкой 90">
              <a:extLst>
                <a:ext uri="{FF2B5EF4-FFF2-40B4-BE49-F238E27FC236}">
                  <a16:creationId xmlns:a16="http://schemas.microsoft.com/office/drawing/2014/main" id="{C7CB4161-1369-4B53-96D2-50DB0C93BA73}"/>
                </a:ext>
              </a:extLst>
            </p:cNvPr>
            <p:cNvCxnSpPr>
              <a:cxnSpLocks/>
              <a:stCxn id="80" idx="0"/>
              <a:endCxn id="113" idx="2"/>
            </p:cNvCxnSpPr>
            <p:nvPr/>
          </p:nvCxnSpPr>
          <p:spPr>
            <a:xfrm flipV="1">
              <a:off x="7382737" y="4067958"/>
              <a:ext cx="0" cy="844106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Прямоугольник: скругленные углы 112">
              <a:extLst>
                <a:ext uri="{FF2B5EF4-FFF2-40B4-BE49-F238E27FC236}">
                  <a16:creationId xmlns:a16="http://schemas.microsoft.com/office/drawing/2014/main" id="{324E1C31-3625-4D5C-A7F6-A82F8625640B}"/>
                </a:ext>
              </a:extLst>
            </p:cNvPr>
            <p:cNvSpPr/>
            <p:nvPr/>
          </p:nvSpPr>
          <p:spPr>
            <a:xfrm>
              <a:off x="6941818" y="3541882"/>
              <a:ext cx="881839" cy="526076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14" name="Прямая со стрелкой 90">
            <a:extLst>
              <a:ext uri="{FF2B5EF4-FFF2-40B4-BE49-F238E27FC236}">
                <a16:creationId xmlns:a16="http://schemas.microsoft.com/office/drawing/2014/main" id="{38777D4D-E2AC-4A61-9284-B15613ECF29E}"/>
              </a:ext>
            </a:extLst>
          </p:cNvPr>
          <p:cNvCxnSpPr>
            <a:cxnSpLocks/>
          </p:cNvCxnSpPr>
          <p:nvPr/>
        </p:nvCxnSpPr>
        <p:spPr>
          <a:xfrm>
            <a:off x="1419381" y="3601989"/>
            <a:ext cx="575372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AB405AA8-F11C-460C-85D3-A9D837EEAFED}"/>
              </a:ext>
            </a:extLst>
          </p:cNvPr>
          <p:cNvSpPr txBox="1"/>
          <p:nvPr/>
        </p:nvSpPr>
        <p:spPr>
          <a:xfrm>
            <a:off x="2303434" y="1883123"/>
            <a:ext cx="2019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Encoder</a:t>
            </a:r>
            <a:endParaRPr lang="ru-RU" sz="3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16" name="Прямая соединительная линия 115">
            <a:extLst>
              <a:ext uri="{FF2B5EF4-FFF2-40B4-BE49-F238E27FC236}">
                <a16:creationId xmlns:a16="http://schemas.microsoft.com/office/drawing/2014/main" id="{EB4A5ECF-3307-4D79-BD01-1BBF15A6A3AF}"/>
              </a:ext>
            </a:extLst>
          </p:cNvPr>
          <p:cNvCxnSpPr>
            <a:cxnSpLocks/>
          </p:cNvCxnSpPr>
          <p:nvPr/>
        </p:nvCxnSpPr>
        <p:spPr>
          <a:xfrm flipV="1">
            <a:off x="6025415" y="904775"/>
            <a:ext cx="0" cy="5958038"/>
          </a:xfrm>
          <a:prstGeom prst="line">
            <a:avLst/>
          </a:prstGeom>
          <a:ln w="28575">
            <a:solidFill>
              <a:srgbClr val="BFBFB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0927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Seq2Seq: Encoder-Decoder</a:t>
            </a:r>
            <a:endParaRPr dirty="0"/>
          </a:p>
        </p:txBody>
      </p: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B8B4B23E-2B6E-4353-9DAD-56ACCB583031}"/>
              </a:ext>
            </a:extLst>
          </p:cNvPr>
          <p:cNvCxnSpPr>
            <a:cxnSpLocks/>
          </p:cNvCxnSpPr>
          <p:nvPr/>
        </p:nvCxnSpPr>
        <p:spPr>
          <a:xfrm flipV="1">
            <a:off x="6025415" y="904775"/>
            <a:ext cx="0" cy="5958038"/>
          </a:xfrm>
          <a:prstGeom prst="line">
            <a:avLst/>
          </a:prstGeom>
          <a:ln w="28575">
            <a:solidFill>
              <a:srgbClr val="BFBFB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2CAF1506-3DBF-456B-8C2A-FA028ACAEB6B}"/>
              </a:ext>
            </a:extLst>
          </p:cNvPr>
          <p:cNvGrpSpPr/>
          <p:nvPr/>
        </p:nvGrpSpPr>
        <p:grpSpPr>
          <a:xfrm>
            <a:off x="3473247" y="3338951"/>
            <a:ext cx="881839" cy="1896258"/>
            <a:chOff x="6941818" y="3541882"/>
            <a:chExt cx="881839" cy="1896258"/>
          </a:xfrm>
          <a:solidFill>
            <a:schemeClr val="bg1"/>
          </a:solidFill>
        </p:grpSpPr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662FFCBF-2CAC-45DD-9AF5-3C830067BB76}"/>
                </a:ext>
              </a:extLst>
            </p:cNvPr>
            <p:cNvSpPr/>
            <p:nvPr/>
          </p:nvSpPr>
          <p:spPr>
            <a:xfrm>
              <a:off x="6941818" y="4912064"/>
              <a:ext cx="881839" cy="526076"/>
            </a:xfrm>
            <a:prstGeom prst="roundRect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82" name="Прямая со стрелкой 90">
              <a:extLst>
                <a:ext uri="{FF2B5EF4-FFF2-40B4-BE49-F238E27FC236}">
                  <a16:creationId xmlns:a16="http://schemas.microsoft.com/office/drawing/2014/main" id="{B1B0CE66-F45B-40C1-A787-CA9B2F3C7E54}"/>
                </a:ext>
              </a:extLst>
            </p:cNvPr>
            <p:cNvCxnSpPr>
              <a:cxnSpLocks/>
              <a:stCxn id="45" idx="0"/>
              <a:endCxn id="83" idx="2"/>
            </p:cNvCxnSpPr>
            <p:nvPr/>
          </p:nvCxnSpPr>
          <p:spPr>
            <a:xfrm flipV="1">
              <a:off x="7382737" y="4067958"/>
              <a:ext cx="0" cy="844106"/>
            </a:xfrm>
            <a:prstGeom prst="straightConnector1">
              <a:avLst/>
            </a:prstGeom>
            <a:grpFill/>
            <a:ln w="76200">
              <a:solidFill>
                <a:srgbClr val="BFBFB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Прямоугольник: скругленные углы 82">
              <a:extLst>
                <a:ext uri="{FF2B5EF4-FFF2-40B4-BE49-F238E27FC236}">
                  <a16:creationId xmlns:a16="http://schemas.microsoft.com/office/drawing/2014/main" id="{024563D9-2807-4E41-B2C0-54AE95BD9831}"/>
                </a:ext>
              </a:extLst>
            </p:cNvPr>
            <p:cNvSpPr/>
            <p:nvPr/>
          </p:nvSpPr>
          <p:spPr>
            <a:xfrm>
              <a:off x="6941818" y="3541882"/>
              <a:ext cx="881839" cy="526076"/>
            </a:xfrm>
            <a:prstGeom prst="roundRect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  <p:cxnSp>
        <p:nvCxnSpPr>
          <p:cNvPr id="84" name="Прямая со стрелкой 90">
            <a:extLst>
              <a:ext uri="{FF2B5EF4-FFF2-40B4-BE49-F238E27FC236}">
                <a16:creationId xmlns:a16="http://schemas.microsoft.com/office/drawing/2014/main" id="{44C8E374-6B0E-4DD7-98FE-E6912330FB0B}"/>
              </a:ext>
            </a:extLst>
          </p:cNvPr>
          <p:cNvCxnSpPr>
            <a:cxnSpLocks/>
            <a:stCxn id="83" idx="3"/>
            <a:endCxn id="95" idx="1"/>
          </p:cNvCxnSpPr>
          <p:nvPr/>
        </p:nvCxnSpPr>
        <p:spPr>
          <a:xfrm>
            <a:off x="4355086" y="3601989"/>
            <a:ext cx="575372" cy="0"/>
          </a:xfrm>
          <a:prstGeom prst="straightConnector1">
            <a:avLst/>
          </a:prstGeom>
          <a:ln w="7620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90">
            <a:extLst>
              <a:ext uri="{FF2B5EF4-FFF2-40B4-BE49-F238E27FC236}">
                <a16:creationId xmlns:a16="http://schemas.microsoft.com/office/drawing/2014/main" id="{C3C7C3C1-04FD-4BD6-B55D-E23C256B91A0}"/>
              </a:ext>
            </a:extLst>
          </p:cNvPr>
          <p:cNvCxnSpPr>
            <a:cxnSpLocks/>
            <a:stCxn id="95" idx="3"/>
            <a:endCxn id="99" idx="1"/>
          </p:cNvCxnSpPr>
          <p:nvPr/>
        </p:nvCxnSpPr>
        <p:spPr>
          <a:xfrm>
            <a:off x="5812297" y="3601989"/>
            <a:ext cx="575372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Группа 85">
            <a:extLst>
              <a:ext uri="{FF2B5EF4-FFF2-40B4-BE49-F238E27FC236}">
                <a16:creationId xmlns:a16="http://schemas.microsoft.com/office/drawing/2014/main" id="{23195C98-3F7B-4E10-9F74-D434E6D441A7}"/>
              </a:ext>
            </a:extLst>
          </p:cNvPr>
          <p:cNvGrpSpPr/>
          <p:nvPr/>
        </p:nvGrpSpPr>
        <p:grpSpPr>
          <a:xfrm>
            <a:off x="9302090" y="1968769"/>
            <a:ext cx="881839" cy="1896258"/>
            <a:chOff x="13240561" y="2171700"/>
            <a:chExt cx="881839" cy="1896258"/>
          </a:xfrm>
        </p:grpSpPr>
        <p:sp>
          <p:nvSpPr>
            <p:cNvPr id="87" name="Прямоугольник: скругленные углы 86">
              <a:extLst>
                <a:ext uri="{FF2B5EF4-FFF2-40B4-BE49-F238E27FC236}">
                  <a16:creationId xmlns:a16="http://schemas.microsoft.com/office/drawing/2014/main" id="{7DD00164-2DB1-4D58-908C-6FA2B97218F8}"/>
                </a:ext>
              </a:extLst>
            </p:cNvPr>
            <p:cNvSpPr/>
            <p:nvPr/>
          </p:nvSpPr>
          <p:spPr>
            <a:xfrm>
              <a:off x="13240561" y="3541882"/>
              <a:ext cx="881839" cy="526076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88" name="Прямоугольник: скругленные углы 87">
              <a:extLst>
                <a:ext uri="{FF2B5EF4-FFF2-40B4-BE49-F238E27FC236}">
                  <a16:creationId xmlns:a16="http://schemas.microsoft.com/office/drawing/2014/main" id="{F40EB35D-84B3-46EB-8A55-26533EFE502B}"/>
                </a:ext>
              </a:extLst>
            </p:cNvPr>
            <p:cNvSpPr/>
            <p:nvPr/>
          </p:nvSpPr>
          <p:spPr>
            <a:xfrm>
              <a:off x="13240561" y="2171700"/>
              <a:ext cx="881839" cy="526076"/>
            </a:xfrm>
            <a:prstGeom prst="round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89" name="Прямая со стрелкой 90">
              <a:extLst>
                <a:ext uri="{FF2B5EF4-FFF2-40B4-BE49-F238E27FC236}">
                  <a16:creationId xmlns:a16="http://schemas.microsoft.com/office/drawing/2014/main" id="{4C56382E-B900-4081-9CEE-03CA9D6156DF}"/>
                </a:ext>
              </a:extLst>
            </p:cNvPr>
            <p:cNvCxnSpPr>
              <a:cxnSpLocks/>
              <a:stCxn id="87" idx="0"/>
              <a:endCxn id="88" idx="2"/>
            </p:cNvCxnSpPr>
            <p:nvPr/>
          </p:nvCxnSpPr>
          <p:spPr>
            <a:xfrm flipV="1">
              <a:off x="13681481" y="2697776"/>
              <a:ext cx="0" cy="844106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Группа 89">
            <a:extLst>
              <a:ext uri="{FF2B5EF4-FFF2-40B4-BE49-F238E27FC236}">
                <a16:creationId xmlns:a16="http://schemas.microsoft.com/office/drawing/2014/main" id="{149F5B88-8475-499C-8E49-F9790CC66F2A}"/>
              </a:ext>
            </a:extLst>
          </p:cNvPr>
          <p:cNvGrpSpPr/>
          <p:nvPr/>
        </p:nvGrpSpPr>
        <p:grpSpPr>
          <a:xfrm>
            <a:off x="7844880" y="1968769"/>
            <a:ext cx="881839" cy="1896258"/>
            <a:chOff x="11945161" y="2171700"/>
            <a:chExt cx="881839" cy="1896258"/>
          </a:xfrm>
        </p:grpSpPr>
        <p:sp>
          <p:nvSpPr>
            <p:cNvPr id="91" name="Прямоугольник: скругленные углы 90">
              <a:extLst>
                <a:ext uri="{FF2B5EF4-FFF2-40B4-BE49-F238E27FC236}">
                  <a16:creationId xmlns:a16="http://schemas.microsoft.com/office/drawing/2014/main" id="{C9A5D68D-ACF9-4A45-85AE-D9734987358D}"/>
                </a:ext>
              </a:extLst>
            </p:cNvPr>
            <p:cNvSpPr/>
            <p:nvPr/>
          </p:nvSpPr>
          <p:spPr>
            <a:xfrm>
              <a:off x="11945161" y="3541882"/>
              <a:ext cx="881839" cy="526076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92" name="Прямоугольник: скругленные углы 91">
              <a:extLst>
                <a:ext uri="{FF2B5EF4-FFF2-40B4-BE49-F238E27FC236}">
                  <a16:creationId xmlns:a16="http://schemas.microsoft.com/office/drawing/2014/main" id="{5646F806-4B2D-491F-9FD9-C98EC1AD43B2}"/>
                </a:ext>
              </a:extLst>
            </p:cNvPr>
            <p:cNvSpPr/>
            <p:nvPr/>
          </p:nvSpPr>
          <p:spPr>
            <a:xfrm>
              <a:off x="11945161" y="2171700"/>
              <a:ext cx="881839" cy="526076"/>
            </a:xfrm>
            <a:prstGeom prst="round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93" name="Прямая со стрелкой 90">
              <a:extLst>
                <a:ext uri="{FF2B5EF4-FFF2-40B4-BE49-F238E27FC236}">
                  <a16:creationId xmlns:a16="http://schemas.microsoft.com/office/drawing/2014/main" id="{73519FC8-180F-4ADF-910D-02C2D1F5E180}"/>
                </a:ext>
              </a:extLst>
            </p:cNvPr>
            <p:cNvCxnSpPr>
              <a:cxnSpLocks/>
              <a:stCxn id="91" idx="0"/>
              <a:endCxn id="92" idx="2"/>
            </p:cNvCxnSpPr>
            <p:nvPr/>
          </p:nvCxnSpPr>
          <p:spPr>
            <a:xfrm flipV="1">
              <a:off x="12386081" y="2697776"/>
              <a:ext cx="0" cy="844106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Прямая со стрелкой 90">
            <a:extLst>
              <a:ext uri="{FF2B5EF4-FFF2-40B4-BE49-F238E27FC236}">
                <a16:creationId xmlns:a16="http://schemas.microsoft.com/office/drawing/2014/main" id="{D82D0094-3479-43A9-90D9-A7AF030C4F14}"/>
              </a:ext>
            </a:extLst>
          </p:cNvPr>
          <p:cNvCxnSpPr>
            <a:cxnSpLocks/>
            <a:stCxn id="99" idx="3"/>
            <a:endCxn id="91" idx="1"/>
          </p:cNvCxnSpPr>
          <p:nvPr/>
        </p:nvCxnSpPr>
        <p:spPr>
          <a:xfrm>
            <a:off x="7269508" y="3601989"/>
            <a:ext cx="575372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Прямоугольник: скругленные углы 94">
            <a:extLst>
              <a:ext uri="{FF2B5EF4-FFF2-40B4-BE49-F238E27FC236}">
                <a16:creationId xmlns:a16="http://schemas.microsoft.com/office/drawing/2014/main" id="{AA20DACC-5E64-4705-B93C-CDC8038FBC0B}"/>
              </a:ext>
            </a:extLst>
          </p:cNvPr>
          <p:cNvSpPr/>
          <p:nvPr/>
        </p:nvSpPr>
        <p:spPr>
          <a:xfrm>
            <a:off x="4930458" y="3338951"/>
            <a:ext cx="881839" cy="526076"/>
          </a:xfrm>
          <a:prstGeom prst="roundRect">
            <a:avLst/>
          </a:prstGeom>
          <a:solidFill>
            <a:srgbClr val="F37D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96" name="Прямоугольник: скругленные углы 95">
            <a:extLst>
              <a:ext uri="{FF2B5EF4-FFF2-40B4-BE49-F238E27FC236}">
                <a16:creationId xmlns:a16="http://schemas.microsoft.com/office/drawing/2014/main" id="{AF379B1F-12BA-4FAF-891C-D9B9D5BEE967}"/>
              </a:ext>
            </a:extLst>
          </p:cNvPr>
          <p:cNvSpPr/>
          <p:nvPr/>
        </p:nvSpPr>
        <p:spPr>
          <a:xfrm>
            <a:off x="4930458" y="4709133"/>
            <a:ext cx="881839" cy="526076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97" name="Прямая со стрелкой 90">
            <a:extLst>
              <a:ext uri="{FF2B5EF4-FFF2-40B4-BE49-F238E27FC236}">
                <a16:creationId xmlns:a16="http://schemas.microsoft.com/office/drawing/2014/main" id="{08E9F42B-5E1A-4B64-9558-E7E5CF7F46F9}"/>
              </a:ext>
            </a:extLst>
          </p:cNvPr>
          <p:cNvCxnSpPr>
            <a:cxnSpLocks/>
            <a:stCxn id="96" idx="0"/>
            <a:endCxn id="95" idx="2"/>
          </p:cNvCxnSpPr>
          <p:nvPr/>
        </p:nvCxnSpPr>
        <p:spPr>
          <a:xfrm flipV="1">
            <a:off x="5371378" y="3865027"/>
            <a:ext cx="0" cy="844106"/>
          </a:xfrm>
          <a:prstGeom prst="straightConnector1">
            <a:avLst/>
          </a:prstGeom>
          <a:solidFill>
            <a:schemeClr val="bg1"/>
          </a:solidFill>
          <a:ln w="7620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Прямоугольник: скругленные углы 97">
            <a:extLst>
              <a:ext uri="{FF2B5EF4-FFF2-40B4-BE49-F238E27FC236}">
                <a16:creationId xmlns:a16="http://schemas.microsoft.com/office/drawing/2014/main" id="{61521F95-5C0D-4D6E-A6B4-A8DD77926993}"/>
              </a:ext>
            </a:extLst>
          </p:cNvPr>
          <p:cNvSpPr/>
          <p:nvPr/>
        </p:nvSpPr>
        <p:spPr>
          <a:xfrm>
            <a:off x="6387669" y="1968769"/>
            <a:ext cx="881839" cy="526076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99" name="Прямоугольник: скругленные углы 98">
            <a:extLst>
              <a:ext uri="{FF2B5EF4-FFF2-40B4-BE49-F238E27FC236}">
                <a16:creationId xmlns:a16="http://schemas.microsoft.com/office/drawing/2014/main" id="{965BCB88-E123-495E-B750-665A7B7ABBD2}"/>
              </a:ext>
            </a:extLst>
          </p:cNvPr>
          <p:cNvSpPr/>
          <p:nvPr/>
        </p:nvSpPr>
        <p:spPr>
          <a:xfrm>
            <a:off x="6387669" y="3338951"/>
            <a:ext cx="881839" cy="526076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00" name="Прямая со стрелкой 90">
            <a:extLst>
              <a:ext uri="{FF2B5EF4-FFF2-40B4-BE49-F238E27FC236}">
                <a16:creationId xmlns:a16="http://schemas.microsoft.com/office/drawing/2014/main" id="{C9A42692-1C74-42EF-A01F-19B4D26CC672}"/>
              </a:ext>
            </a:extLst>
          </p:cNvPr>
          <p:cNvCxnSpPr>
            <a:cxnSpLocks/>
            <a:stCxn id="99" idx="0"/>
            <a:endCxn id="98" idx="2"/>
          </p:cNvCxnSpPr>
          <p:nvPr/>
        </p:nvCxnSpPr>
        <p:spPr>
          <a:xfrm flipV="1">
            <a:off x="6828589" y="2494845"/>
            <a:ext cx="0" cy="84410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90">
            <a:extLst>
              <a:ext uri="{FF2B5EF4-FFF2-40B4-BE49-F238E27FC236}">
                <a16:creationId xmlns:a16="http://schemas.microsoft.com/office/drawing/2014/main" id="{65806633-B53C-43B8-A62A-B1004FBCACEF}"/>
              </a:ext>
            </a:extLst>
          </p:cNvPr>
          <p:cNvCxnSpPr>
            <a:cxnSpLocks/>
            <a:stCxn id="91" idx="3"/>
            <a:endCxn id="87" idx="1"/>
          </p:cNvCxnSpPr>
          <p:nvPr/>
        </p:nvCxnSpPr>
        <p:spPr>
          <a:xfrm>
            <a:off x="8726719" y="3601989"/>
            <a:ext cx="575371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Группа 101">
            <a:extLst>
              <a:ext uri="{FF2B5EF4-FFF2-40B4-BE49-F238E27FC236}">
                <a16:creationId xmlns:a16="http://schemas.microsoft.com/office/drawing/2014/main" id="{04F418B3-4165-435B-86F6-876D2473FB09}"/>
              </a:ext>
            </a:extLst>
          </p:cNvPr>
          <p:cNvGrpSpPr/>
          <p:nvPr/>
        </p:nvGrpSpPr>
        <p:grpSpPr>
          <a:xfrm>
            <a:off x="10803631" y="1968769"/>
            <a:ext cx="881839" cy="1896258"/>
            <a:chOff x="13240561" y="2171700"/>
            <a:chExt cx="881839" cy="1896258"/>
          </a:xfrm>
        </p:grpSpPr>
        <p:sp>
          <p:nvSpPr>
            <p:cNvPr id="103" name="Прямоугольник: скругленные углы 102">
              <a:extLst>
                <a:ext uri="{FF2B5EF4-FFF2-40B4-BE49-F238E27FC236}">
                  <a16:creationId xmlns:a16="http://schemas.microsoft.com/office/drawing/2014/main" id="{9D38E22F-836E-491D-AC8E-7DD0D5858768}"/>
                </a:ext>
              </a:extLst>
            </p:cNvPr>
            <p:cNvSpPr/>
            <p:nvPr/>
          </p:nvSpPr>
          <p:spPr>
            <a:xfrm>
              <a:off x="13240561" y="3541882"/>
              <a:ext cx="881839" cy="526076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104" name="Прямоугольник: скругленные углы 103">
              <a:extLst>
                <a:ext uri="{FF2B5EF4-FFF2-40B4-BE49-F238E27FC236}">
                  <a16:creationId xmlns:a16="http://schemas.microsoft.com/office/drawing/2014/main" id="{838CA836-07BA-4B7F-9423-B5C1FB6AB3D9}"/>
                </a:ext>
              </a:extLst>
            </p:cNvPr>
            <p:cNvSpPr/>
            <p:nvPr/>
          </p:nvSpPr>
          <p:spPr>
            <a:xfrm>
              <a:off x="13240561" y="2171700"/>
              <a:ext cx="881839" cy="526076"/>
            </a:xfrm>
            <a:prstGeom prst="round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105" name="Прямая со стрелкой 90">
              <a:extLst>
                <a:ext uri="{FF2B5EF4-FFF2-40B4-BE49-F238E27FC236}">
                  <a16:creationId xmlns:a16="http://schemas.microsoft.com/office/drawing/2014/main" id="{9D28D419-A647-4C37-BA05-4D07FBEFC137}"/>
                </a:ext>
              </a:extLst>
            </p:cNvPr>
            <p:cNvCxnSpPr>
              <a:cxnSpLocks/>
              <a:stCxn id="103" idx="0"/>
              <a:endCxn id="104" idx="2"/>
            </p:cNvCxnSpPr>
            <p:nvPr/>
          </p:nvCxnSpPr>
          <p:spPr>
            <a:xfrm flipV="1">
              <a:off x="13681481" y="2697776"/>
              <a:ext cx="0" cy="844106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Группа 105">
            <a:extLst>
              <a:ext uri="{FF2B5EF4-FFF2-40B4-BE49-F238E27FC236}">
                <a16:creationId xmlns:a16="http://schemas.microsoft.com/office/drawing/2014/main" id="{FCCED608-9880-4914-9DA1-494C29571D0D}"/>
              </a:ext>
            </a:extLst>
          </p:cNvPr>
          <p:cNvGrpSpPr/>
          <p:nvPr/>
        </p:nvGrpSpPr>
        <p:grpSpPr>
          <a:xfrm>
            <a:off x="2000583" y="3338951"/>
            <a:ext cx="881839" cy="1896258"/>
            <a:chOff x="6941818" y="3541882"/>
            <a:chExt cx="881839" cy="1896258"/>
          </a:xfrm>
          <a:solidFill>
            <a:schemeClr val="bg1"/>
          </a:solidFill>
        </p:grpSpPr>
        <p:sp>
          <p:nvSpPr>
            <p:cNvPr id="107" name="Прямоугольник: скругленные углы 106">
              <a:extLst>
                <a:ext uri="{FF2B5EF4-FFF2-40B4-BE49-F238E27FC236}">
                  <a16:creationId xmlns:a16="http://schemas.microsoft.com/office/drawing/2014/main" id="{1A752B70-3C48-42BD-A4C1-3E72F9C51C31}"/>
                </a:ext>
              </a:extLst>
            </p:cNvPr>
            <p:cNvSpPr/>
            <p:nvPr/>
          </p:nvSpPr>
          <p:spPr>
            <a:xfrm>
              <a:off x="6941818" y="4912064"/>
              <a:ext cx="881839" cy="526076"/>
            </a:xfrm>
            <a:prstGeom prst="roundRect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108" name="Прямая со стрелкой 90">
              <a:extLst>
                <a:ext uri="{FF2B5EF4-FFF2-40B4-BE49-F238E27FC236}">
                  <a16:creationId xmlns:a16="http://schemas.microsoft.com/office/drawing/2014/main" id="{2C041226-3B3E-4C96-BBE0-29778074D8D1}"/>
                </a:ext>
              </a:extLst>
            </p:cNvPr>
            <p:cNvCxnSpPr>
              <a:cxnSpLocks/>
              <a:stCxn id="107" idx="0"/>
              <a:endCxn id="109" idx="2"/>
            </p:cNvCxnSpPr>
            <p:nvPr/>
          </p:nvCxnSpPr>
          <p:spPr>
            <a:xfrm flipV="1">
              <a:off x="7382737" y="4067958"/>
              <a:ext cx="0" cy="844106"/>
            </a:xfrm>
            <a:prstGeom prst="straightConnector1">
              <a:avLst/>
            </a:prstGeom>
            <a:grpFill/>
            <a:ln w="76200">
              <a:solidFill>
                <a:srgbClr val="BFBFB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Прямоугольник: скругленные углы 108">
              <a:extLst>
                <a:ext uri="{FF2B5EF4-FFF2-40B4-BE49-F238E27FC236}">
                  <a16:creationId xmlns:a16="http://schemas.microsoft.com/office/drawing/2014/main" id="{AAB61C4D-8873-4927-A2C5-1C805B537782}"/>
                </a:ext>
              </a:extLst>
            </p:cNvPr>
            <p:cNvSpPr/>
            <p:nvPr/>
          </p:nvSpPr>
          <p:spPr>
            <a:xfrm>
              <a:off x="6941818" y="3541882"/>
              <a:ext cx="881839" cy="526076"/>
            </a:xfrm>
            <a:prstGeom prst="roundRect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  <p:cxnSp>
        <p:nvCxnSpPr>
          <p:cNvPr id="110" name="Прямая со стрелкой 90">
            <a:extLst>
              <a:ext uri="{FF2B5EF4-FFF2-40B4-BE49-F238E27FC236}">
                <a16:creationId xmlns:a16="http://schemas.microsoft.com/office/drawing/2014/main" id="{8420145D-C2AA-4E42-9C8E-E4191686E53C}"/>
              </a:ext>
            </a:extLst>
          </p:cNvPr>
          <p:cNvCxnSpPr>
            <a:cxnSpLocks/>
          </p:cNvCxnSpPr>
          <p:nvPr/>
        </p:nvCxnSpPr>
        <p:spPr>
          <a:xfrm>
            <a:off x="2911297" y="3601989"/>
            <a:ext cx="575372" cy="0"/>
          </a:xfrm>
          <a:prstGeom prst="straightConnector1">
            <a:avLst/>
          </a:prstGeom>
          <a:ln w="7620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 стрелкой 90">
            <a:extLst>
              <a:ext uri="{FF2B5EF4-FFF2-40B4-BE49-F238E27FC236}">
                <a16:creationId xmlns:a16="http://schemas.microsoft.com/office/drawing/2014/main" id="{19751F5C-0232-4E03-94D1-CF495A079117}"/>
              </a:ext>
            </a:extLst>
          </p:cNvPr>
          <p:cNvCxnSpPr>
            <a:cxnSpLocks/>
          </p:cNvCxnSpPr>
          <p:nvPr/>
        </p:nvCxnSpPr>
        <p:spPr>
          <a:xfrm>
            <a:off x="10199384" y="3601989"/>
            <a:ext cx="575371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Группа 111">
            <a:extLst>
              <a:ext uri="{FF2B5EF4-FFF2-40B4-BE49-F238E27FC236}">
                <a16:creationId xmlns:a16="http://schemas.microsoft.com/office/drawing/2014/main" id="{1A32389A-47C9-4B9A-8BD0-0B4A34870895}"/>
              </a:ext>
            </a:extLst>
          </p:cNvPr>
          <p:cNvGrpSpPr/>
          <p:nvPr/>
        </p:nvGrpSpPr>
        <p:grpSpPr>
          <a:xfrm>
            <a:off x="508667" y="3338951"/>
            <a:ext cx="881839" cy="1896258"/>
            <a:chOff x="6941818" y="3541882"/>
            <a:chExt cx="881839" cy="1896258"/>
          </a:xfrm>
          <a:solidFill>
            <a:schemeClr val="bg1"/>
          </a:solidFill>
        </p:grpSpPr>
        <p:sp>
          <p:nvSpPr>
            <p:cNvPr id="117" name="Прямоугольник: скругленные углы 116">
              <a:extLst>
                <a:ext uri="{FF2B5EF4-FFF2-40B4-BE49-F238E27FC236}">
                  <a16:creationId xmlns:a16="http://schemas.microsoft.com/office/drawing/2014/main" id="{46613625-FE5D-4F8F-B35C-44A3C2B23243}"/>
                </a:ext>
              </a:extLst>
            </p:cNvPr>
            <p:cNvSpPr/>
            <p:nvPr/>
          </p:nvSpPr>
          <p:spPr>
            <a:xfrm>
              <a:off x="6941818" y="4912064"/>
              <a:ext cx="881839" cy="526076"/>
            </a:xfrm>
            <a:prstGeom prst="roundRect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118" name="Прямая со стрелкой 90">
              <a:extLst>
                <a:ext uri="{FF2B5EF4-FFF2-40B4-BE49-F238E27FC236}">
                  <a16:creationId xmlns:a16="http://schemas.microsoft.com/office/drawing/2014/main" id="{524A3FCE-8392-424A-90A3-74A8BC295C96}"/>
                </a:ext>
              </a:extLst>
            </p:cNvPr>
            <p:cNvCxnSpPr>
              <a:cxnSpLocks/>
              <a:stCxn id="117" idx="0"/>
              <a:endCxn id="119" idx="2"/>
            </p:cNvCxnSpPr>
            <p:nvPr/>
          </p:nvCxnSpPr>
          <p:spPr>
            <a:xfrm flipV="1">
              <a:off x="7382737" y="4067958"/>
              <a:ext cx="0" cy="844106"/>
            </a:xfrm>
            <a:prstGeom prst="straightConnector1">
              <a:avLst/>
            </a:prstGeom>
            <a:grpFill/>
            <a:ln w="76200">
              <a:solidFill>
                <a:srgbClr val="BFBFB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Прямоугольник: скругленные углы 118">
              <a:extLst>
                <a:ext uri="{FF2B5EF4-FFF2-40B4-BE49-F238E27FC236}">
                  <a16:creationId xmlns:a16="http://schemas.microsoft.com/office/drawing/2014/main" id="{B68C3A93-265D-4E62-9D3C-CB3F5780123F}"/>
                </a:ext>
              </a:extLst>
            </p:cNvPr>
            <p:cNvSpPr/>
            <p:nvPr/>
          </p:nvSpPr>
          <p:spPr>
            <a:xfrm>
              <a:off x="6941818" y="3541882"/>
              <a:ext cx="881839" cy="526076"/>
            </a:xfrm>
            <a:prstGeom prst="roundRect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  <p:cxnSp>
        <p:nvCxnSpPr>
          <p:cNvPr id="120" name="Прямая со стрелкой 90">
            <a:extLst>
              <a:ext uri="{FF2B5EF4-FFF2-40B4-BE49-F238E27FC236}">
                <a16:creationId xmlns:a16="http://schemas.microsoft.com/office/drawing/2014/main" id="{46FF1633-CB4B-4802-82C7-B376313DD1A3}"/>
              </a:ext>
            </a:extLst>
          </p:cNvPr>
          <p:cNvCxnSpPr>
            <a:cxnSpLocks/>
          </p:cNvCxnSpPr>
          <p:nvPr/>
        </p:nvCxnSpPr>
        <p:spPr>
          <a:xfrm>
            <a:off x="1419381" y="3601989"/>
            <a:ext cx="575372" cy="0"/>
          </a:xfrm>
          <a:prstGeom prst="straightConnector1">
            <a:avLst/>
          </a:prstGeom>
          <a:ln w="7620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CB85C1AD-0A7B-41AB-98AA-CDF2E62A945A}"/>
              </a:ext>
            </a:extLst>
          </p:cNvPr>
          <p:cNvSpPr txBox="1"/>
          <p:nvPr/>
        </p:nvSpPr>
        <p:spPr>
          <a:xfrm>
            <a:off x="7972714" y="4625188"/>
            <a:ext cx="1876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Decoder</a:t>
            </a:r>
            <a:endParaRPr lang="ru-RU" sz="3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8914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Seq2Seq: </a:t>
            </a:r>
            <a:r>
              <a:rPr lang="ru-RU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Машинный перевод</a:t>
            </a:r>
            <a:endParaRPr dirty="0"/>
          </a:p>
        </p:txBody>
      </p: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2FCDF1CE-2C5F-4D29-9922-9EC29E51DBB5}"/>
              </a:ext>
            </a:extLst>
          </p:cNvPr>
          <p:cNvCxnSpPr>
            <a:cxnSpLocks/>
          </p:cNvCxnSpPr>
          <p:nvPr/>
        </p:nvCxnSpPr>
        <p:spPr>
          <a:xfrm flipV="1">
            <a:off x="6025415" y="904775"/>
            <a:ext cx="0" cy="5958038"/>
          </a:xfrm>
          <a:prstGeom prst="line">
            <a:avLst/>
          </a:prstGeom>
          <a:ln w="28575">
            <a:solidFill>
              <a:srgbClr val="BFBFB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51FE1552-8364-4C34-9D5D-CC7636DB9612}"/>
              </a:ext>
            </a:extLst>
          </p:cNvPr>
          <p:cNvGrpSpPr/>
          <p:nvPr/>
        </p:nvGrpSpPr>
        <p:grpSpPr>
          <a:xfrm>
            <a:off x="3473247" y="3338951"/>
            <a:ext cx="881839" cy="1896258"/>
            <a:chOff x="6941818" y="3541882"/>
            <a:chExt cx="881839" cy="1896258"/>
          </a:xfrm>
        </p:grpSpPr>
        <p:sp>
          <p:nvSpPr>
            <p:cNvPr id="47" name="Прямоугольник: скругленные углы 46">
              <a:extLst>
                <a:ext uri="{FF2B5EF4-FFF2-40B4-BE49-F238E27FC236}">
                  <a16:creationId xmlns:a16="http://schemas.microsoft.com/office/drawing/2014/main" id="{57280B5A-C932-49CA-98C3-3115382C1989}"/>
                </a:ext>
              </a:extLst>
            </p:cNvPr>
            <p:cNvSpPr/>
            <p:nvPr/>
          </p:nvSpPr>
          <p:spPr>
            <a:xfrm>
              <a:off x="6941818" y="4912064"/>
              <a:ext cx="881839" cy="526076"/>
            </a:xfrm>
            <a:prstGeom prst="round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48" name="Прямая со стрелкой 90">
              <a:extLst>
                <a:ext uri="{FF2B5EF4-FFF2-40B4-BE49-F238E27FC236}">
                  <a16:creationId xmlns:a16="http://schemas.microsoft.com/office/drawing/2014/main" id="{2EFD2025-815C-40F7-A885-F5706C19AE4F}"/>
                </a:ext>
              </a:extLst>
            </p:cNvPr>
            <p:cNvCxnSpPr>
              <a:cxnSpLocks/>
              <a:stCxn id="47" idx="0"/>
              <a:endCxn id="49" idx="2"/>
            </p:cNvCxnSpPr>
            <p:nvPr/>
          </p:nvCxnSpPr>
          <p:spPr>
            <a:xfrm flipV="1">
              <a:off x="7382737" y="4067958"/>
              <a:ext cx="0" cy="844106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Прямоугольник: скругленные углы 48">
              <a:extLst>
                <a:ext uri="{FF2B5EF4-FFF2-40B4-BE49-F238E27FC236}">
                  <a16:creationId xmlns:a16="http://schemas.microsoft.com/office/drawing/2014/main" id="{AB68EB9D-1B4A-4A6B-9355-4F56BF250A2E}"/>
                </a:ext>
              </a:extLst>
            </p:cNvPr>
            <p:cNvSpPr/>
            <p:nvPr/>
          </p:nvSpPr>
          <p:spPr>
            <a:xfrm>
              <a:off x="6941818" y="3541882"/>
              <a:ext cx="881839" cy="526076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  <p:cxnSp>
        <p:nvCxnSpPr>
          <p:cNvPr id="50" name="Прямая со стрелкой 90">
            <a:extLst>
              <a:ext uri="{FF2B5EF4-FFF2-40B4-BE49-F238E27FC236}">
                <a16:creationId xmlns:a16="http://schemas.microsoft.com/office/drawing/2014/main" id="{280447B5-F9F8-4F8F-936C-6E19FCCD2F72}"/>
              </a:ext>
            </a:extLst>
          </p:cNvPr>
          <p:cNvCxnSpPr>
            <a:cxnSpLocks/>
            <a:stCxn id="49" idx="3"/>
            <a:endCxn id="62" idx="1"/>
          </p:cNvCxnSpPr>
          <p:nvPr/>
        </p:nvCxnSpPr>
        <p:spPr>
          <a:xfrm>
            <a:off x="4355086" y="3601989"/>
            <a:ext cx="575372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90">
            <a:extLst>
              <a:ext uri="{FF2B5EF4-FFF2-40B4-BE49-F238E27FC236}">
                <a16:creationId xmlns:a16="http://schemas.microsoft.com/office/drawing/2014/main" id="{DD39CC09-9144-4A68-92CA-1FE9BADEEA3C}"/>
              </a:ext>
            </a:extLst>
          </p:cNvPr>
          <p:cNvCxnSpPr>
            <a:cxnSpLocks/>
            <a:stCxn id="62" idx="3"/>
            <a:endCxn id="66" idx="1"/>
          </p:cNvCxnSpPr>
          <p:nvPr/>
        </p:nvCxnSpPr>
        <p:spPr>
          <a:xfrm>
            <a:off x="5812297" y="3601989"/>
            <a:ext cx="575372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6120EC81-7A0D-4EC4-A539-AA92466AB131}"/>
              </a:ext>
            </a:extLst>
          </p:cNvPr>
          <p:cNvGrpSpPr/>
          <p:nvPr/>
        </p:nvGrpSpPr>
        <p:grpSpPr>
          <a:xfrm>
            <a:off x="9302090" y="1968769"/>
            <a:ext cx="881839" cy="1896258"/>
            <a:chOff x="13240561" y="2171700"/>
            <a:chExt cx="881839" cy="1896258"/>
          </a:xfrm>
        </p:grpSpPr>
        <p:sp>
          <p:nvSpPr>
            <p:cNvPr id="53" name="Прямоугольник: скругленные углы 52">
              <a:extLst>
                <a:ext uri="{FF2B5EF4-FFF2-40B4-BE49-F238E27FC236}">
                  <a16:creationId xmlns:a16="http://schemas.microsoft.com/office/drawing/2014/main" id="{6FBCE05E-9E26-4A87-A8D7-954C19921202}"/>
                </a:ext>
              </a:extLst>
            </p:cNvPr>
            <p:cNvSpPr/>
            <p:nvPr/>
          </p:nvSpPr>
          <p:spPr>
            <a:xfrm>
              <a:off x="13240561" y="3541882"/>
              <a:ext cx="881839" cy="526076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54" name="Прямоугольник: скругленные углы 53">
              <a:extLst>
                <a:ext uri="{FF2B5EF4-FFF2-40B4-BE49-F238E27FC236}">
                  <a16:creationId xmlns:a16="http://schemas.microsoft.com/office/drawing/2014/main" id="{5387FDD4-80B6-4171-BF8C-5C4CF1802C20}"/>
                </a:ext>
              </a:extLst>
            </p:cNvPr>
            <p:cNvSpPr/>
            <p:nvPr/>
          </p:nvSpPr>
          <p:spPr>
            <a:xfrm>
              <a:off x="13240561" y="2171700"/>
              <a:ext cx="881839" cy="526076"/>
            </a:xfrm>
            <a:prstGeom prst="round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55" name="Прямая со стрелкой 90">
              <a:extLst>
                <a:ext uri="{FF2B5EF4-FFF2-40B4-BE49-F238E27FC236}">
                  <a16:creationId xmlns:a16="http://schemas.microsoft.com/office/drawing/2014/main" id="{CC6CEDA5-EA81-4FE9-BD8E-A29D49B8D022}"/>
                </a:ext>
              </a:extLst>
            </p:cNvPr>
            <p:cNvCxnSpPr>
              <a:cxnSpLocks/>
              <a:stCxn id="53" idx="0"/>
              <a:endCxn id="54" idx="2"/>
            </p:cNvCxnSpPr>
            <p:nvPr/>
          </p:nvCxnSpPr>
          <p:spPr>
            <a:xfrm flipV="1">
              <a:off x="13681481" y="2697776"/>
              <a:ext cx="0" cy="844106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Группа 55">
            <a:extLst>
              <a:ext uri="{FF2B5EF4-FFF2-40B4-BE49-F238E27FC236}">
                <a16:creationId xmlns:a16="http://schemas.microsoft.com/office/drawing/2014/main" id="{A3C537B7-4831-4E80-8162-58E4AC3AB8FD}"/>
              </a:ext>
            </a:extLst>
          </p:cNvPr>
          <p:cNvGrpSpPr/>
          <p:nvPr/>
        </p:nvGrpSpPr>
        <p:grpSpPr>
          <a:xfrm>
            <a:off x="7844880" y="1968769"/>
            <a:ext cx="881839" cy="1896258"/>
            <a:chOff x="11945161" y="2171700"/>
            <a:chExt cx="881839" cy="1896258"/>
          </a:xfrm>
        </p:grpSpPr>
        <p:sp>
          <p:nvSpPr>
            <p:cNvPr id="57" name="Прямоугольник: скругленные углы 56">
              <a:extLst>
                <a:ext uri="{FF2B5EF4-FFF2-40B4-BE49-F238E27FC236}">
                  <a16:creationId xmlns:a16="http://schemas.microsoft.com/office/drawing/2014/main" id="{4845826C-198A-4419-8398-C5A6CB565154}"/>
                </a:ext>
              </a:extLst>
            </p:cNvPr>
            <p:cNvSpPr/>
            <p:nvPr/>
          </p:nvSpPr>
          <p:spPr>
            <a:xfrm>
              <a:off x="11945161" y="3541882"/>
              <a:ext cx="881839" cy="526076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58" name="Прямоугольник: скругленные углы 57">
              <a:extLst>
                <a:ext uri="{FF2B5EF4-FFF2-40B4-BE49-F238E27FC236}">
                  <a16:creationId xmlns:a16="http://schemas.microsoft.com/office/drawing/2014/main" id="{59D934F9-1C5D-4D0A-8C6F-34A52803DD07}"/>
                </a:ext>
              </a:extLst>
            </p:cNvPr>
            <p:cNvSpPr/>
            <p:nvPr/>
          </p:nvSpPr>
          <p:spPr>
            <a:xfrm>
              <a:off x="11945161" y="2171700"/>
              <a:ext cx="881839" cy="526076"/>
            </a:xfrm>
            <a:prstGeom prst="round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59" name="Прямая со стрелкой 90">
              <a:extLst>
                <a:ext uri="{FF2B5EF4-FFF2-40B4-BE49-F238E27FC236}">
                  <a16:creationId xmlns:a16="http://schemas.microsoft.com/office/drawing/2014/main" id="{92CAAF6A-8167-4374-823E-EAB1514EE008}"/>
                </a:ext>
              </a:extLst>
            </p:cNvPr>
            <p:cNvCxnSpPr>
              <a:cxnSpLocks/>
              <a:stCxn id="57" idx="0"/>
              <a:endCxn id="58" idx="2"/>
            </p:cNvCxnSpPr>
            <p:nvPr/>
          </p:nvCxnSpPr>
          <p:spPr>
            <a:xfrm flipV="1">
              <a:off x="12386081" y="2697776"/>
              <a:ext cx="0" cy="844106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Прямая со стрелкой 90">
            <a:extLst>
              <a:ext uri="{FF2B5EF4-FFF2-40B4-BE49-F238E27FC236}">
                <a16:creationId xmlns:a16="http://schemas.microsoft.com/office/drawing/2014/main" id="{84DA88F1-DE5E-49C9-AE98-745A7A0EB671}"/>
              </a:ext>
            </a:extLst>
          </p:cNvPr>
          <p:cNvCxnSpPr>
            <a:cxnSpLocks/>
            <a:stCxn id="66" idx="3"/>
            <a:endCxn id="57" idx="1"/>
          </p:cNvCxnSpPr>
          <p:nvPr/>
        </p:nvCxnSpPr>
        <p:spPr>
          <a:xfrm>
            <a:off x="7269508" y="3601989"/>
            <a:ext cx="575372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A4E63FD8-639D-4B21-BC55-90FEA9466C98}"/>
              </a:ext>
            </a:extLst>
          </p:cNvPr>
          <p:cNvGrpSpPr/>
          <p:nvPr/>
        </p:nvGrpSpPr>
        <p:grpSpPr>
          <a:xfrm>
            <a:off x="4930458" y="3338951"/>
            <a:ext cx="881839" cy="1896258"/>
            <a:chOff x="8694190" y="3541882"/>
            <a:chExt cx="881839" cy="1896258"/>
          </a:xfrm>
        </p:grpSpPr>
        <p:sp>
          <p:nvSpPr>
            <p:cNvPr id="62" name="Прямоугольник: скругленные углы 61">
              <a:extLst>
                <a:ext uri="{FF2B5EF4-FFF2-40B4-BE49-F238E27FC236}">
                  <a16:creationId xmlns:a16="http://schemas.microsoft.com/office/drawing/2014/main" id="{1ADE6E9F-436D-47B1-A5F2-BB443E06D939}"/>
                </a:ext>
              </a:extLst>
            </p:cNvPr>
            <p:cNvSpPr/>
            <p:nvPr/>
          </p:nvSpPr>
          <p:spPr>
            <a:xfrm>
              <a:off x="8694190" y="3541882"/>
              <a:ext cx="881839" cy="526076"/>
            </a:xfrm>
            <a:prstGeom prst="roundRect">
              <a:avLst/>
            </a:prstGeom>
            <a:solidFill>
              <a:srgbClr val="F37D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63" name="Прямоугольник: скругленные углы 62">
              <a:extLst>
                <a:ext uri="{FF2B5EF4-FFF2-40B4-BE49-F238E27FC236}">
                  <a16:creationId xmlns:a16="http://schemas.microsoft.com/office/drawing/2014/main" id="{C557D642-E466-4C2F-8E5C-F39A9041B215}"/>
                </a:ext>
              </a:extLst>
            </p:cNvPr>
            <p:cNvSpPr/>
            <p:nvPr/>
          </p:nvSpPr>
          <p:spPr>
            <a:xfrm>
              <a:off x="8694190" y="4912064"/>
              <a:ext cx="881839" cy="526076"/>
            </a:xfrm>
            <a:prstGeom prst="round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64" name="Прямая со стрелкой 90">
              <a:extLst>
                <a:ext uri="{FF2B5EF4-FFF2-40B4-BE49-F238E27FC236}">
                  <a16:creationId xmlns:a16="http://schemas.microsoft.com/office/drawing/2014/main" id="{39FB35D9-B595-4BC3-9CEA-065FC9C78B55}"/>
                </a:ext>
              </a:extLst>
            </p:cNvPr>
            <p:cNvCxnSpPr>
              <a:cxnSpLocks/>
              <a:stCxn id="63" idx="0"/>
              <a:endCxn id="62" idx="2"/>
            </p:cNvCxnSpPr>
            <p:nvPr/>
          </p:nvCxnSpPr>
          <p:spPr>
            <a:xfrm flipV="1">
              <a:off x="9135110" y="4067958"/>
              <a:ext cx="0" cy="844106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Прямоугольник: скругленные углы 64">
            <a:extLst>
              <a:ext uri="{FF2B5EF4-FFF2-40B4-BE49-F238E27FC236}">
                <a16:creationId xmlns:a16="http://schemas.microsoft.com/office/drawing/2014/main" id="{46387BFF-5D21-4537-8218-3BC796408A4C}"/>
              </a:ext>
            </a:extLst>
          </p:cNvPr>
          <p:cNvSpPr/>
          <p:nvPr/>
        </p:nvSpPr>
        <p:spPr>
          <a:xfrm>
            <a:off x="6387669" y="1968769"/>
            <a:ext cx="881839" cy="526076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66" name="Прямоугольник: скругленные углы 65">
            <a:extLst>
              <a:ext uri="{FF2B5EF4-FFF2-40B4-BE49-F238E27FC236}">
                <a16:creationId xmlns:a16="http://schemas.microsoft.com/office/drawing/2014/main" id="{B9F1C4BD-5F57-4DAE-9247-5C333C3D1C5F}"/>
              </a:ext>
            </a:extLst>
          </p:cNvPr>
          <p:cNvSpPr/>
          <p:nvPr/>
        </p:nvSpPr>
        <p:spPr>
          <a:xfrm>
            <a:off x="6387669" y="3338951"/>
            <a:ext cx="881839" cy="526076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67" name="Прямая со стрелкой 90">
            <a:extLst>
              <a:ext uri="{FF2B5EF4-FFF2-40B4-BE49-F238E27FC236}">
                <a16:creationId xmlns:a16="http://schemas.microsoft.com/office/drawing/2014/main" id="{2AC735EA-C3B5-4884-A9BE-3071372D66E0}"/>
              </a:ext>
            </a:extLst>
          </p:cNvPr>
          <p:cNvCxnSpPr>
            <a:cxnSpLocks/>
            <a:stCxn id="66" idx="0"/>
            <a:endCxn id="65" idx="2"/>
          </p:cNvCxnSpPr>
          <p:nvPr/>
        </p:nvCxnSpPr>
        <p:spPr>
          <a:xfrm flipV="1">
            <a:off x="6828589" y="2494845"/>
            <a:ext cx="0" cy="84410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90">
            <a:extLst>
              <a:ext uri="{FF2B5EF4-FFF2-40B4-BE49-F238E27FC236}">
                <a16:creationId xmlns:a16="http://schemas.microsoft.com/office/drawing/2014/main" id="{CB8C4727-3437-4895-99B1-75ECC721C661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>
            <a:off x="8726719" y="3601989"/>
            <a:ext cx="575371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500050E-A302-4435-A7BC-7A2BC1F64DE1}"/>
              </a:ext>
            </a:extLst>
          </p:cNvPr>
          <p:cNvSpPr txBox="1"/>
          <p:nvPr/>
        </p:nvSpPr>
        <p:spPr>
          <a:xfrm>
            <a:off x="5966726" y="1256607"/>
            <a:ext cx="1689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rgbClr val="3498DB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привет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798F5A9-9F2B-4ABD-9716-54D039382535}"/>
              </a:ext>
            </a:extLst>
          </p:cNvPr>
          <p:cNvSpPr txBox="1"/>
          <p:nvPr/>
        </p:nvSpPr>
        <p:spPr>
          <a:xfrm>
            <a:off x="7439394" y="1256607"/>
            <a:ext cx="1689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rgbClr val="3498DB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как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3060255-5F8C-4AD5-9F19-61FA69A49676}"/>
              </a:ext>
            </a:extLst>
          </p:cNvPr>
          <p:cNvSpPr txBox="1"/>
          <p:nvPr/>
        </p:nvSpPr>
        <p:spPr>
          <a:xfrm>
            <a:off x="8883182" y="1256607"/>
            <a:ext cx="1689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rgbClr val="3498DB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дела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94426C7-2049-435B-A9A7-AEE7126DD42E}"/>
              </a:ext>
            </a:extLst>
          </p:cNvPr>
          <p:cNvSpPr txBox="1"/>
          <p:nvPr/>
        </p:nvSpPr>
        <p:spPr>
          <a:xfrm>
            <a:off x="143443" y="5328620"/>
            <a:ext cx="1689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hello</a:t>
            </a:r>
            <a:endParaRPr lang="ru-RU" sz="32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CBC9A6A-ED4F-4EA7-84EE-AFD52E2053B8}"/>
              </a:ext>
            </a:extLst>
          </p:cNvPr>
          <p:cNvSpPr txBox="1"/>
          <p:nvPr/>
        </p:nvSpPr>
        <p:spPr>
          <a:xfrm>
            <a:off x="1612899" y="5328620"/>
            <a:ext cx="1689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how</a:t>
            </a:r>
            <a:endParaRPr lang="ru-RU" sz="32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2341CBA-42B2-4580-A808-E4053F012C4F}"/>
              </a:ext>
            </a:extLst>
          </p:cNvPr>
          <p:cNvSpPr txBox="1"/>
          <p:nvPr/>
        </p:nvSpPr>
        <p:spPr>
          <a:xfrm>
            <a:off x="3072730" y="5328620"/>
            <a:ext cx="1689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are</a:t>
            </a:r>
            <a:endParaRPr lang="ru-RU" sz="32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CC91F77-4E76-47AD-BBEC-16F37DE00E02}"/>
              </a:ext>
            </a:extLst>
          </p:cNvPr>
          <p:cNvSpPr txBox="1"/>
          <p:nvPr/>
        </p:nvSpPr>
        <p:spPr>
          <a:xfrm>
            <a:off x="4532561" y="5328620"/>
            <a:ext cx="1689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you</a:t>
            </a:r>
            <a:endParaRPr lang="ru-RU" sz="32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F2E2688-596C-4050-9824-7BB9844CCDE9}"/>
              </a:ext>
            </a:extLst>
          </p:cNvPr>
          <p:cNvSpPr txBox="1"/>
          <p:nvPr/>
        </p:nvSpPr>
        <p:spPr>
          <a:xfrm>
            <a:off x="10384723" y="1256607"/>
            <a:ext cx="1689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3D3BF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&lt;END&gt;</a:t>
            </a:r>
            <a:endParaRPr lang="ru-RU" sz="3200" dirty="0">
              <a:solidFill>
                <a:srgbClr val="3D3BFF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grpSp>
        <p:nvGrpSpPr>
          <p:cNvPr id="77" name="Группа 76">
            <a:extLst>
              <a:ext uri="{FF2B5EF4-FFF2-40B4-BE49-F238E27FC236}">
                <a16:creationId xmlns:a16="http://schemas.microsoft.com/office/drawing/2014/main" id="{FAC3C703-8460-40CA-8818-8F53B108E1E2}"/>
              </a:ext>
            </a:extLst>
          </p:cNvPr>
          <p:cNvGrpSpPr/>
          <p:nvPr/>
        </p:nvGrpSpPr>
        <p:grpSpPr>
          <a:xfrm>
            <a:off x="10803631" y="1968769"/>
            <a:ext cx="881839" cy="1896258"/>
            <a:chOff x="13240561" y="2171700"/>
            <a:chExt cx="881839" cy="1896258"/>
          </a:xfrm>
        </p:grpSpPr>
        <p:sp>
          <p:nvSpPr>
            <p:cNvPr id="78" name="Прямоугольник: скругленные углы 77">
              <a:extLst>
                <a:ext uri="{FF2B5EF4-FFF2-40B4-BE49-F238E27FC236}">
                  <a16:creationId xmlns:a16="http://schemas.microsoft.com/office/drawing/2014/main" id="{3FFFE5B4-407F-46F9-BFDC-DBB471EFE380}"/>
                </a:ext>
              </a:extLst>
            </p:cNvPr>
            <p:cNvSpPr/>
            <p:nvPr/>
          </p:nvSpPr>
          <p:spPr>
            <a:xfrm>
              <a:off x="13240561" y="3541882"/>
              <a:ext cx="881839" cy="526076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79" name="Прямоугольник: скругленные углы 78">
              <a:extLst>
                <a:ext uri="{FF2B5EF4-FFF2-40B4-BE49-F238E27FC236}">
                  <a16:creationId xmlns:a16="http://schemas.microsoft.com/office/drawing/2014/main" id="{3AB2D52E-8372-4044-9C0E-D2E1B0A4B670}"/>
                </a:ext>
              </a:extLst>
            </p:cNvPr>
            <p:cNvSpPr/>
            <p:nvPr/>
          </p:nvSpPr>
          <p:spPr>
            <a:xfrm>
              <a:off x="13240561" y="2171700"/>
              <a:ext cx="881839" cy="526076"/>
            </a:xfrm>
            <a:prstGeom prst="round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80" name="Прямая со стрелкой 90">
              <a:extLst>
                <a:ext uri="{FF2B5EF4-FFF2-40B4-BE49-F238E27FC236}">
                  <a16:creationId xmlns:a16="http://schemas.microsoft.com/office/drawing/2014/main" id="{DD15ECAD-308A-4534-8F04-2007B9B42A34}"/>
                </a:ext>
              </a:extLst>
            </p:cNvPr>
            <p:cNvCxnSpPr>
              <a:cxnSpLocks/>
              <a:stCxn id="78" idx="0"/>
              <a:endCxn id="79" idx="2"/>
            </p:cNvCxnSpPr>
            <p:nvPr/>
          </p:nvCxnSpPr>
          <p:spPr>
            <a:xfrm flipV="1">
              <a:off x="13681481" y="2697776"/>
              <a:ext cx="0" cy="844106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Группа 80">
            <a:extLst>
              <a:ext uri="{FF2B5EF4-FFF2-40B4-BE49-F238E27FC236}">
                <a16:creationId xmlns:a16="http://schemas.microsoft.com/office/drawing/2014/main" id="{1929BBD2-3329-4C37-9AA6-150CBA19508C}"/>
              </a:ext>
            </a:extLst>
          </p:cNvPr>
          <p:cNvGrpSpPr/>
          <p:nvPr/>
        </p:nvGrpSpPr>
        <p:grpSpPr>
          <a:xfrm>
            <a:off x="2000583" y="3338951"/>
            <a:ext cx="881839" cy="1896258"/>
            <a:chOff x="6941818" y="3541882"/>
            <a:chExt cx="881839" cy="1896258"/>
          </a:xfrm>
        </p:grpSpPr>
        <p:sp>
          <p:nvSpPr>
            <p:cNvPr id="113" name="Прямоугольник: скругленные углы 112">
              <a:extLst>
                <a:ext uri="{FF2B5EF4-FFF2-40B4-BE49-F238E27FC236}">
                  <a16:creationId xmlns:a16="http://schemas.microsoft.com/office/drawing/2014/main" id="{59E8617F-311E-4509-A041-A849FE6532AB}"/>
                </a:ext>
              </a:extLst>
            </p:cNvPr>
            <p:cNvSpPr/>
            <p:nvPr/>
          </p:nvSpPr>
          <p:spPr>
            <a:xfrm>
              <a:off x="6941818" y="4912064"/>
              <a:ext cx="881839" cy="526076"/>
            </a:xfrm>
            <a:prstGeom prst="round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114" name="Прямая со стрелкой 90">
              <a:extLst>
                <a:ext uri="{FF2B5EF4-FFF2-40B4-BE49-F238E27FC236}">
                  <a16:creationId xmlns:a16="http://schemas.microsoft.com/office/drawing/2014/main" id="{2D9CA1C9-C1A6-417F-8683-A74241A636F7}"/>
                </a:ext>
              </a:extLst>
            </p:cNvPr>
            <p:cNvCxnSpPr>
              <a:cxnSpLocks/>
              <a:stCxn id="113" idx="0"/>
              <a:endCxn id="115" idx="2"/>
            </p:cNvCxnSpPr>
            <p:nvPr/>
          </p:nvCxnSpPr>
          <p:spPr>
            <a:xfrm flipV="1">
              <a:off x="7382737" y="4067958"/>
              <a:ext cx="0" cy="844106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Прямоугольник: скругленные углы 114">
              <a:extLst>
                <a:ext uri="{FF2B5EF4-FFF2-40B4-BE49-F238E27FC236}">
                  <a16:creationId xmlns:a16="http://schemas.microsoft.com/office/drawing/2014/main" id="{AC9FD82E-7121-4CAB-902C-B5B4D5E30E31}"/>
                </a:ext>
              </a:extLst>
            </p:cNvPr>
            <p:cNvSpPr/>
            <p:nvPr/>
          </p:nvSpPr>
          <p:spPr>
            <a:xfrm>
              <a:off x="6941818" y="3541882"/>
              <a:ext cx="881839" cy="526076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  <p:cxnSp>
        <p:nvCxnSpPr>
          <p:cNvPr id="116" name="Прямая со стрелкой 90">
            <a:extLst>
              <a:ext uri="{FF2B5EF4-FFF2-40B4-BE49-F238E27FC236}">
                <a16:creationId xmlns:a16="http://schemas.microsoft.com/office/drawing/2014/main" id="{44D74BB6-B9CF-4409-A541-E0347BC7B9AC}"/>
              </a:ext>
            </a:extLst>
          </p:cNvPr>
          <p:cNvCxnSpPr>
            <a:cxnSpLocks/>
          </p:cNvCxnSpPr>
          <p:nvPr/>
        </p:nvCxnSpPr>
        <p:spPr>
          <a:xfrm>
            <a:off x="2911297" y="3601989"/>
            <a:ext cx="575372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90">
            <a:extLst>
              <a:ext uri="{FF2B5EF4-FFF2-40B4-BE49-F238E27FC236}">
                <a16:creationId xmlns:a16="http://schemas.microsoft.com/office/drawing/2014/main" id="{40A30BBF-2ED1-41E2-9602-BADC15B0DA4A}"/>
              </a:ext>
            </a:extLst>
          </p:cNvPr>
          <p:cNvCxnSpPr>
            <a:cxnSpLocks/>
          </p:cNvCxnSpPr>
          <p:nvPr/>
        </p:nvCxnSpPr>
        <p:spPr>
          <a:xfrm>
            <a:off x="10199384" y="3601989"/>
            <a:ext cx="575371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Группа 122">
            <a:extLst>
              <a:ext uri="{FF2B5EF4-FFF2-40B4-BE49-F238E27FC236}">
                <a16:creationId xmlns:a16="http://schemas.microsoft.com/office/drawing/2014/main" id="{0933CE50-FF0E-4858-BBC4-91159500FC49}"/>
              </a:ext>
            </a:extLst>
          </p:cNvPr>
          <p:cNvGrpSpPr/>
          <p:nvPr/>
        </p:nvGrpSpPr>
        <p:grpSpPr>
          <a:xfrm>
            <a:off x="508667" y="3338951"/>
            <a:ext cx="881839" cy="1896258"/>
            <a:chOff x="6941818" y="3541882"/>
            <a:chExt cx="881839" cy="1896258"/>
          </a:xfrm>
        </p:grpSpPr>
        <p:sp>
          <p:nvSpPr>
            <p:cNvPr id="124" name="Прямоугольник: скругленные углы 123">
              <a:extLst>
                <a:ext uri="{FF2B5EF4-FFF2-40B4-BE49-F238E27FC236}">
                  <a16:creationId xmlns:a16="http://schemas.microsoft.com/office/drawing/2014/main" id="{D6B29B6D-736C-4114-8BE1-8CC3D19D82E1}"/>
                </a:ext>
              </a:extLst>
            </p:cNvPr>
            <p:cNvSpPr/>
            <p:nvPr/>
          </p:nvSpPr>
          <p:spPr>
            <a:xfrm>
              <a:off x="6941818" y="4912064"/>
              <a:ext cx="881839" cy="526076"/>
            </a:xfrm>
            <a:prstGeom prst="round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125" name="Прямая со стрелкой 90">
              <a:extLst>
                <a:ext uri="{FF2B5EF4-FFF2-40B4-BE49-F238E27FC236}">
                  <a16:creationId xmlns:a16="http://schemas.microsoft.com/office/drawing/2014/main" id="{66AEA644-7BF6-4F83-BFD5-84469034021C}"/>
                </a:ext>
              </a:extLst>
            </p:cNvPr>
            <p:cNvCxnSpPr>
              <a:cxnSpLocks/>
              <a:stCxn id="124" idx="0"/>
              <a:endCxn id="126" idx="2"/>
            </p:cNvCxnSpPr>
            <p:nvPr/>
          </p:nvCxnSpPr>
          <p:spPr>
            <a:xfrm flipV="1">
              <a:off x="7382737" y="4067958"/>
              <a:ext cx="0" cy="844106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Прямоугольник: скругленные углы 125">
              <a:extLst>
                <a:ext uri="{FF2B5EF4-FFF2-40B4-BE49-F238E27FC236}">
                  <a16:creationId xmlns:a16="http://schemas.microsoft.com/office/drawing/2014/main" id="{F14879C2-280C-4FB3-B287-056F57A19163}"/>
                </a:ext>
              </a:extLst>
            </p:cNvPr>
            <p:cNvSpPr/>
            <p:nvPr/>
          </p:nvSpPr>
          <p:spPr>
            <a:xfrm>
              <a:off x="6941818" y="3541882"/>
              <a:ext cx="881839" cy="526076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  <p:cxnSp>
        <p:nvCxnSpPr>
          <p:cNvPr id="127" name="Прямая со стрелкой 90">
            <a:extLst>
              <a:ext uri="{FF2B5EF4-FFF2-40B4-BE49-F238E27FC236}">
                <a16:creationId xmlns:a16="http://schemas.microsoft.com/office/drawing/2014/main" id="{69CE46E2-2CAE-4D47-811B-CC090229D922}"/>
              </a:ext>
            </a:extLst>
          </p:cNvPr>
          <p:cNvCxnSpPr>
            <a:cxnSpLocks/>
          </p:cNvCxnSpPr>
          <p:nvPr/>
        </p:nvCxnSpPr>
        <p:spPr>
          <a:xfrm>
            <a:off x="1419381" y="3601989"/>
            <a:ext cx="575372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89D283C5-5542-4074-B01A-97A936C7BD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3" r="-4159"/>
          <a:stretch/>
        </p:blipFill>
        <p:spPr>
          <a:xfrm>
            <a:off x="2044699" y="1318250"/>
            <a:ext cx="1765301" cy="1439146"/>
          </a:xfrm>
          <a:prstGeom prst="roundRect">
            <a:avLst/>
          </a:prstGeom>
          <a:noFill/>
          <a:ln w="28575">
            <a:noFill/>
          </a:ln>
        </p:spPr>
      </p:pic>
    </p:spTree>
    <p:extLst>
      <p:ext uri="{BB962C8B-B14F-4D97-AF65-F5344CB8AC3E}">
        <p14:creationId xmlns:p14="http://schemas.microsoft.com/office/powerpoint/2010/main" val="22735305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Seq2Seq: Decoder</a:t>
            </a:r>
            <a:endParaRPr dirty="0"/>
          </a:p>
        </p:txBody>
      </p: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2FCDF1CE-2C5F-4D29-9922-9EC29E51DBB5}"/>
              </a:ext>
            </a:extLst>
          </p:cNvPr>
          <p:cNvCxnSpPr>
            <a:cxnSpLocks/>
          </p:cNvCxnSpPr>
          <p:nvPr/>
        </p:nvCxnSpPr>
        <p:spPr>
          <a:xfrm flipV="1">
            <a:off x="6025415" y="904775"/>
            <a:ext cx="0" cy="5958038"/>
          </a:xfrm>
          <a:prstGeom prst="line">
            <a:avLst/>
          </a:prstGeom>
          <a:ln w="28575">
            <a:solidFill>
              <a:srgbClr val="BFBFB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51FE1552-8364-4C34-9D5D-CC7636DB9612}"/>
              </a:ext>
            </a:extLst>
          </p:cNvPr>
          <p:cNvGrpSpPr/>
          <p:nvPr/>
        </p:nvGrpSpPr>
        <p:grpSpPr>
          <a:xfrm>
            <a:off x="3473247" y="3338951"/>
            <a:ext cx="881839" cy="1896258"/>
            <a:chOff x="6941818" y="3541882"/>
            <a:chExt cx="881839" cy="1896258"/>
          </a:xfrm>
          <a:solidFill>
            <a:schemeClr val="bg1"/>
          </a:solidFill>
        </p:grpSpPr>
        <p:sp>
          <p:nvSpPr>
            <p:cNvPr id="47" name="Прямоугольник: скругленные углы 46">
              <a:extLst>
                <a:ext uri="{FF2B5EF4-FFF2-40B4-BE49-F238E27FC236}">
                  <a16:creationId xmlns:a16="http://schemas.microsoft.com/office/drawing/2014/main" id="{57280B5A-C932-49CA-98C3-3115382C1989}"/>
                </a:ext>
              </a:extLst>
            </p:cNvPr>
            <p:cNvSpPr/>
            <p:nvPr/>
          </p:nvSpPr>
          <p:spPr>
            <a:xfrm>
              <a:off x="6941818" y="4912064"/>
              <a:ext cx="881839" cy="526076"/>
            </a:xfrm>
            <a:prstGeom prst="roundRect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8" name="Прямая со стрелкой 90">
              <a:extLst>
                <a:ext uri="{FF2B5EF4-FFF2-40B4-BE49-F238E27FC236}">
                  <a16:creationId xmlns:a16="http://schemas.microsoft.com/office/drawing/2014/main" id="{2EFD2025-815C-40F7-A885-F5706C19AE4F}"/>
                </a:ext>
              </a:extLst>
            </p:cNvPr>
            <p:cNvCxnSpPr>
              <a:cxnSpLocks/>
              <a:stCxn id="47" idx="0"/>
              <a:endCxn id="49" idx="2"/>
            </p:cNvCxnSpPr>
            <p:nvPr/>
          </p:nvCxnSpPr>
          <p:spPr>
            <a:xfrm flipV="1">
              <a:off x="7382737" y="4067958"/>
              <a:ext cx="0" cy="844106"/>
            </a:xfrm>
            <a:prstGeom prst="straightConnector1">
              <a:avLst/>
            </a:prstGeom>
            <a:grpFill/>
            <a:ln w="76200">
              <a:solidFill>
                <a:srgbClr val="BFBFB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Прямоугольник: скругленные углы 48">
              <a:extLst>
                <a:ext uri="{FF2B5EF4-FFF2-40B4-BE49-F238E27FC236}">
                  <a16:creationId xmlns:a16="http://schemas.microsoft.com/office/drawing/2014/main" id="{AB68EB9D-1B4A-4A6B-9355-4F56BF250A2E}"/>
                </a:ext>
              </a:extLst>
            </p:cNvPr>
            <p:cNvSpPr/>
            <p:nvPr/>
          </p:nvSpPr>
          <p:spPr>
            <a:xfrm>
              <a:off x="6941818" y="3541882"/>
              <a:ext cx="881839" cy="526076"/>
            </a:xfrm>
            <a:prstGeom prst="roundRect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50" name="Прямая со стрелкой 90">
            <a:extLst>
              <a:ext uri="{FF2B5EF4-FFF2-40B4-BE49-F238E27FC236}">
                <a16:creationId xmlns:a16="http://schemas.microsoft.com/office/drawing/2014/main" id="{280447B5-F9F8-4F8F-936C-6E19FCCD2F72}"/>
              </a:ext>
            </a:extLst>
          </p:cNvPr>
          <p:cNvCxnSpPr>
            <a:cxnSpLocks/>
            <a:stCxn id="49" idx="3"/>
            <a:endCxn id="62" idx="1"/>
          </p:cNvCxnSpPr>
          <p:nvPr/>
        </p:nvCxnSpPr>
        <p:spPr>
          <a:xfrm>
            <a:off x="4355086" y="3601989"/>
            <a:ext cx="575372" cy="0"/>
          </a:xfrm>
          <a:prstGeom prst="straightConnector1">
            <a:avLst/>
          </a:prstGeom>
          <a:ln w="7620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90">
            <a:extLst>
              <a:ext uri="{FF2B5EF4-FFF2-40B4-BE49-F238E27FC236}">
                <a16:creationId xmlns:a16="http://schemas.microsoft.com/office/drawing/2014/main" id="{DD39CC09-9144-4A68-92CA-1FE9BADEEA3C}"/>
              </a:ext>
            </a:extLst>
          </p:cNvPr>
          <p:cNvCxnSpPr>
            <a:cxnSpLocks/>
            <a:stCxn id="62" idx="3"/>
            <a:endCxn id="66" idx="1"/>
          </p:cNvCxnSpPr>
          <p:nvPr/>
        </p:nvCxnSpPr>
        <p:spPr>
          <a:xfrm>
            <a:off x="5812297" y="3601989"/>
            <a:ext cx="575372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6120EC81-7A0D-4EC4-A539-AA92466AB131}"/>
              </a:ext>
            </a:extLst>
          </p:cNvPr>
          <p:cNvGrpSpPr/>
          <p:nvPr/>
        </p:nvGrpSpPr>
        <p:grpSpPr>
          <a:xfrm>
            <a:off x="9302090" y="1968769"/>
            <a:ext cx="881839" cy="1896258"/>
            <a:chOff x="13240561" y="2171700"/>
            <a:chExt cx="881839" cy="1896258"/>
          </a:xfrm>
        </p:grpSpPr>
        <p:sp>
          <p:nvSpPr>
            <p:cNvPr id="53" name="Прямоугольник: скругленные углы 52">
              <a:extLst>
                <a:ext uri="{FF2B5EF4-FFF2-40B4-BE49-F238E27FC236}">
                  <a16:creationId xmlns:a16="http://schemas.microsoft.com/office/drawing/2014/main" id="{6FBCE05E-9E26-4A87-A8D7-954C19921202}"/>
                </a:ext>
              </a:extLst>
            </p:cNvPr>
            <p:cNvSpPr/>
            <p:nvPr/>
          </p:nvSpPr>
          <p:spPr>
            <a:xfrm>
              <a:off x="13240561" y="3541882"/>
              <a:ext cx="881839" cy="526076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54" name="Прямоугольник: скругленные углы 53">
              <a:extLst>
                <a:ext uri="{FF2B5EF4-FFF2-40B4-BE49-F238E27FC236}">
                  <a16:creationId xmlns:a16="http://schemas.microsoft.com/office/drawing/2014/main" id="{5387FDD4-80B6-4171-BF8C-5C4CF1802C20}"/>
                </a:ext>
              </a:extLst>
            </p:cNvPr>
            <p:cNvSpPr/>
            <p:nvPr/>
          </p:nvSpPr>
          <p:spPr>
            <a:xfrm>
              <a:off x="13240561" y="2171700"/>
              <a:ext cx="881839" cy="526076"/>
            </a:xfrm>
            <a:prstGeom prst="round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55" name="Прямая со стрелкой 90">
              <a:extLst>
                <a:ext uri="{FF2B5EF4-FFF2-40B4-BE49-F238E27FC236}">
                  <a16:creationId xmlns:a16="http://schemas.microsoft.com/office/drawing/2014/main" id="{CC6CEDA5-EA81-4FE9-BD8E-A29D49B8D022}"/>
                </a:ext>
              </a:extLst>
            </p:cNvPr>
            <p:cNvCxnSpPr>
              <a:cxnSpLocks/>
              <a:stCxn id="53" idx="0"/>
              <a:endCxn id="54" idx="2"/>
            </p:cNvCxnSpPr>
            <p:nvPr/>
          </p:nvCxnSpPr>
          <p:spPr>
            <a:xfrm flipV="1">
              <a:off x="13681481" y="2697776"/>
              <a:ext cx="0" cy="844106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Группа 55">
            <a:extLst>
              <a:ext uri="{FF2B5EF4-FFF2-40B4-BE49-F238E27FC236}">
                <a16:creationId xmlns:a16="http://schemas.microsoft.com/office/drawing/2014/main" id="{A3C537B7-4831-4E80-8162-58E4AC3AB8FD}"/>
              </a:ext>
            </a:extLst>
          </p:cNvPr>
          <p:cNvGrpSpPr/>
          <p:nvPr/>
        </p:nvGrpSpPr>
        <p:grpSpPr>
          <a:xfrm>
            <a:off x="7844880" y="1968769"/>
            <a:ext cx="881839" cy="1896258"/>
            <a:chOff x="11945161" y="2171700"/>
            <a:chExt cx="881839" cy="1896258"/>
          </a:xfrm>
        </p:grpSpPr>
        <p:sp>
          <p:nvSpPr>
            <p:cNvPr id="57" name="Прямоугольник: скругленные углы 56">
              <a:extLst>
                <a:ext uri="{FF2B5EF4-FFF2-40B4-BE49-F238E27FC236}">
                  <a16:creationId xmlns:a16="http://schemas.microsoft.com/office/drawing/2014/main" id="{4845826C-198A-4419-8398-C5A6CB565154}"/>
                </a:ext>
              </a:extLst>
            </p:cNvPr>
            <p:cNvSpPr/>
            <p:nvPr/>
          </p:nvSpPr>
          <p:spPr>
            <a:xfrm>
              <a:off x="11945161" y="3541882"/>
              <a:ext cx="881839" cy="526076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58" name="Прямоугольник: скругленные углы 57">
              <a:extLst>
                <a:ext uri="{FF2B5EF4-FFF2-40B4-BE49-F238E27FC236}">
                  <a16:creationId xmlns:a16="http://schemas.microsoft.com/office/drawing/2014/main" id="{59D934F9-1C5D-4D0A-8C6F-34A52803DD07}"/>
                </a:ext>
              </a:extLst>
            </p:cNvPr>
            <p:cNvSpPr/>
            <p:nvPr/>
          </p:nvSpPr>
          <p:spPr>
            <a:xfrm>
              <a:off x="11945161" y="2171700"/>
              <a:ext cx="881839" cy="526076"/>
            </a:xfrm>
            <a:prstGeom prst="round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59" name="Прямая со стрелкой 90">
              <a:extLst>
                <a:ext uri="{FF2B5EF4-FFF2-40B4-BE49-F238E27FC236}">
                  <a16:creationId xmlns:a16="http://schemas.microsoft.com/office/drawing/2014/main" id="{92CAAF6A-8167-4374-823E-EAB1514EE008}"/>
                </a:ext>
              </a:extLst>
            </p:cNvPr>
            <p:cNvCxnSpPr>
              <a:cxnSpLocks/>
              <a:stCxn id="57" idx="0"/>
              <a:endCxn id="58" idx="2"/>
            </p:cNvCxnSpPr>
            <p:nvPr/>
          </p:nvCxnSpPr>
          <p:spPr>
            <a:xfrm flipV="1">
              <a:off x="12386081" y="2697776"/>
              <a:ext cx="0" cy="844106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Прямая со стрелкой 90">
            <a:extLst>
              <a:ext uri="{FF2B5EF4-FFF2-40B4-BE49-F238E27FC236}">
                <a16:creationId xmlns:a16="http://schemas.microsoft.com/office/drawing/2014/main" id="{84DA88F1-DE5E-49C9-AE98-745A7A0EB671}"/>
              </a:ext>
            </a:extLst>
          </p:cNvPr>
          <p:cNvCxnSpPr>
            <a:cxnSpLocks/>
            <a:stCxn id="66" idx="3"/>
            <a:endCxn id="57" idx="1"/>
          </p:cNvCxnSpPr>
          <p:nvPr/>
        </p:nvCxnSpPr>
        <p:spPr>
          <a:xfrm>
            <a:off x="7269508" y="3601989"/>
            <a:ext cx="575372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A4E63FD8-639D-4B21-BC55-90FEA9466C98}"/>
              </a:ext>
            </a:extLst>
          </p:cNvPr>
          <p:cNvGrpSpPr/>
          <p:nvPr/>
        </p:nvGrpSpPr>
        <p:grpSpPr>
          <a:xfrm>
            <a:off x="4930458" y="3338951"/>
            <a:ext cx="881839" cy="1896258"/>
            <a:chOff x="8694190" y="3541882"/>
            <a:chExt cx="881839" cy="1896258"/>
          </a:xfrm>
          <a:solidFill>
            <a:schemeClr val="bg1"/>
          </a:solidFill>
        </p:grpSpPr>
        <p:sp>
          <p:nvSpPr>
            <p:cNvPr id="62" name="Прямоугольник: скругленные углы 61">
              <a:extLst>
                <a:ext uri="{FF2B5EF4-FFF2-40B4-BE49-F238E27FC236}">
                  <a16:creationId xmlns:a16="http://schemas.microsoft.com/office/drawing/2014/main" id="{1ADE6E9F-436D-47B1-A5F2-BB443E06D939}"/>
                </a:ext>
              </a:extLst>
            </p:cNvPr>
            <p:cNvSpPr/>
            <p:nvPr/>
          </p:nvSpPr>
          <p:spPr>
            <a:xfrm>
              <a:off x="8694190" y="3541882"/>
              <a:ext cx="881839" cy="526076"/>
            </a:xfrm>
            <a:prstGeom prst="roundRect">
              <a:avLst/>
            </a:prstGeom>
            <a:solidFill>
              <a:srgbClr val="F37D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63" name="Прямоугольник: скругленные углы 62">
              <a:extLst>
                <a:ext uri="{FF2B5EF4-FFF2-40B4-BE49-F238E27FC236}">
                  <a16:creationId xmlns:a16="http://schemas.microsoft.com/office/drawing/2014/main" id="{C557D642-E466-4C2F-8E5C-F39A9041B215}"/>
                </a:ext>
              </a:extLst>
            </p:cNvPr>
            <p:cNvSpPr/>
            <p:nvPr/>
          </p:nvSpPr>
          <p:spPr>
            <a:xfrm>
              <a:off x="8694190" y="4912064"/>
              <a:ext cx="881839" cy="526076"/>
            </a:xfrm>
            <a:prstGeom prst="roundRect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64" name="Прямая со стрелкой 90">
              <a:extLst>
                <a:ext uri="{FF2B5EF4-FFF2-40B4-BE49-F238E27FC236}">
                  <a16:creationId xmlns:a16="http://schemas.microsoft.com/office/drawing/2014/main" id="{39FB35D9-B595-4BC3-9CEA-065FC9C78B55}"/>
                </a:ext>
              </a:extLst>
            </p:cNvPr>
            <p:cNvCxnSpPr>
              <a:cxnSpLocks/>
              <a:stCxn id="63" idx="0"/>
              <a:endCxn id="62" idx="2"/>
            </p:cNvCxnSpPr>
            <p:nvPr/>
          </p:nvCxnSpPr>
          <p:spPr>
            <a:xfrm flipV="1">
              <a:off x="9135110" y="4067958"/>
              <a:ext cx="0" cy="844106"/>
            </a:xfrm>
            <a:prstGeom prst="straightConnector1">
              <a:avLst/>
            </a:prstGeom>
            <a:grpFill/>
            <a:ln w="76200">
              <a:solidFill>
                <a:srgbClr val="BFBFB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Прямоугольник: скругленные углы 64">
            <a:extLst>
              <a:ext uri="{FF2B5EF4-FFF2-40B4-BE49-F238E27FC236}">
                <a16:creationId xmlns:a16="http://schemas.microsoft.com/office/drawing/2014/main" id="{46387BFF-5D21-4537-8218-3BC796408A4C}"/>
              </a:ext>
            </a:extLst>
          </p:cNvPr>
          <p:cNvSpPr/>
          <p:nvPr/>
        </p:nvSpPr>
        <p:spPr>
          <a:xfrm>
            <a:off x="6387669" y="1968769"/>
            <a:ext cx="881839" cy="526076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66" name="Прямоугольник: скругленные углы 65">
            <a:extLst>
              <a:ext uri="{FF2B5EF4-FFF2-40B4-BE49-F238E27FC236}">
                <a16:creationId xmlns:a16="http://schemas.microsoft.com/office/drawing/2014/main" id="{B9F1C4BD-5F57-4DAE-9247-5C333C3D1C5F}"/>
              </a:ext>
            </a:extLst>
          </p:cNvPr>
          <p:cNvSpPr/>
          <p:nvPr/>
        </p:nvSpPr>
        <p:spPr>
          <a:xfrm>
            <a:off x="6387669" y="3338951"/>
            <a:ext cx="881839" cy="526076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67" name="Прямая со стрелкой 90">
            <a:extLst>
              <a:ext uri="{FF2B5EF4-FFF2-40B4-BE49-F238E27FC236}">
                <a16:creationId xmlns:a16="http://schemas.microsoft.com/office/drawing/2014/main" id="{2AC735EA-C3B5-4884-A9BE-3071372D66E0}"/>
              </a:ext>
            </a:extLst>
          </p:cNvPr>
          <p:cNvCxnSpPr>
            <a:cxnSpLocks/>
            <a:stCxn id="66" idx="0"/>
            <a:endCxn id="65" idx="2"/>
          </p:cNvCxnSpPr>
          <p:nvPr/>
        </p:nvCxnSpPr>
        <p:spPr>
          <a:xfrm flipV="1">
            <a:off x="6828589" y="2494845"/>
            <a:ext cx="0" cy="84410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90">
            <a:extLst>
              <a:ext uri="{FF2B5EF4-FFF2-40B4-BE49-F238E27FC236}">
                <a16:creationId xmlns:a16="http://schemas.microsoft.com/office/drawing/2014/main" id="{CB8C4727-3437-4895-99B1-75ECC721C661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>
            <a:off x="8726719" y="3601989"/>
            <a:ext cx="575371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500050E-A302-4435-A7BC-7A2BC1F64DE1}"/>
              </a:ext>
            </a:extLst>
          </p:cNvPr>
          <p:cNvSpPr txBox="1"/>
          <p:nvPr/>
        </p:nvSpPr>
        <p:spPr>
          <a:xfrm>
            <a:off x="5966726" y="1256607"/>
            <a:ext cx="1689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rgbClr val="3498DB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привет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798F5A9-9F2B-4ABD-9716-54D039382535}"/>
              </a:ext>
            </a:extLst>
          </p:cNvPr>
          <p:cNvSpPr txBox="1"/>
          <p:nvPr/>
        </p:nvSpPr>
        <p:spPr>
          <a:xfrm>
            <a:off x="7439394" y="1256607"/>
            <a:ext cx="1689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rgbClr val="3498DB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как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3060255-5F8C-4AD5-9F19-61FA69A49676}"/>
              </a:ext>
            </a:extLst>
          </p:cNvPr>
          <p:cNvSpPr txBox="1"/>
          <p:nvPr/>
        </p:nvSpPr>
        <p:spPr>
          <a:xfrm>
            <a:off x="8883182" y="1256607"/>
            <a:ext cx="1689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rgbClr val="3498DB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дела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F2E2688-596C-4050-9824-7BB9844CCDE9}"/>
              </a:ext>
            </a:extLst>
          </p:cNvPr>
          <p:cNvSpPr txBox="1"/>
          <p:nvPr/>
        </p:nvSpPr>
        <p:spPr>
          <a:xfrm>
            <a:off x="10384723" y="1256607"/>
            <a:ext cx="1689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3D3BF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&lt;END&gt;</a:t>
            </a:r>
            <a:endParaRPr lang="ru-RU" sz="3200" dirty="0">
              <a:solidFill>
                <a:srgbClr val="3D3BFF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grpSp>
        <p:nvGrpSpPr>
          <p:cNvPr id="77" name="Группа 76">
            <a:extLst>
              <a:ext uri="{FF2B5EF4-FFF2-40B4-BE49-F238E27FC236}">
                <a16:creationId xmlns:a16="http://schemas.microsoft.com/office/drawing/2014/main" id="{FAC3C703-8460-40CA-8818-8F53B108E1E2}"/>
              </a:ext>
            </a:extLst>
          </p:cNvPr>
          <p:cNvGrpSpPr/>
          <p:nvPr/>
        </p:nvGrpSpPr>
        <p:grpSpPr>
          <a:xfrm>
            <a:off x="10803631" y="1968769"/>
            <a:ext cx="881839" cy="1896258"/>
            <a:chOff x="13240561" y="2171700"/>
            <a:chExt cx="881839" cy="1896258"/>
          </a:xfrm>
        </p:grpSpPr>
        <p:sp>
          <p:nvSpPr>
            <p:cNvPr id="78" name="Прямоугольник: скругленные углы 77">
              <a:extLst>
                <a:ext uri="{FF2B5EF4-FFF2-40B4-BE49-F238E27FC236}">
                  <a16:creationId xmlns:a16="http://schemas.microsoft.com/office/drawing/2014/main" id="{3FFFE5B4-407F-46F9-BFDC-DBB471EFE380}"/>
                </a:ext>
              </a:extLst>
            </p:cNvPr>
            <p:cNvSpPr/>
            <p:nvPr/>
          </p:nvSpPr>
          <p:spPr>
            <a:xfrm>
              <a:off x="13240561" y="3541882"/>
              <a:ext cx="881839" cy="526076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79" name="Прямоугольник: скругленные углы 78">
              <a:extLst>
                <a:ext uri="{FF2B5EF4-FFF2-40B4-BE49-F238E27FC236}">
                  <a16:creationId xmlns:a16="http://schemas.microsoft.com/office/drawing/2014/main" id="{3AB2D52E-8372-4044-9C0E-D2E1B0A4B670}"/>
                </a:ext>
              </a:extLst>
            </p:cNvPr>
            <p:cNvSpPr/>
            <p:nvPr/>
          </p:nvSpPr>
          <p:spPr>
            <a:xfrm>
              <a:off x="13240561" y="2171700"/>
              <a:ext cx="881839" cy="526076"/>
            </a:xfrm>
            <a:prstGeom prst="round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80" name="Прямая со стрелкой 90">
              <a:extLst>
                <a:ext uri="{FF2B5EF4-FFF2-40B4-BE49-F238E27FC236}">
                  <a16:creationId xmlns:a16="http://schemas.microsoft.com/office/drawing/2014/main" id="{DD15ECAD-308A-4534-8F04-2007B9B42A34}"/>
                </a:ext>
              </a:extLst>
            </p:cNvPr>
            <p:cNvCxnSpPr>
              <a:cxnSpLocks/>
              <a:stCxn id="78" idx="0"/>
              <a:endCxn id="79" idx="2"/>
            </p:cNvCxnSpPr>
            <p:nvPr/>
          </p:nvCxnSpPr>
          <p:spPr>
            <a:xfrm flipV="1">
              <a:off x="13681481" y="2697776"/>
              <a:ext cx="0" cy="844106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Группа 80">
            <a:extLst>
              <a:ext uri="{FF2B5EF4-FFF2-40B4-BE49-F238E27FC236}">
                <a16:creationId xmlns:a16="http://schemas.microsoft.com/office/drawing/2014/main" id="{1929BBD2-3329-4C37-9AA6-150CBA19508C}"/>
              </a:ext>
            </a:extLst>
          </p:cNvPr>
          <p:cNvGrpSpPr/>
          <p:nvPr/>
        </p:nvGrpSpPr>
        <p:grpSpPr>
          <a:xfrm>
            <a:off x="2000583" y="3338951"/>
            <a:ext cx="881839" cy="1896258"/>
            <a:chOff x="6941818" y="3541882"/>
            <a:chExt cx="881839" cy="1896258"/>
          </a:xfrm>
          <a:solidFill>
            <a:schemeClr val="bg1"/>
          </a:solidFill>
        </p:grpSpPr>
        <p:sp>
          <p:nvSpPr>
            <p:cNvPr id="113" name="Прямоугольник: скругленные углы 112">
              <a:extLst>
                <a:ext uri="{FF2B5EF4-FFF2-40B4-BE49-F238E27FC236}">
                  <a16:creationId xmlns:a16="http://schemas.microsoft.com/office/drawing/2014/main" id="{59E8617F-311E-4509-A041-A849FE6532AB}"/>
                </a:ext>
              </a:extLst>
            </p:cNvPr>
            <p:cNvSpPr/>
            <p:nvPr/>
          </p:nvSpPr>
          <p:spPr>
            <a:xfrm>
              <a:off x="6941818" y="4912064"/>
              <a:ext cx="881839" cy="526076"/>
            </a:xfrm>
            <a:prstGeom prst="roundRect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4" name="Прямая со стрелкой 90">
              <a:extLst>
                <a:ext uri="{FF2B5EF4-FFF2-40B4-BE49-F238E27FC236}">
                  <a16:creationId xmlns:a16="http://schemas.microsoft.com/office/drawing/2014/main" id="{2D9CA1C9-C1A6-417F-8683-A74241A636F7}"/>
                </a:ext>
              </a:extLst>
            </p:cNvPr>
            <p:cNvCxnSpPr>
              <a:cxnSpLocks/>
              <a:stCxn id="113" idx="0"/>
              <a:endCxn id="115" idx="2"/>
            </p:cNvCxnSpPr>
            <p:nvPr/>
          </p:nvCxnSpPr>
          <p:spPr>
            <a:xfrm flipV="1">
              <a:off x="7382737" y="4067958"/>
              <a:ext cx="0" cy="844106"/>
            </a:xfrm>
            <a:prstGeom prst="straightConnector1">
              <a:avLst/>
            </a:prstGeom>
            <a:grpFill/>
            <a:ln w="76200">
              <a:solidFill>
                <a:srgbClr val="BFBFB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Прямоугольник: скругленные углы 114">
              <a:extLst>
                <a:ext uri="{FF2B5EF4-FFF2-40B4-BE49-F238E27FC236}">
                  <a16:creationId xmlns:a16="http://schemas.microsoft.com/office/drawing/2014/main" id="{AC9FD82E-7121-4CAB-902C-B5B4D5E30E31}"/>
                </a:ext>
              </a:extLst>
            </p:cNvPr>
            <p:cNvSpPr/>
            <p:nvPr/>
          </p:nvSpPr>
          <p:spPr>
            <a:xfrm>
              <a:off x="6941818" y="3541882"/>
              <a:ext cx="881839" cy="526076"/>
            </a:xfrm>
            <a:prstGeom prst="roundRect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16" name="Прямая со стрелкой 90">
            <a:extLst>
              <a:ext uri="{FF2B5EF4-FFF2-40B4-BE49-F238E27FC236}">
                <a16:creationId xmlns:a16="http://schemas.microsoft.com/office/drawing/2014/main" id="{44D74BB6-B9CF-4409-A541-E0347BC7B9AC}"/>
              </a:ext>
            </a:extLst>
          </p:cNvPr>
          <p:cNvCxnSpPr>
            <a:cxnSpLocks/>
          </p:cNvCxnSpPr>
          <p:nvPr/>
        </p:nvCxnSpPr>
        <p:spPr>
          <a:xfrm>
            <a:off x="2911297" y="3601989"/>
            <a:ext cx="575372" cy="0"/>
          </a:xfrm>
          <a:prstGeom prst="straightConnector1">
            <a:avLst/>
          </a:prstGeom>
          <a:ln w="7620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90">
            <a:extLst>
              <a:ext uri="{FF2B5EF4-FFF2-40B4-BE49-F238E27FC236}">
                <a16:creationId xmlns:a16="http://schemas.microsoft.com/office/drawing/2014/main" id="{40A30BBF-2ED1-41E2-9602-BADC15B0DA4A}"/>
              </a:ext>
            </a:extLst>
          </p:cNvPr>
          <p:cNvCxnSpPr>
            <a:cxnSpLocks/>
          </p:cNvCxnSpPr>
          <p:nvPr/>
        </p:nvCxnSpPr>
        <p:spPr>
          <a:xfrm>
            <a:off x="10199384" y="3601989"/>
            <a:ext cx="575371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Группа 122">
            <a:extLst>
              <a:ext uri="{FF2B5EF4-FFF2-40B4-BE49-F238E27FC236}">
                <a16:creationId xmlns:a16="http://schemas.microsoft.com/office/drawing/2014/main" id="{0933CE50-FF0E-4858-BBC4-91159500FC49}"/>
              </a:ext>
            </a:extLst>
          </p:cNvPr>
          <p:cNvGrpSpPr/>
          <p:nvPr/>
        </p:nvGrpSpPr>
        <p:grpSpPr>
          <a:xfrm>
            <a:off x="508667" y="3338951"/>
            <a:ext cx="881839" cy="1896258"/>
            <a:chOff x="6941818" y="3541882"/>
            <a:chExt cx="881839" cy="1896258"/>
          </a:xfrm>
          <a:solidFill>
            <a:schemeClr val="bg1"/>
          </a:solidFill>
        </p:grpSpPr>
        <p:sp>
          <p:nvSpPr>
            <p:cNvPr id="124" name="Прямоугольник: скругленные углы 123">
              <a:extLst>
                <a:ext uri="{FF2B5EF4-FFF2-40B4-BE49-F238E27FC236}">
                  <a16:creationId xmlns:a16="http://schemas.microsoft.com/office/drawing/2014/main" id="{D6B29B6D-736C-4114-8BE1-8CC3D19D82E1}"/>
                </a:ext>
              </a:extLst>
            </p:cNvPr>
            <p:cNvSpPr/>
            <p:nvPr/>
          </p:nvSpPr>
          <p:spPr>
            <a:xfrm>
              <a:off x="6941818" y="4912064"/>
              <a:ext cx="881839" cy="526076"/>
            </a:xfrm>
            <a:prstGeom prst="roundRect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5" name="Прямая со стрелкой 90">
              <a:extLst>
                <a:ext uri="{FF2B5EF4-FFF2-40B4-BE49-F238E27FC236}">
                  <a16:creationId xmlns:a16="http://schemas.microsoft.com/office/drawing/2014/main" id="{66AEA644-7BF6-4F83-BFD5-84469034021C}"/>
                </a:ext>
              </a:extLst>
            </p:cNvPr>
            <p:cNvCxnSpPr>
              <a:cxnSpLocks/>
              <a:stCxn id="124" idx="0"/>
              <a:endCxn id="126" idx="2"/>
            </p:cNvCxnSpPr>
            <p:nvPr/>
          </p:nvCxnSpPr>
          <p:spPr>
            <a:xfrm flipV="1">
              <a:off x="7382737" y="4067958"/>
              <a:ext cx="0" cy="844106"/>
            </a:xfrm>
            <a:prstGeom prst="straightConnector1">
              <a:avLst/>
            </a:prstGeom>
            <a:grpFill/>
            <a:ln w="76200">
              <a:solidFill>
                <a:srgbClr val="BFBFB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Прямоугольник: скругленные углы 125">
              <a:extLst>
                <a:ext uri="{FF2B5EF4-FFF2-40B4-BE49-F238E27FC236}">
                  <a16:creationId xmlns:a16="http://schemas.microsoft.com/office/drawing/2014/main" id="{F14879C2-280C-4FB3-B287-056F57A19163}"/>
                </a:ext>
              </a:extLst>
            </p:cNvPr>
            <p:cNvSpPr/>
            <p:nvPr/>
          </p:nvSpPr>
          <p:spPr>
            <a:xfrm>
              <a:off x="6941818" y="3541882"/>
              <a:ext cx="881839" cy="526076"/>
            </a:xfrm>
            <a:prstGeom prst="roundRect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27" name="Прямая со стрелкой 90">
            <a:extLst>
              <a:ext uri="{FF2B5EF4-FFF2-40B4-BE49-F238E27FC236}">
                <a16:creationId xmlns:a16="http://schemas.microsoft.com/office/drawing/2014/main" id="{69CE46E2-2CAE-4D47-811B-CC090229D922}"/>
              </a:ext>
            </a:extLst>
          </p:cNvPr>
          <p:cNvCxnSpPr>
            <a:cxnSpLocks/>
          </p:cNvCxnSpPr>
          <p:nvPr/>
        </p:nvCxnSpPr>
        <p:spPr>
          <a:xfrm>
            <a:off x="1419381" y="3601989"/>
            <a:ext cx="575372" cy="0"/>
          </a:xfrm>
          <a:prstGeom prst="straightConnector1">
            <a:avLst/>
          </a:prstGeom>
          <a:ln w="7620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488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Seq2Seq: Decoder</a:t>
            </a:r>
            <a:endParaRPr dirty="0"/>
          </a:p>
        </p:txBody>
      </p: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2FCDF1CE-2C5F-4D29-9922-9EC29E51DBB5}"/>
              </a:ext>
            </a:extLst>
          </p:cNvPr>
          <p:cNvCxnSpPr>
            <a:cxnSpLocks/>
          </p:cNvCxnSpPr>
          <p:nvPr/>
        </p:nvCxnSpPr>
        <p:spPr>
          <a:xfrm flipV="1">
            <a:off x="6025415" y="904775"/>
            <a:ext cx="0" cy="5958038"/>
          </a:xfrm>
          <a:prstGeom prst="line">
            <a:avLst/>
          </a:prstGeom>
          <a:ln w="28575">
            <a:solidFill>
              <a:srgbClr val="BFBFB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51FE1552-8364-4C34-9D5D-CC7636DB9612}"/>
              </a:ext>
            </a:extLst>
          </p:cNvPr>
          <p:cNvGrpSpPr/>
          <p:nvPr/>
        </p:nvGrpSpPr>
        <p:grpSpPr>
          <a:xfrm>
            <a:off x="3473247" y="3338951"/>
            <a:ext cx="881839" cy="1896258"/>
            <a:chOff x="6941818" y="3541882"/>
            <a:chExt cx="881839" cy="1896258"/>
          </a:xfrm>
          <a:solidFill>
            <a:schemeClr val="bg1"/>
          </a:solidFill>
        </p:grpSpPr>
        <p:sp>
          <p:nvSpPr>
            <p:cNvPr id="47" name="Прямоугольник: скругленные углы 46">
              <a:extLst>
                <a:ext uri="{FF2B5EF4-FFF2-40B4-BE49-F238E27FC236}">
                  <a16:creationId xmlns:a16="http://schemas.microsoft.com/office/drawing/2014/main" id="{57280B5A-C932-49CA-98C3-3115382C1989}"/>
                </a:ext>
              </a:extLst>
            </p:cNvPr>
            <p:cNvSpPr/>
            <p:nvPr/>
          </p:nvSpPr>
          <p:spPr>
            <a:xfrm>
              <a:off x="6941818" y="4912064"/>
              <a:ext cx="881839" cy="526076"/>
            </a:xfrm>
            <a:prstGeom prst="roundRect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48" name="Прямая со стрелкой 90">
              <a:extLst>
                <a:ext uri="{FF2B5EF4-FFF2-40B4-BE49-F238E27FC236}">
                  <a16:creationId xmlns:a16="http://schemas.microsoft.com/office/drawing/2014/main" id="{2EFD2025-815C-40F7-A885-F5706C19AE4F}"/>
                </a:ext>
              </a:extLst>
            </p:cNvPr>
            <p:cNvCxnSpPr>
              <a:cxnSpLocks/>
              <a:stCxn id="47" idx="0"/>
              <a:endCxn id="49" idx="2"/>
            </p:cNvCxnSpPr>
            <p:nvPr/>
          </p:nvCxnSpPr>
          <p:spPr>
            <a:xfrm flipV="1">
              <a:off x="7382737" y="4067958"/>
              <a:ext cx="0" cy="844106"/>
            </a:xfrm>
            <a:prstGeom prst="straightConnector1">
              <a:avLst/>
            </a:prstGeom>
            <a:grpFill/>
            <a:ln w="76200">
              <a:solidFill>
                <a:srgbClr val="BFBFB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Прямоугольник: скругленные углы 48">
              <a:extLst>
                <a:ext uri="{FF2B5EF4-FFF2-40B4-BE49-F238E27FC236}">
                  <a16:creationId xmlns:a16="http://schemas.microsoft.com/office/drawing/2014/main" id="{AB68EB9D-1B4A-4A6B-9355-4F56BF250A2E}"/>
                </a:ext>
              </a:extLst>
            </p:cNvPr>
            <p:cNvSpPr/>
            <p:nvPr/>
          </p:nvSpPr>
          <p:spPr>
            <a:xfrm>
              <a:off x="6941818" y="3541882"/>
              <a:ext cx="881839" cy="526076"/>
            </a:xfrm>
            <a:prstGeom prst="roundRect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  <p:cxnSp>
        <p:nvCxnSpPr>
          <p:cNvPr id="50" name="Прямая со стрелкой 90">
            <a:extLst>
              <a:ext uri="{FF2B5EF4-FFF2-40B4-BE49-F238E27FC236}">
                <a16:creationId xmlns:a16="http://schemas.microsoft.com/office/drawing/2014/main" id="{280447B5-F9F8-4F8F-936C-6E19FCCD2F72}"/>
              </a:ext>
            </a:extLst>
          </p:cNvPr>
          <p:cNvCxnSpPr>
            <a:cxnSpLocks/>
            <a:stCxn id="49" idx="3"/>
            <a:endCxn id="62" idx="1"/>
          </p:cNvCxnSpPr>
          <p:nvPr/>
        </p:nvCxnSpPr>
        <p:spPr>
          <a:xfrm>
            <a:off x="4355086" y="3601989"/>
            <a:ext cx="575372" cy="0"/>
          </a:xfrm>
          <a:prstGeom prst="straightConnector1">
            <a:avLst/>
          </a:prstGeom>
          <a:ln w="7620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90">
            <a:extLst>
              <a:ext uri="{FF2B5EF4-FFF2-40B4-BE49-F238E27FC236}">
                <a16:creationId xmlns:a16="http://schemas.microsoft.com/office/drawing/2014/main" id="{DD39CC09-9144-4A68-92CA-1FE9BADEEA3C}"/>
              </a:ext>
            </a:extLst>
          </p:cNvPr>
          <p:cNvCxnSpPr>
            <a:cxnSpLocks/>
            <a:stCxn id="62" idx="3"/>
            <a:endCxn id="66" idx="1"/>
          </p:cNvCxnSpPr>
          <p:nvPr/>
        </p:nvCxnSpPr>
        <p:spPr>
          <a:xfrm>
            <a:off x="5812297" y="3601989"/>
            <a:ext cx="575372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6120EC81-7A0D-4EC4-A539-AA92466AB131}"/>
              </a:ext>
            </a:extLst>
          </p:cNvPr>
          <p:cNvGrpSpPr/>
          <p:nvPr/>
        </p:nvGrpSpPr>
        <p:grpSpPr>
          <a:xfrm>
            <a:off x="9302090" y="1968769"/>
            <a:ext cx="881839" cy="1896258"/>
            <a:chOff x="13240561" y="2171700"/>
            <a:chExt cx="881839" cy="1896258"/>
          </a:xfrm>
        </p:grpSpPr>
        <p:sp>
          <p:nvSpPr>
            <p:cNvPr id="53" name="Прямоугольник: скругленные углы 52">
              <a:extLst>
                <a:ext uri="{FF2B5EF4-FFF2-40B4-BE49-F238E27FC236}">
                  <a16:creationId xmlns:a16="http://schemas.microsoft.com/office/drawing/2014/main" id="{6FBCE05E-9E26-4A87-A8D7-954C19921202}"/>
                </a:ext>
              </a:extLst>
            </p:cNvPr>
            <p:cNvSpPr/>
            <p:nvPr/>
          </p:nvSpPr>
          <p:spPr>
            <a:xfrm>
              <a:off x="13240561" y="3541882"/>
              <a:ext cx="881839" cy="526076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54" name="Прямоугольник: скругленные углы 53">
              <a:extLst>
                <a:ext uri="{FF2B5EF4-FFF2-40B4-BE49-F238E27FC236}">
                  <a16:creationId xmlns:a16="http://schemas.microsoft.com/office/drawing/2014/main" id="{5387FDD4-80B6-4171-BF8C-5C4CF1802C20}"/>
                </a:ext>
              </a:extLst>
            </p:cNvPr>
            <p:cNvSpPr/>
            <p:nvPr/>
          </p:nvSpPr>
          <p:spPr>
            <a:xfrm>
              <a:off x="13240561" y="2171700"/>
              <a:ext cx="881839" cy="526076"/>
            </a:xfrm>
            <a:prstGeom prst="round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55" name="Прямая со стрелкой 90">
              <a:extLst>
                <a:ext uri="{FF2B5EF4-FFF2-40B4-BE49-F238E27FC236}">
                  <a16:creationId xmlns:a16="http://schemas.microsoft.com/office/drawing/2014/main" id="{CC6CEDA5-EA81-4FE9-BD8E-A29D49B8D022}"/>
                </a:ext>
              </a:extLst>
            </p:cNvPr>
            <p:cNvCxnSpPr>
              <a:cxnSpLocks/>
              <a:stCxn id="53" idx="0"/>
              <a:endCxn id="54" idx="2"/>
            </p:cNvCxnSpPr>
            <p:nvPr/>
          </p:nvCxnSpPr>
          <p:spPr>
            <a:xfrm flipV="1">
              <a:off x="13681481" y="2697776"/>
              <a:ext cx="0" cy="844106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Группа 55">
            <a:extLst>
              <a:ext uri="{FF2B5EF4-FFF2-40B4-BE49-F238E27FC236}">
                <a16:creationId xmlns:a16="http://schemas.microsoft.com/office/drawing/2014/main" id="{A3C537B7-4831-4E80-8162-58E4AC3AB8FD}"/>
              </a:ext>
            </a:extLst>
          </p:cNvPr>
          <p:cNvGrpSpPr/>
          <p:nvPr/>
        </p:nvGrpSpPr>
        <p:grpSpPr>
          <a:xfrm>
            <a:off x="7844880" y="1968769"/>
            <a:ext cx="881839" cy="1896258"/>
            <a:chOff x="11945161" y="2171700"/>
            <a:chExt cx="881839" cy="1896258"/>
          </a:xfrm>
        </p:grpSpPr>
        <p:sp>
          <p:nvSpPr>
            <p:cNvPr id="57" name="Прямоугольник: скругленные углы 56">
              <a:extLst>
                <a:ext uri="{FF2B5EF4-FFF2-40B4-BE49-F238E27FC236}">
                  <a16:creationId xmlns:a16="http://schemas.microsoft.com/office/drawing/2014/main" id="{4845826C-198A-4419-8398-C5A6CB565154}"/>
                </a:ext>
              </a:extLst>
            </p:cNvPr>
            <p:cNvSpPr/>
            <p:nvPr/>
          </p:nvSpPr>
          <p:spPr>
            <a:xfrm>
              <a:off x="11945161" y="3541882"/>
              <a:ext cx="881839" cy="526076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58" name="Прямоугольник: скругленные углы 57">
              <a:extLst>
                <a:ext uri="{FF2B5EF4-FFF2-40B4-BE49-F238E27FC236}">
                  <a16:creationId xmlns:a16="http://schemas.microsoft.com/office/drawing/2014/main" id="{59D934F9-1C5D-4D0A-8C6F-34A52803DD07}"/>
                </a:ext>
              </a:extLst>
            </p:cNvPr>
            <p:cNvSpPr/>
            <p:nvPr/>
          </p:nvSpPr>
          <p:spPr>
            <a:xfrm>
              <a:off x="11945161" y="2171700"/>
              <a:ext cx="881839" cy="526076"/>
            </a:xfrm>
            <a:prstGeom prst="round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59" name="Прямая со стрелкой 90">
              <a:extLst>
                <a:ext uri="{FF2B5EF4-FFF2-40B4-BE49-F238E27FC236}">
                  <a16:creationId xmlns:a16="http://schemas.microsoft.com/office/drawing/2014/main" id="{92CAAF6A-8167-4374-823E-EAB1514EE008}"/>
                </a:ext>
              </a:extLst>
            </p:cNvPr>
            <p:cNvCxnSpPr>
              <a:cxnSpLocks/>
              <a:stCxn id="57" idx="0"/>
              <a:endCxn id="58" idx="2"/>
            </p:cNvCxnSpPr>
            <p:nvPr/>
          </p:nvCxnSpPr>
          <p:spPr>
            <a:xfrm flipV="1">
              <a:off x="12386081" y="2697776"/>
              <a:ext cx="0" cy="844106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Прямая со стрелкой 90">
            <a:extLst>
              <a:ext uri="{FF2B5EF4-FFF2-40B4-BE49-F238E27FC236}">
                <a16:creationId xmlns:a16="http://schemas.microsoft.com/office/drawing/2014/main" id="{84DA88F1-DE5E-49C9-AE98-745A7A0EB671}"/>
              </a:ext>
            </a:extLst>
          </p:cNvPr>
          <p:cNvCxnSpPr>
            <a:cxnSpLocks/>
            <a:stCxn id="66" idx="3"/>
            <a:endCxn id="57" idx="1"/>
          </p:cNvCxnSpPr>
          <p:nvPr/>
        </p:nvCxnSpPr>
        <p:spPr>
          <a:xfrm>
            <a:off x="7269508" y="3601989"/>
            <a:ext cx="575372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A4E63FD8-639D-4B21-BC55-90FEA9466C98}"/>
              </a:ext>
            </a:extLst>
          </p:cNvPr>
          <p:cNvGrpSpPr/>
          <p:nvPr/>
        </p:nvGrpSpPr>
        <p:grpSpPr>
          <a:xfrm>
            <a:off x="4930458" y="3338951"/>
            <a:ext cx="881839" cy="1896258"/>
            <a:chOff x="8694190" y="3541882"/>
            <a:chExt cx="881839" cy="1896258"/>
          </a:xfrm>
          <a:solidFill>
            <a:schemeClr val="bg1"/>
          </a:solidFill>
        </p:grpSpPr>
        <p:sp>
          <p:nvSpPr>
            <p:cNvPr id="62" name="Прямоугольник: скругленные углы 61">
              <a:extLst>
                <a:ext uri="{FF2B5EF4-FFF2-40B4-BE49-F238E27FC236}">
                  <a16:creationId xmlns:a16="http://schemas.microsoft.com/office/drawing/2014/main" id="{1ADE6E9F-436D-47B1-A5F2-BB443E06D939}"/>
                </a:ext>
              </a:extLst>
            </p:cNvPr>
            <p:cNvSpPr/>
            <p:nvPr/>
          </p:nvSpPr>
          <p:spPr>
            <a:xfrm>
              <a:off x="8694190" y="3541882"/>
              <a:ext cx="881839" cy="526076"/>
            </a:xfrm>
            <a:prstGeom prst="roundRect">
              <a:avLst/>
            </a:prstGeom>
            <a:solidFill>
              <a:srgbClr val="F37D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63" name="Прямоугольник: скругленные углы 62">
              <a:extLst>
                <a:ext uri="{FF2B5EF4-FFF2-40B4-BE49-F238E27FC236}">
                  <a16:creationId xmlns:a16="http://schemas.microsoft.com/office/drawing/2014/main" id="{C557D642-E466-4C2F-8E5C-F39A9041B215}"/>
                </a:ext>
              </a:extLst>
            </p:cNvPr>
            <p:cNvSpPr/>
            <p:nvPr/>
          </p:nvSpPr>
          <p:spPr>
            <a:xfrm>
              <a:off x="8694190" y="4912064"/>
              <a:ext cx="881839" cy="526076"/>
            </a:xfrm>
            <a:prstGeom prst="roundRect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64" name="Прямая со стрелкой 90">
              <a:extLst>
                <a:ext uri="{FF2B5EF4-FFF2-40B4-BE49-F238E27FC236}">
                  <a16:creationId xmlns:a16="http://schemas.microsoft.com/office/drawing/2014/main" id="{39FB35D9-B595-4BC3-9CEA-065FC9C78B55}"/>
                </a:ext>
              </a:extLst>
            </p:cNvPr>
            <p:cNvCxnSpPr>
              <a:cxnSpLocks/>
              <a:stCxn id="63" idx="0"/>
              <a:endCxn id="62" idx="2"/>
            </p:cNvCxnSpPr>
            <p:nvPr/>
          </p:nvCxnSpPr>
          <p:spPr>
            <a:xfrm flipV="1">
              <a:off x="9135110" y="4067958"/>
              <a:ext cx="0" cy="844106"/>
            </a:xfrm>
            <a:prstGeom prst="straightConnector1">
              <a:avLst/>
            </a:prstGeom>
            <a:grpFill/>
            <a:ln w="76200">
              <a:solidFill>
                <a:srgbClr val="BFBFB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Прямоугольник: скругленные углы 64">
            <a:extLst>
              <a:ext uri="{FF2B5EF4-FFF2-40B4-BE49-F238E27FC236}">
                <a16:creationId xmlns:a16="http://schemas.microsoft.com/office/drawing/2014/main" id="{46387BFF-5D21-4537-8218-3BC796408A4C}"/>
              </a:ext>
            </a:extLst>
          </p:cNvPr>
          <p:cNvSpPr/>
          <p:nvPr/>
        </p:nvSpPr>
        <p:spPr>
          <a:xfrm>
            <a:off x="6387669" y="1968769"/>
            <a:ext cx="881839" cy="526076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66" name="Прямоугольник: скругленные углы 65">
            <a:extLst>
              <a:ext uri="{FF2B5EF4-FFF2-40B4-BE49-F238E27FC236}">
                <a16:creationId xmlns:a16="http://schemas.microsoft.com/office/drawing/2014/main" id="{B9F1C4BD-5F57-4DAE-9247-5C333C3D1C5F}"/>
              </a:ext>
            </a:extLst>
          </p:cNvPr>
          <p:cNvSpPr/>
          <p:nvPr/>
        </p:nvSpPr>
        <p:spPr>
          <a:xfrm>
            <a:off x="6387669" y="3338951"/>
            <a:ext cx="881839" cy="526076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67" name="Прямая со стрелкой 90">
            <a:extLst>
              <a:ext uri="{FF2B5EF4-FFF2-40B4-BE49-F238E27FC236}">
                <a16:creationId xmlns:a16="http://schemas.microsoft.com/office/drawing/2014/main" id="{2AC735EA-C3B5-4884-A9BE-3071372D66E0}"/>
              </a:ext>
            </a:extLst>
          </p:cNvPr>
          <p:cNvCxnSpPr>
            <a:cxnSpLocks/>
            <a:stCxn id="66" idx="0"/>
            <a:endCxn id="65" idx="2"/>
          </p:cNvCxnSpPr>
          <p:nvPr/>
        </p:nvCxnSpPr>
        <p:spPr>
          <a:xfrm flipV="1">
            <a:off x="6828589" y="2494845"/>
            <a:ext cx="0" cy="84410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90">
            <a:extLst>
              <a:ext uri="{FF2B5EF4-FFF2-40B4-BE49-F238E27FC236}">
                <a16:creationId xmlns:a16="http://schemas.microsoft.com/office/drawing/2014/main" id="{CB8C4727-3437-4895-99B1-75ECC721C661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>
            <a:off x="8726719" y="3601989"/>
            <a:ext cx="575371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500050E-A302-4435-A7BC-7A2BC1F64DE1}"/>
              </a:ext>
            </a:extLst>
          </p:cNvPr>
          <p:cNvSpPr txBox="1"/>
          <p:nvPr/>
        </p:nvSpPr>
        <p:spPr>
          <a:xfrm>
            <a:off x="5966726" y="1256607"/>
            <a:ext cx="1689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rgbClr val="3498DB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привет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798F5A9-9F2B-4ABD-9716-54D039382535}"/>
              </a:ext>
            </a:extLst>
          </p:cNvPr>
          <p:cNvSpPr txBox="1"/>
          <p:nvPr/>
        </p:nvSpPr>
        <p:spPr>
          <a:xfrm>
            <a:off x="7439394" y="1256607"/>
            <a:ext cx="1689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rgbClr val="3498DB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как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3060255-5F8C-4AD5-9F19-61FA69A49676}"/>
              </a:ext>
            </a:extLst>
          </p:cNvPr>
          <p:cNvSpPr txBox="1"/>
          <p:nvPr/>
        </p:nvSpPr>
        <p:spPr>
          <a:xfrm>
            <a:off x="8883182" y="1256607"/>
            <a:ext cx="1689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rgbClr val="3498DB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дела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F2E2688-596C-4050-9824-7BB9844CCDE9}"/>
              </a:ext>
            </a:extLst>
          </p:cNvPr>
          <p:cNvSpPr txBox="1"/>
          <p:nvPr/>
        </p:nvSpPr>
        <p:spPr>
          <a:xfrm>
            <a:off x="10384723" y="1256607"/>
            <a:ext cx="1689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3D3BF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&lt;END&gt;</a:t>
            </a:r>
            <a:endParaRPr lang="ru-RU" sz="3200" dirty="0">
              <a:solidFill>
                <a:srgbClr val="3D3BFF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grpSp>
        <p:nvGrpSpPr>
          <p:cNvPr id="77" name="Группа 76">
            <a:extLst>
              <a:ext uri="{FF2B5EF4-FFF2-40B4-BE49-F238E27FC236}">
                <a16:creationId xmlns:a16="http://schemas.microsoft.com/office/drawing/2014/main" id="{FAC3C703-8460-40CA-8818-8F53B108E1E2}"/>
              </a:ext>
            </a:extLst>
          </p:cNvPr>
          <p:cNvGrpSpPr/>
          <p:nvPr/>
        </p:nvGrpSpPr>
        <p:grpSpPr>
          <a:xfrm>
            <a:off x="10803631" y="1968769"/>
            <a:ext cx="881839" cy="1896258"/>
            <a:chOff x="13240561" y="2171700"/>
            <a:chExt cx="881839" cy="1896258"/>
          </a:xfrm>
        </p:grpSpPr>
        <p:sp>
          <p:nvSpPr>
            <p:cNvPr id="78" name="Прямоугольник: скругленные углы 77">
              <a:extLst>
                <a:ext uri="{FF2B5EF4-FFF2-40B4-BE49-F238E27FC236}">
                  <a16:creationId xmlns:a16="http://schemas.microsoft.com/office/drawing/2014/main" id="{3FFFE5B4-407F-46F9-BFDC-DBB471EFE380}"/>
                </a:ext>
              </a:extLst>
            </p:cNvPr>
            <p:cNvSpPr/>
            <p:nvPr/>
          </p:nvSpPr>
          <p:spPr>
            <a:xfrm>
              <a:off x="13240561" y="3541882"/>
              <a:ext cx="881839" cy="526076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79" name="Прямоугольник: скругленные углы 78">
              <a:extLst>
                <a:ext uri="{FF2B5EF4-FFF2-40B4-BE49-F238E27FC236}">
                  <a16:creationId xmlns:a16="http://schemas.microsoft.com/office/drawing/2014/main" id="{3AB2D52E-8372-4044-9C0E-D2E1B0A4B670}"/>
                </a:ext>
              </a:extLst>
            </p:cNvPr>
            <p:cNvSpPr/>
            <p:nvPr/>
          </p:nvSpPr>
          <p:spPr>
            <a:xfrm>
              <a:off x="13240561" y="2171700"/>
              <a:ext cx="881839" cy="526076"/>
            </a:xfrm>
            <a:prstGeom prst="round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80" name="Прямая со стрелкой 90">
              <a:extLst>
                <a:ext uri="{FF2B5EF4-FFF2-40B4-BE49-F238E27FC236}">
                  <a16:creationId xmlns:a16="http://schemas.microsoft.com/office/drawing/2014/main" id="{DD15ECAD-308A-4534-8F04-2007B9B42A34}"/>
                </a:ext>
              </a:extLst>
            </p:cNvPr>
            <p:cNvCxnSpPr>
              <a:cxnSpLocks/>
              <a:stCxn id="78" idx="0"/>
              <a:endCxn id="79" idx="2"/>
            </p:cNvCxnSpPr>
            <p:nvPr/>
          </p:nvCxnSpPr>
          <p:spPr>
            <a:xfrm flipV="1">
              <a:off x="13681481" y="2697776"/>
              <a:ext cx="0" cy="844106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Группа 80">
            <a:extLst>
              <a:ext uri="{FF2B5EF4-FFF2-40B4-BE49-F238E27FC236}">
                <a16:creationId xmlns:a16="http://schemas.microsoft.com/office/drawing/2014/main" id="{1929BBD2-3329-4C37-9AA6-150CBA19508C}"/>
              </a:ext>
            </a:extLst>
          </p:cNvPr>
          <p:cNvGrpSpPr/>
          <p:nvPr/>
        </p:nvGrpSpPr>
        <p:grpSpPr>
          <a:xfrm>
            <a:off x="2000583" y="3338951"/>
            <a:ext cx="881839" cy="1896258"/>
            <a:chOff x="6941818" y="3541882"/>
            <a:chExt cx="881839" cy="1896258"/>
          </a:xfrm>
          <a:solidFill>
            <a:schemeClr val="bg1"/>
          </a:solidFill>
        </p:grpSpPr>
        <p:sp>
          <p:nvSpPr>
            <p:cNvPr id="113" name="Прямоугольник: скругленные углы 112">
              <a:extLst>
                <a:ext uri="{FF2B5EF4-FFF2-40B4-BE49-F238E27FC236}">
                  <a16:creationId xmlns:a16="http://schemas.microsoft.com/office/drawing/2014/main" id="{59E8617F-311E-4509-A041-A849FE6532AB}"/>
                </a:ext>
              </a:extLst>
            </p:cNvPr>
            <p:cNvSpPr/>
            <p:nvPr/>
          </p:nvSpPr>
          <p:spPr>
            <a:xfrm>
              <a:off x="6941818" y="4912064"/>
              <a:ext cx="881839" cy="526076"/>
            </a:xfrm>
            <a:prstGeom prst="roundRect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114" name="Прямая со стрелкой 90">
              <a:extLst>
                <a:ext uri="{FF2B5EF4-FFF2-40B4-BE49-F238E27FC236}">
                  <a16:creationId xmlns:a16="http://schemas.microsoft.com/office/drawing/2014/main" id="{2D9CA1C9-C1A6-417F-8683-A74241A636F7}"/>
                </a:ext>
              </a:extLst>
            </p:cNvPr>
            <p:cNvCxnSpPr>
              <a:cxnSpLocks/>
              <a:stCxn id="113" idx="0"/>
              <a:endCxn id="115" idx="2"/>
            </p:cNvCxnSpPr>
            <p:nvPr/>
          </p:nvCxnSpPr>
          <p:spPr>
            <a:xfrm flipV="1">
              <a:off x="7382737" y="4067958"/>
              <a:ext cx="0" cy="844106"/>
            </a:xfrm>
            <a:prstGeom prst="straightConnector1">
              <a:avLst/>
            </a:prstGeom>
            <a:grpFill/>
            <a:ln w="76200">
              <a:solidFill>
                <a:srgbClr val="BFBFB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Прямоугольник: скругленные углы 114">
              <a:extLst>
                <a:ext uri="{FF2B5EF4-FFF2-40B4-BE49-F238E27FC236}">
                  <a16:creationId xmlns:a16="http://schemas.microsoft.com/office/drawing/2014/main" id="{AC9FD82E-7121-4CAB-902C-B5B4D5E30E31}"/>
                </a:ext>
              </a:extLst>
            </p:cNvPr>
            <p:cNvSpPr/>
            <p:nvPr/>
          </p:nvSpPr>
          <p:spPr>
            <a:xfrm>
              <a:off x="6941818" y="3541882"/>
              <a:ext cx="881839" cy="526076"/>
            </a:xfrm>
            <a:prstGeom prst="roundRect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  <p:cxnSp>
        <p:nvCxnSpPr>
          <p:cNvPr id="116" name="Прямая со стрелкой 90">
            <a:extLst>
              <a:ext uri="{FF2B5EF4-FFF2-40B4-BE49-F238E27FC236}">
                <a16:creationId xmlns:a16="http://schemas.microsoft.com/office/drawing/2014/main" id="{44D74BB6-B9CF-4409-A541-E0347BC7B9AC}"/>
              </a:ext>
            </a:extLst>
          </p:cNvPr>
          <p:cNvCxnSpPr>
            <a:cxnSpLocks/>
          </p:cNvCxnSpPr>
          <p:nvPr/>
        </p:nvCxnSpPr>
        <p:spPr>
          <a:xfrm>
            <a:off x="2911297" y="3601989"/>
            <a:ext cx="575372" cy="0"/>
          </a:xfrm>
          <a:prstGeom prst="straightConnector1">
            <a:avLst/>
          </a:prstGeom>
          <a:ln w="7620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90">
            <a:extLst>
              <a:ext uri="{FF2B5EF4-FFF2-40B4-BE49-F238E27FC236}">
                <a16:creationId xmlns:a16="http://schemas.microsoft.com/office/drawing/2014/main" id="{40A30BBF-2ED1-41E2-9602-BADC15B0DA4A}"/>
              </a:ext>
            </a:extLst>
          </p:cNvPr>
          <p:cNvCxnSpPr>
            <a:cxnSpLocks/>
          </p:cNvCxnSpPr>
          <p:nvPr/>
        </p:nvCxnSpPr>
        <p:spPr>
          <a:xfrm>
            <a:off x="10199384" y="3601989"/>
            <a:ext cx="575371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Группа 122">
            <a:extLst>
              <a:ext uri="{FF2B5EF4-FFF2-40B4-BE49-F238E27FC236}">
                <a16:creationId xmlns:a16="http://schemas.microsoft.com/office/drawing/2014/main" id="{0933CE50-FF0E-4858-BBC4-91159500FC49}"/>
              </a:ext>
            </a:extLst>
          </p:cNvPr>
          <p:cNvGrpSpPr/>
          <p:nvPr/>
        </p:nvGrpSpPr>
        <p:grpSpPr>
          <a:xfrm>
            <a:off x="508667" y="3338951"/>
            <a:ext cx="881839" cy="1896258"/>
            <a:chOff x="6941818" y="3541882"/>
            <a:chExt cx="881839" cy="1896258"/>
          </a:xfrm>
          <a:solidFill>
            <a:schemeClr val="bg1"/>
          </a:solidFill>
        </p:grpSpPr>
        <p:sp>
          <p:nvSpPr>
            <p:cNvPr id="124" name="Прямоугольник: скругленные углы 123">
              <a:extLst>
                <a:ext uri="{FF2B5EF4-FFF2-40B4-BE49-F238E27FC236}">
                  <a16:creationId xmlns:a16="http://schemas.microsoft.com/office/drawing/2014/main" id="{D6B29B6D-736C-4114-8BE1-8CC3D19D82E1}"/>
                </a:ext>
              </a:extLst>
            </p:cNvPr>
            <p:cNvSpPr/>
            <p:nvPr/>
          </p:nvSpPr>
          <p:spPr>
            <a:xfrm>
              <a:off x="6941818" y="4912064"/>
              <a:ext cx="881839" cy="526076"/>
            </a:xfrm>
            <a:prstGeom prst="roundRect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125" name="Прямая со стрелкой 90">
              <a:extLst>
                <a:ext uri="{FF2B5EF4-FFF2-40B4-BE49-F238E27FC236}">
                  <a16:creationId xmlns:a16="http://schemas.microsoft.com/office/drawing/2014/main" id="{66AEA644-7BF6-4F83-BFD5-84469034021C}"/>
                </a:ext>
              </a:extLst>
            </p:cNvPr>
            <p:cNvCxnSpPr>
              <a:cxnSpLocks/>
              <a:stCxn id="124" idx="0"/>
              <a:endCxn id="126" idx="2"/>
            </p:cNvCxnSpPr>
            <p:nvPr/>
          </p:nvCxnSpPr>
          <p:spPr>
            <a:xfrm flipV="1">
              <a:off x="7382737" y="4067958"/>
              <a:ext cx="0" cy="844106"/>
            </a:xfrm>
            <a:prstGeom prst="straightConnector1">
              <a:avLst/>
            </a:prstGeom>
            <a:grpFill/>
            <a:ln w="76200">
              <a:solidFill>
                <a:srgbClr val="BFBFB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Прямоугольник: скругленные углы 125">
              <a:extLst>
                <a:ext uri="{FF2B5EF4-FFF2-40B4-BE49-F238E27FC236}">
                  <a16:creationId xmlns:a16="http://schemas.microsoft.com/office/drawing/2014/main" id="{F14879C2-280C-4FB3-B287-056F57A19163}"/>
                </a:ext>
              </a:extLst>
            </p:cNvPr>
            <p:cNvSpPr/>
            <p:nvPr/>
          </p:nvSpPr>
          <p:spPr>
            <a:xfrm>
              <a:off x="6941818" y="3541882"/>
              <a:ext cx="881839" cy="526076"/>
            </a:xfrm>
            <a:prstGeom prst="roundRect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  <p:cxnSp>
        <p:nvCxnSpPr>
          <p:cNvPr id="127" name="Прямая со стрелкой 90">
            <a:extLst>
              <a:ext uri="{FF2B5EF4-FFF2-40B4-BE49-F238E27FC236}">
                <a16:creationId xmlns:a16="http://schemas.microsoft.com/office/drawing/2014/main" id="{69CE46E2-2CAE-4D47-811B-CC090229D922}"/>
              </a:ext>
            </a:extLst>
          </p:cNvPr>
          <p:cNvCxnSpPr>
            <a:cxnSpLocks/>
          </p:cNvCxnSpPr>
          <p:nvPr/>
        </p:nvCxnSpPr>
        <p:spPr>
          <a:xfrm>
            <a:off x="1419381" y="3601989"/>
            <a:ext cx="575372" cy="0"/>
          </a:xfrm>
          <a:prstGeom prst="straightConnector1">
            <a:avLst/>
          </a:prstGeom>
          <a:ln w="7620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Прямоугольник: скругленные углы 71">
            <a:extLst>
              <a:ext uri="{FF2B5EF4-FFF2-40B4-BE49-F238E27FC236}">
                <a16:creationId xmlns:a16="http://schemas.microsoft.com/office/drawing/2014/main" id="{EE509D30-B340-451F-862F-D0609857C15F}"/>
              </a:ext>
            </a:extLst>
          </p:cNvPr>
          <p:cNvSpPr/>
          <p:nvPr/>
        </p:nvSpPr>
        <p:spPr>
          <a:xfrm>
            <a:off x="6387669" y="4709133"/>
            <a:ext cx="881839" cy="526076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73" name="Прямоугольник: скругленные углы 72">
            <a:extLst>
              <a:ext uri="{FF2B5EF4-FFF2-40B4-BE49-F238E27FC236}">
                <a16:creationId xmlns:a16="http://schemas.microsoft.com/office/drawing/2014/main" id="{6343F34B-6F27-4696-8784-BDF53EB88281}"/>
              </a:ext>
            </a:extLst>
          </p:cNvPr>
          <p:cNvSpPr/>
          <p:nvPr/>
        </p:nvSpPr>
        <p:spPr>
          <a:xfrm>
            <a:off x="9302089" y="4709133"/>
            <a:ext cx="881839" cy="526076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74" name="Прямоугольник: скругленные углы 73">
            <a:extLst>
              <a:ext uri="{FF2B5EF4-FFF2-40B4-BE49-F238E27FC236}">
                <a16:creationId xmlns:a16="http://schemas.microsoft.com/office/drawing/2014/main" id="{4A92883A-0D4D-4E44-8836-306B218B1777}"/>
              </a:ext>
            </a:extLst>
          </p:cNvPr>
          <p:cNvSpPr/>
          <p:nvPr/>
        </p:nvSpPr>
        <p:spPr>
          <a:xfrm>
            <a:off x="10774755" y="4709133"/>
            <a:ext cx="881839" cy="526076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75" name="Прямоугольник: скругленные углы 74">
            <a:extLst>
              <a:ext uri="{FF2B5EF4-FFF2-40B4-BE49-F238E27FC236}">
                <a16:creationId xmlns:a16="http://schemas.microsoft.com/office/drawing/2014/main" id="{E60D7C5C-1D9E-4835-8E04-10F89E0F9A0C}"/>
              </a:ext>
            </a:extLst>
          </p:cNvPr>
          <p:cNvSpPr/>
          <p:nvPr/>
        </p:nvSpPr>
        <p:spPr>
          <a:xfrm>
            <a:off x="7860335" y="4709133"/>
            <a:ext cx="881839" cy="526076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F244131-5445-4206-BEF4-86130380263A}"/>
              </a:ext>
            </a:extLst>
          </p:cNvPr>
          <p:cNvSpPr txBox="1"/>
          <p:nvPr/>
        </p:nvSpPr>
        <p:spPr>
          <a:xfrm>
            <a:off x="7497145" y="5405096"/>
            <a:ext cx="1689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rgbClr val="3498DB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привет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9433A0F-C7A1-4D16-AE74-0C903FFC6B16}"/>
              </a:ext>
            </a:extLst>
          </p:cNvPr>
          <p:cNvSpPr txBox="1"/>
          <p:nvPr/>
        </p:nvSpPr>
        <p:spPr>
          <a:xfrm>
            <a:off x="8931312" y="5405096"/>
            <a:ext cx="1689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rgbClr val="3498DB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как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AA41F15-044D-49CD-98DB-DE01D9BC14A7}"/>
              </a:ext>
            </a:extLst>
          </p:cNvPr>
          <p:cNvSpPr txBox="1"/>
          <p:nvPr/>
        </p:nvSpPr>
        <p:spPr>
          <a:xfrm>
            <a:off x="10413601" y="5405096"/>
            <a:ext cx="1689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rgbClr val="3498DB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дела</a:t>
            </a:r>
          </a:p>
        </p:txBody>
      </p:sp>
      <p:cxnSp>
        <p:nvCxnSpPr>
          <p:cNvPr id="85" name="Прямая со стрелкой 90">
            <a:extLst>
              <a:ext uri="{FF2B5EF4-FFF2-40B4-BE49-F238E27FC236}">
                <a16:creationId xmlns:a16="http://schemas.microsoft.com/office/drawing/2014/main" id="{C9C0014E-8F5A-4B7C-9EBC-CCB2B640123C}"/>
              </a:ext>
            </a:extLst>
          </p:cNvPr>
          <p:cNvCxnSpPr>
            <a:cxnSpLocks/>
          </p:cNvCxnSpPr>
          <p:nvPr/>
        </p:nvCxnSpPr>
        <p:spPr>
          <a:xfrm flipV="1">
            <a:off x="9743010" y="3880883"/>
            <a:ext cx="0" cy="84410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90">
            <a:extLst>
              <a:ext uri="{FF2B5EF4-FFF2-40B4-BE49-F238E27FC236}">
                <a16:creationId xmlns:a16="http://schemas.microsoft.com/office/drawing/2014/main" id="{BC2D8C26-7D9D-410C-B011-EE43BF4818E5}"/>
              </a:ext>
            </a:extLst>
          </p:cNvPr>
          <p:cNvCxnSpPr>
            <a:cxnSpLocks/>
          </p:cNvCxnSpPr>
          <p:nvPr/>
        </p:nvCxnSpPr>
        <p:spPr>
          <a:xfrm flipV="1">
            <a:off x="8285800" y="3880883"/>
            <a:ext cx="0" cy="84410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90">
            <a:extLst>
              <a:ext uri="{FF2B5EF4-FFF2-40B4-BE49-F238E27FC236}">
                <a16:creationId xmlns:a16="http://schemas.microsoft.com/office/drawing/2014/main" id="{2682427A-96D1-4E4F-8EEB-A8AD6250E3FB}"/>
              </a:ext>
            </a:extLst>
          </p:cNvPr>
          <p:cNvCxnSpPr>
            <a:cxnSpLocks/>
          </p:cNvCxnSpPr>
          <p:nvPr/>
        </p:nvCxnSpPr>
        <p:spPr>
          <a:xfrm flipV="1">
            <a:off x="6828589" y="3880883"/>
            <a:ext cx="0" cy="84410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90">
            <a:extLst>
              <a:ext uri="{FF2B5EF4-FFF2-40B4-BE49-F238E27FC236}">
                <a16:creationId xmlns:a16="http://schemas.microsoft.com/office/drawing/2014/main" id="{20B967D8-0212-4A3E-8A69-FC16AC147461}"/>
              </a:ext>
            </a:extLst>
          </p:cNvPr>
          <p:cNvCxnSpPr>
            <a:cxnSpLocks/>
          </p:cNvCxnSpPr>
          <p:nvPr/>
        </p:nvCxnSpPr>
        <p:spPr>
          <a:xfrm flipV="1">
            <a:off x="11244551" y="3880883"/>
            <a:ext cx="0" cy="84410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A2EA969E-2D2D-4572-B756-B63D3675F957}"/>
              </a:ext>
            </a:extLst>
          </p:cNvPr>
          <p:cNvSpPr txBox="1"/>
          <p:nvPr/>
        </p:nvSpPr>
        <p:spPr>
          <a:xfrm>
            <a:off x="5803098" y="5433972"/>
            <a:ext cx="1877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3D3BF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&lt;START&gt;</a:t>
            </a:r>
            <a:endParaRPr lang="ru-RU" sz="3200" dirty="0">
              <a:solidFill>
                <a:srgbClr val="3D3BFF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4346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Seq2Seq: </a:t>
            </a:r>
            <a:r>
              <a:rPr lang="ru-RU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Чат-бот</a:t>
            </a:r>
            <a:endParaRPr dirty="0"/>
          </a:p>
        </p:txBody>
      </p:sp>
      <p:cxnSp>
        <p:nvCxnSpPr>
          <p:cNvPr id="90" name="Прямая соединительная линия 89">
            <a:extLst>
              <a:ext uri="{FF2B5EF4-FFF2-40B4-BE49-F238E27FC236}">
                <a16:creationId xmlns:a16="http://schemas.microsoft.com/office/drawing/2014/main" id="{78E39458-0D56-4556-A0B2-82812C985B3C}"/>
              </a:ext>
            </a:extLst>
          </p:cNvPr>
          <p:cNvCxnSpPr>
            <a:cxnSpLocks/>
          </p:cNvCxnSpPr>
          <p:nvPr/>
        </p:nvCxnSpPr>
        <p:spPr>
          <a:xfrm flipV="1">
            <a:off x="4552749" y="904775"/>
            <a:ext cx="0" cy="5958038"/>
          </a:xfrm>
          <a:prstGeom prst="line">
            <a:avLst/>
          </a:prstGeom>
          <a:ln w="28575">
            <a:solidFill>
              <a:srgbClr val="BFBFB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Прямоугольник: скругленные углы 90">
            <a:extLst>
              <a:ext uri="{FF2B5EF4-FFF2-40B4-BE49-F238E27FC236}">
                <a16:creationId xmlns:a16="http://schemas.microsoft.com/office/drawing/2014/main" id="{66D64B4E-FC1A-4FF9-8F77-2B4D668F3C07}"/>
              </a:ext>
            </a:extLst>
          </p:cNvPr>
          <p:cNvSpPr/>
          <p:nvPr/>
        </p:nvSpPr>
        <p:spPr>
          <a:xfrm>
            <a:off x="3473247" y="4612881"/>
            <a:ext cx="881839" cy="526076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92" name="Прямая со стрелкой 90">
            <a:extLst>
              <a:ext uri="{FF2B5EF4-FFF2-40B4-BE49-F238E27FC236}">
                <a16:creationId xmlns:a16="http://schemas.microsoft.com/office/drawing/2014/main" id="{0A363814-755C-43E4-AF55-CEE542889717}"/>
              </a:ext>
            </a:extLst>
          </p:cNvPr>
          <p:cNvCxnSpPr>
            <a:cxnSpLocks/>
            <a:stCxn id="91" idx="0"/>
            <a:endCxn id="93" idx="2"/>
          </p:cNvCxnSpPr>
          <p:nvPr/>
        </p:nvCxnSpPr>
        <p:spPr>
          <a:xfrm flipV="1">
            <a:off x="3914166" y="3768775"/>
            <a:ext cx="0" cy="84410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Прямоугольник: скругленные углы 92">
            <a:extLst>
              <a:ext uri="{FF2B5EF4-FFF2-40B4-BE49-F238E27FC236}">
                <a16:creationId xmlns:a16="http://schemas.microsoft.com/office/drawing/2014/main" id="{A632475D-8152-4290-864B-9605E072123C}"/>
              </a:ext>
            </a:extLst>
          </p:cNvPr>
          <p:cNvSpPr/>
          <p:nvPr/>
        </p:nvSpPr>
        <p:spPr>
          <a:xfrm>
            <a:off x="3473247" y="3242699"/>
            <a:ext cx="881839" cy="526076"/>
          </a:xfrm>
          <a:prstGeom prst="roundRect">
            <a:avLst/>
          </a:prstGeom>
          <a:solidFill>
            <a:srgbClr val="F37D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94" name="Прямая со стрелкой 90">
            <a:extLst>
              <a:ext uri="{FF2B5EF4-FFF2-40B4-BE49-F238E27FC236}">
                <a16:creationId xmlns:a16="http://schemas.microsoft.com/office/drawing/2014/main" id="{BB768E1D-2B1F-493D-9644-06389240A55B}"/>
              </a:ext>
            </a:extLst>
          </p:cNvPr>
          <p:cNvCxnSpPr>
            <a:cxnSpLocks/>
            <a:stCxn id="93" idx="3"/>
            <a:endCxn id="105" idx="1"/>
          </p:cNvCxnSpPr>
          <p:nvPr/>
        </p:nvCxnSpPr>
        <p:spPr>
          <a:xfrm>
            <a:off x="4355086" y="3505737"/>
            <a:ext cx="575372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 стрелкой 90">
            <a:extLst>
              <a:ext uri="{FF2B5EF4-FFF2-40B4-BE49-F238E27FC236}">
                <a16:creationId xmlns:a16="http://schemas.microsoft.com/office/drawing/2014/main" id="{E721ECBF-C1E2-4611-BE51-CED614E12C16}"/>
              </a:ext>
            </a:extLst>
          </p:cNvPr>
          <p:cNvCxnSpPr>
            <a:cxnSpLocks/>
            <a:stCxn id="105" idx="3"/>
            <a:endCxn id="107" idx="1"/>
          </p:cNvCxnSpPr>
          <p:nvPr/>
        </p:nvCxnSpPr>
        <p:spPr>
          <a:xfrm>
            <a:off x="5812297" y="3505737"/>
            <a:ext cx="575372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Группа 95">
            <a:extLst>
              <a:ext uri="{FF2B5EF4-FFF2-40B4-BE49-F238E27FC236}">
                <a16:creationId xmlns:a16="http://schemas.microsoft.com/office/drawing/2014/main" id="{0E837103-5963-414E-AC9E-B1A4C021937C}"/>
              </a:ext>
            </a:extLst>
          </p:cNvPr>
          <p:cNvGrpSpPr/>
          <p:nvPr/>
        </p:nvGrpSpPr>
        <p:grpSpPr>
          <a:xfrm>
            <a:off x="9302090" y="1872517"/>
            <a:ext cx="881839" cy="1896258"/>
            <a:chOff x="13240561" y="2171700"/>
            <a:chExt cx="881839" cy="1896258"/>
          </a:xfrm>
        </p:grpSpPr>
        <p:sp>
          <p:nvSpPr>
            <p:cNvPr id="97" name="Прямоугольник: скругленные углы 96">
              <a:extLst>
                <a:ext uri="{FF2B5EF4-FFF2-40B4-BE49-F238E27FC236}">
                  <a16:creationId xmlns:a16="http://schemas.microsoft.com/office/drawing/2014/main" id="{F92DDC8C-B1E6-498F-BCE7-0E161CBD4CCA}"/>
                </a:ext>
              </a:extLst>
            </p:cNvPr>
            <p:cNvSpPr/>
            <p:nvPr/>
          </p:nvSpPr>
          <p:spPr>
            <a:xfrm>
              <a:off x="13240561" y="3541882"/>
              <a:ext cx="881839" cy="526076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98" name="Прямоугольник: скругленные углы 97">
              <a:extLst>
                <a:ext uri="{FF2B5EF4-FFF2-40B4-BE49-F238E27FC236}">
                  <a16:creationId xmlns:a16="http://schemas.microsoft.com/office/drawing/2014/main" id="{BBB607C2-F6EA-407B-B305-2B56A307C988}"/>
                </a:ext>
              </a:extLst>
            </p:cNvPr>
            <p:cNvSpPr/>
            <p:nvPr/>
          </p:nvSpPr>
          <p:spPr>
            <a:xfrm>
              <a:off x="13240561" y="2171700"/>
              <a:ext cx="881839" cy="526076"/>
            </a:xfrm>
            <a:prstGeom prst="round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99" name="Прямая со стрелкой 90">
              <a:extLst>
                <a:ext uri="{FF2B5EF4-FFF2-40B4-BE49-F238E27FC236}">
                  <a16:creationId xmlns:a16="http://schemas.microsoft.com/office/drawing/2014/main" id="{D9851DE6-AC8D-4E8A-AA60-22352655438F}"/>
                </a:ext>
              </a:extLst>
            </p:cNvPr>
            <p:cNvCxnSpPr>
              <a:cxnSpLocks/>
              <a:stCxn id="97" idx="0"/>
              <a:endCxn id="98" idx="2"/>
            </p:cNvCxnSpPr>
            <p:nvPr/>
          </p:nvCxnSpPr>
          <p:spPr>
            <a:xfrm flipV="1">
              <a:off x="13681481" y="2697776"/>
              <a:ext cx="0" cy="844106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Группа 99">
            <a:extLst>
              <a:ext uri="{FF2B5EF4-FFF2-40B4-BE49-F238E27FC236}">
                <a16:creationId xmlns:a16="http://schemas.microsoft.com/office/drawing/2014/main" id="{CF1E273A-659B-4AA0-A1CF-3CB532AD16A4}"/>
              </a:ext>
            </a:extLst>
          </p:cNvPr>
          <p:cNvGrpSpPr/>
          <p:nvPr/>
        </p:nvGrpSpPr>
        <p:grpSpPr>
          <a:xfrm>
            <a:off x="7844880" y="1872517"/>
            <a:ext cx="881839" cy="1896258"/>
            <a:chOff x="11945161" y="2171700"/>
            <a:chExt cx="881839" cy="1896258"/>
          </a:xfrm>
        </p:grpSpPr>
        <p:sp>
          <p:nvSpPr>
            <p:cNvPr id="101" name="Прямоугольник: скругленные углы 100">
              <a:extLst>
                <a:ext uri="{FF2B5EF4-FFF2-40B4-BE49-F238E27FC236}">
                  <a16:creationId xmlns:a16="http://schemas.microsoft.com/office/drawing/2014/main" id="{7474F51C-A0D3-4488-95F8-B99EFD0BEE53}"/>
                </a:ext>
              </a:extLst>
            </p:cNvPr>
            <p:cNvSpPr/>
            <p:nvPr/>
          </p:nvSpPr>
          <p:spPr>
            <a:xfrm>
              <a:off x="11945161" y="3541882"/>
              <a:ext cx="881839" cy="526076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102" name="Прямоугольник: скругленные углы 101">
              <a:extLst>
                <a:ext uri="{FF2B5EF4-FFF2-40B4-BE49-F238E27FC236}">
                  <a16:creationId xmlns:a16="http://schemas.microsoft.com/office/drawing/2014/main" id="{0B32ECB0-21C6-4629-B944-A35E5E554D47}"/>
                </a:ext>
              </a:extLst>
            </p:cNvPr>
            <p:cNvSpPr/>
            <p:nvPr/>
          </p:nvSpPr>
          <p:spPr>
            <a:xfrm>
              <a:off x="11945161" y="2171700"/>
              <a:ext cx="881839" cy="526076"/>
            </a:xfrm>
            <a:prstGeom prst="round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103" name="Прямая со стрелкой 90">
              <a:extLst>
                <a:ext uri="{FF2B5EF4-FFF2-40B4-BE49-F238E27FC236}">
                  <a16:creationId xmlns:a16="http://schemas.microsoft.com/office/drawing/2014/main" id="{CE7D39EF-562B-454F-A2BD-DE5744847B50}"/>
                </a:ext>
              </a:extLst>
            </p:cNvPr>
            <p:cNvCxnSpPr>
              <a:cxnSpLocks/>
              <a:stCxn id="101" idx="0"/>
              <a:endCxn id="102" idx="2"/>
            </p:cNvCxnSpPr>
            <p:nvPr/>
          </p:nvCxnSpPr>
          <p:spPr>
            <a:xfrm flipV="1">
              <a:off x="12386081" y="2697776"/>
              <a:ext cx="0" cy="844106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4" name="Прямая со стрелкой 90">
            <a:extLst>
              <a:ext uri="{FF2B5EF4-FFF2-40B4-BE49-F238E27FC236}">
                <a16:creationId xmlns:a16="http://schemas.microsoft.com/office/drawing/2014/main" id="{9FE819D6-2FCA-474B-871E-4BB61D6FF96E}"/>
              </a:ext>
            </a:extLst>
          </p:cNvPr>
          <p:cNvCxnSpPr>
            <a:cxnSpLocks/>
            <a:stCxn id="107" idx="3"/>
            <a:endCxn id="101" idx="1"/>
          </p:cNvCxnSpPr>
          <p:nvPr/>
        </p:nvCxnSpPr>
        <p:spPr>
          <a:xfrm>
            <a:off x="7269508" y="3505737"/>
            <a:ext cx="575372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Прямоугольник: скругленные углы 104">
            <a:extLst>
              <a:ext uri="{FF2B5EF4-FFF2-40B4-BE49-F238E27FC236}">
                <a16:creationId xmlns:a16="http://schemas.microsoft.com/office/drawing/2014/main" id="{6E88EA32-A974-4806-943B-120A2661112D}"/>
              </a:ext>
            </a:extLst>
          </p:cNvPr>
          <p:cNvSpPr/>
          <p:nvPr/>
        </p:nvSpPr>
        <p:spPr>
          <a:xfrm>
            <a:off x="4930458" y="3242699"/>
            <a:ext cx="881839" cy="526076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06" name="Прямоугольник: скругленные углы 105">
            <a:extLst>
              <a:ext uri="{FF2B5EF4-FFF2-40B4-BE49-F238E27FC236}">
                <a16:creationId xmlns:a16="http://schemas.microsoft.com/office/drawing/2014/main" id="{0BF91E1C-2B45-4F72-9529-80A561B5B86C}"/>
              </a:ext>
            </a:extLst>
          </p:cNvPr>
          <p:cNvSpPr/>
          <p:nvPr/>
        </p:nvSpPr>
        <p:spPr>
          <a:xfrm>
            <a:off x="6387669" y="1872517"/>
            <a:ext cx="881839" cy="526076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07" name="Прямоугольник: скругленные углы 106">
            <a:extLst>
              <a:ext uri="{FF2B5EF4-FFF2-40B4-BE49-F238E27FC236}">
                <a16:creationId xmlns:a16="http://schemas.microsoft.com/office/drawing/2014/main" id="{9E85ACC8-24FB-446A-8AAC-E6DD2005734E}"/>
              </a:ext>
            </a:extLst>
          </p:cNvPr>
          <p:cNvSpPr/>
          <p:nvPr/>
        </p:nvSpPr>
        <p:spPr>
          <a:xfrm>
            <a:off x="6387669" y="3242699"/>
            <a:ext cx="881839" cy="526076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08" name="Прямая со стрелкой 90">
            <a:extLst>
              <a:ext uri="{FF2B5EF4-FFF2-40B4-BE49-F238E27FC236}">
                <a16:creationId xmlns:a16="http://schemas.microsoft.com/office/drawing/2014/main" id="{F3592D49-0C94-4A41-A0BB-BA286351EB43}"/>
              </a:ext>
            </a:extLst>
          </p:cNvPr>
          <p:cNvCxnSpPr>
            <a:cxnSpLocks/>
            <a:stCxn id="107" idx="0"/>
            <a:endCxn id="106" idx="2"/>
          </p:cNvCxnSpPr>
          <p:nvPr/>
        </p:nvCxnSpPr>
        <p:spPr>
          <a:xfrm flipV="1">
            <a:off x="6828589" y="2398593"/>
            <a:ext cx="0" cy="84410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90">
            <a:extLst>
              <a:ext uri="{FF2B5EF4-FFF2-40B4-BE49-F238E27FC236}">
                <a16:creationId xmlns:a16="http://schemas.microsoft.com/office/drawing/2014/main" id="{B1838FBA-2BA3-4E6F-B26E-15AC33F6F1C4}"/>
              </a:ext>
            </a:extLst>
          </p:cNvPr>
          <p:cNvCxnSpPr>
            <a:cxnSpLocks/>
            <a:stCxn id="101" idx="3"/>
            <a:endCxn id="97" idx="1"/>
          </p:cNvCxnSpPr>
          <p:nvPr/>
        </p:nvCxnSpPr>
        <p:spPr>
          <a:xfrm>
            <a:off x="8726719" y="3505737"/>
            <a:ext cx="575371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C6B3C43F-7A8E-4181-A59B-77D1C10AB6CB}"/>
              </a:ext>
            </a:extLst>
          </p:cNvPr>
          <p:cNvSpPr txBox="1"/>
          <p:nvPr/>
        </p:nvSpPr>
        <p:spPr>
          <a:xfrm>
            <a:off x="5966726" y="1160355"/>
            <a:ext cx="1689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3498DB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am</a:t>
            </a:r>
            <a:endParaRPr lang="ru-RU" sz="3200" dirty="0">
              <a:solidFill>
                <a:srgbClr val="3498DB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463DBC0-DB8A-431A-92AC-64383F24CE57}"/>
              </a:ext>
            </a:extLst>
          </p:cNvPr>
          <p:cNvSpPr txBox="1"/>
          <p:nvPr/>
        </p:nvSpPr>
        <p:spPr>
          <a:xfrm>
            <a:off x="7439394" y="1160355"/>
            <a:ext cx="1689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3498DB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fine </a:t>
            </a:r>
            <a:endParaRPr lang="ru-RU" sz="3200" dirty="0">
              <a:solidFill>
                <a:srgbClr val="3498DB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5CB812E-270D-434C-BB48-83C602D88A1A}"/>
              </a:ext>
            </a:extLst>
          </p:cNvPr>
          <p:cNvSpPr txBox="1"/>
          <p:nvPr/>
        </p:nvSpPr>
        <p:spPr>
          <a:xfrm>
            <a:off x="8883182" y="1160355"/>
            <a:ext cx="1689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3498DB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thanks</a:t>
            </a:r>
            <a:endParaRPr lang="ru-RU" sz="3200" dirty="0">
              <a:solidFill>
                <a:srgbClr val="3498DB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C8B8EFE-D772-4585-BA1B-66A09F7098B5}"/>
              </a:ext>
            </a:extLst>
          </p:cNvPr>
          <p:cNvSpPr txBox="1"/>
          <p:nvPr/>
        </p:nvSpPr>
        <p:spPr>
          <a:xfrm>
            <a:off x="143443" y="5232368"/>
            <a:ext cx="1689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how</a:t>
            </a:r>
            <a:endParaRPr lang="ru-RU" sz="32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C13E41C-4CCE-4750-97B1-FF85DE0147C9}"/>
              </a:ext>
            </a:extLst>
          </p:cNvPr>
          <p:cNvSpPr txBox="1"/>
          <p:nvPr/>
        </p:nvSpPr>
        <p:spPr>
          <a:xfrm>
            <a:off x="1612899" y="5232368"/>
            <a:ext cx="1689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are</a:t>
            </a:r>
            <a:endParaRPr lang="ru-RU" sz="32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AF48D68-8878-4FFF-BBA8-C6FE05A397AA}"/>
              </a:ext>
            </a:extLst>
          </p:cNvPr>
          <p:cNvSpPr txBox="1"/>
          <p:nvPr/>
        </p:nvSpPr>
        <p:spPr>
          <a:xfrm>
            <a:off x="3072730" y="5232368"/>
            <a:ext cx="1689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you</a:t>
            </a:r>
            <a:endParaRPr lang="ru-RU" sz="32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50E7633-D81E-429B-9CE1-D5037F65D602}"/>
              </a:ext>
            </a:extLst>
          </p:cNvPr>
          <p:cNvSpPr txBox="1"/>
          <p:nvPr/>
        </p:nvSpPr>
        <p:spPr>
          <a:xfrm>
            <a:off x="10384723" y="1160355"/>
            <a:ext cx="1689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3D3BF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&lt;END&gt;</a:t>
            </a:r>
            <a:endParaRPr lang="ru-RU" sz="3200" dirty="0">
              <a:solidFill>
                <a:srgbClr val="3D3BFF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grpSp>
        <p:nvGrpSpPr>
          <p:cNvPr id="121" name="Группа 120">
            <a:extLst>
              <a:ext uri="{FF2B5EF4-FFF2-40B4-BE49-F238E27FC236}">
                <a16:creationId xmlns:a16="http://schemas.microsoft.com/office/drawing/2014/main" id="{12DF4301-C653-47BE-9B19-62B40E843B15}"/>
              </a:ext>
            </a:extLst>
          </p:cNvPr>
          <p:cNvGrpSpPr/>
          <p:nvPr/>
        </p:nvGrpSpPr>
        <p:grpSpPr>
          <a:xfrm>
            <a:off x="10803631" y="1872517"/>
            <a:ext cx="881839" cy="1896258"/>
            <a:chOff x="13240561" y="2171700"/>
            <a:chExt cx="881839" cy="1896258"/>
          </a:xfrm>
        </p:grpSpPr>
        <p:sp>
          <p:nvSpPr>
            <p:cNvPr id="128" name="Прямоугольник: скругленные углы 127">
              <a:extLst>
                <a:ext uri="{FF2B5EF4-FFF2-40B4-BE49-F238E27FC236}">
                  <a16:creationId xmlns:a16="http://schemas.microsoft.com/office/drawing/2014/main" id="{07AB04DC-9F83-493C-83A8-539AD7E61930}"/>
                </a:ext>
              </a:extLst>
            </p:cNvPr>
            <p:cNvSpPr/>
            <p:nvPr/>
          </p:nvSpPr>
          <p:spPr>
            <a:xfrm>
              <a:off x="13240561" y="3541882"/>
              <a:ext cx="881839" cy="526076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129" name="Прямоугольник: скругленные углы 128">
              <a:extLst>
                <a:ext uri="{FF2B5EF4-FFF2-40B4-BE49-F238E27FC236}">
                  <a16:creationId xmlns:a16="http://schemas.microsoft.com/office/drawing/2014/main" id="{360BCCF7-73CF-40CF-A032-90116961F008}"/>
                </a:ext>
              </a:extLst>
            </p:cNvPr>
            <p:cNvSpPr/>
            <p:nvPr/>
          </p:nvSpPr>
          <p:spPr>
            <a:xfrm>
              <a:off x="13240561" y="2171700"/>
              <a:ext cx="881839" cy="526076"/>
            </a:xfrm>
            <a:prstGeom prst="round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130" name="Прямая со стрелкой 90">
              <a:extLst>
                <a:ext uri="{FF2B5EF4-FFF2-40B4-BE49-F238E27FC236}">
                  <a16:creationId xmlns:a16="http://schemas.microsoft.com/office/drawing/2014/main" id="{F72187A1-7E41-4C3D-9575-7B44A0CF3EEE}"/>
                </a:ext>
              </a:extLst>
            </p:cNvPr>
            <p:cNvCxnSpPr>
              <a:cxnSpLocks/>
              <a:stCxn id="128" idx="0"/>
              <a:endCxn id="129" idx="2"/>
            </p:cNvCxnSpPr>
            <p:nvPr/>
          </p:nvCxnSpPr>
          <p:spPr>
            <a:xfrm flipV="1">
              <a:off x="13681481" y="2697776"/>
              <a:ext cx="0" cy="844106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Группа 130">
            <a:extLst>
              <a:ext uri="{FF2B5EF4-FFF2-40B4-BE49-F238E27FC236}">
                <a16:creationId xmlns:a16="http://schemas.microsoft.com/office/drawing/2014/main" id="{B1EB003B-B5EF-4E82-AC76-70E1306EA52A}"/>
              </a:ext>
            </a:extLst>
          </p:cNvPr>
          <p:cNvGrpSpPr/>
          <p:nvPr/>
        </p:nvGrpSpPr>
        <p:grpSpPr>
          <a:xfrm>
            <a:off x="2000583" y="3242699"/>
            <a:ext cx="881839" cy="1896258"/>
            <a:chOff x="6941818" y="3541882"/>
            <a:chExt cx="881839" cy="1896258"/>
          </a:xfrm>
        </p:grpSpPr>
        <p:sp>
          <p:nvSpPr>
            <p:cNvPr id="132" name="Прямоугольник: скругленные углы 131">
              <a:extLst>
                <a:ext uri="{FF2B5EF4-FFF2-40B4-BE49-F238E27FC236}">
                  <a16:creationId xmlns:a16="http://schemas.microsoft.com/office/drawing/2014/main" id="{144A99FF-29D6-4D0C-BBEF-15594AB40EF2}"/>
                </a:ext>
              </a:extLst>
            </p:cNvPr>
            <p:cNvSpPr/>
            <p:nvPr/>
          </p:nvSpPr>
          <p:spPr>
            <a:xfrm>
              <a:off x="6941818" y="4912064"/>
              <a:ext cx="881839" cy="526076"/>
            </a:xfrm>
            <a:prstGeom prst="round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133" name="Прямая со стрелкой 90">
              <a:extLst>
                <a:ext uri="{FF2B5EF4-FFF2-40B4-BE49-F238E27FC236}">
                  <a16:creationId xmlns:a16="http://schemas.microsoft.com/office/drawing/2014/main" id="{E5B56B19-A743-4E98-A34B-AEAC7039DC37}"/>
                </a:ext>
              </a:extLst>
            </p:cNvPr>
            <p:cNvCxnSpPr>
              <a:cxnSpLocks/>
              <a:stCxn id="132" idx="0"/>
              <a:endCxn id="134" idx="2"/>
            </p:cNvCxnSpPr>
            <p:nvPr/>
          </p:nvCxnSpPr>
          <p:spPr>
            <a:xfrm flipV="1">
              <a:off x="7382737" y="4067958"/>
              <a:ext cx="0" cy="844106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Прямоугольник: скругленные углы 133">
              <a:extLst>
                <a:ext uri="{FF2B5EF4-FFF2-40B4-BE49-F238E27FC236}">
                  <a16:creationId xmlns:a16="http://schemas.microsoft.com/office/drawing/2014/main" id="{FD089D76-C326-45BC-9041-1E869AA3A3B6}"/>
                </a:ext>
              </a:extLst>
            </p:cNvPr>
            <p:cNvSpPr/>
            <p:nvPr/>
          </p:nvSpPr>
          <p:spPr>
            <a:xfrm>
              <a:off x="6941818" y="3541882"/>
              <a:ext cx="881839" cy="526076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  <p:cxnSp>
        <p:nvCxnSpPr>
          <p:cNvPr id="135" name="Прямая со стрелкой 90">
            <a:extLst>
              <a:ext uri="{FF2B5EF4-FFF2-40B4-BE49-F238E27FC236}">
                <a16:creationId xmlns:a16="http://schemas.microsoft.com/office/drawing/2014/main" id="{870D60BE-7161-4393-B740-DCA4DF702AE3}"/>
              </a:ext>
            </a:extLst>
          </p:cNvPr>
          <p:cNvCxnSpPr>
            <a:cxnSpLocks/>
          </p:cNvCxnSpPr>
          <p:nvPr/>
        </p:nvCxnSpPr>
        <p:spPr>
          <a:xfrm>
            <a:off x="2911297" y="3505737"/>
            <a:ext cx="575372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Прямая со стрелкой 90">
            <a:extLst>
              <a:ext uri="{FF2B5EF4-FFF2-40B4-BE49-F238E27FC236}">
                <a16:creationId xmlns:a16="http://schemas.microsoft.com/office/drawing/2014/main" id="{6C5FA198-802D-40F3-92D9-7734CABBC083}"/>
              </a:ext>
            </a:extLst>
          </p:cNvPr>
          <p:cNvCxnSpPr>
            <a:cxnSpLocks/>
          </p:cNvCxnSpPr>
          <p:nvPr/>
        </p:nvCxnSpPr>
        <p:spPr>
          <a:xfrm>
            <a:off x="10199384" y="3505737"/>
            <a:ext cx="575371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Группа 136">
            <a:extLst>
              <a:ext uri="{FF2B5EF4-FFF2-40B4-BE49-F238E27FC236}">
                <a16:creationId xmlns:a16="http://schemas.microsoft.com/office/drawing/2014/main" id="{0B150362-CE3C-473D-81D7-D017C0364DDF}"/>
              </a:ext>
            </a:extLst>
          </p:cNvPr>
          <p:cNvGrpSpPr/>
          <p:nvPr/>
        </p:nvGrpSpPr>
        <p:grpSpPr>
          <a:xfrm>
            <a:off x="508667" y="3242699"/>
            <a:ext cx="881839" cy="1896258"/>
            <a:chOff x="6941818" y="3541882"/>
            <a:chExt cx="881839" cy="1896258"/>
          </a:xfrm>
        </p:grpSpPr>
        <p:sp>
          <p:nvSpPr>
            <p:cNvPr id="138" name="Прямоугольник: скругленные углы 137">
              <a:extLst>
                <a:ext uri="{FF2B5EF4-FFF2-40B4-BE49-F238E27FC236}">
                  <a16:creationId xmlns:a16="http://schemas.microsoft.com/office/drawing/2014/main" id="{7A9AFC39-7C08-40A7-B913-60B321A3E383}"/>
                </a:ext>
              </a:extLst>
            </p:cNvPr>
            <p:cNvSpPr/>
            <p:nvPr/>
          </p:nvSpPr>
          <p:spPr>
            <a:xfrm>
              <a:off x="6941818" y="4912064"/>
              <a:ext cx="881839" cy="526076"/>
            </a:xfrm>
            <a:prstGeom prst="round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139" name="Прямая со стрелкой 90">
              <a:extLst>
                <a:ext uri="{FF2B5EF4-FFF2-40B4-BE49-F238E27FC236}">
                  <a16:creationId xmlns:a16="http://schemas.microsoft.com/office/drawing/2014/main" id="{92213FA9-C1BE-4FC2-B9A9-A14C6F54CCB2}"/>
                </a:ext>
              </a:extLst>
            </p:cNvPr>
            <p:cNvCxnSpPr>
              <a:cxnSpLocks/>
              <a:stCxn id="138" idx="0"/>
              <a:endCxn id="140" idx="2"/>
            </p:cNvCxnSpPr>
            <p:nvPr/>
          </p:nvCxnSpPr>
          <p:spPr>
            <a:xfrm flipV="1">
              <a:off x="7382737" y="4067958"/>
              <a:ext cx="0" cy="844106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Прямоугольник: скругленные углы 139">
              <a:extLst>
                <a:ext uri="{FF2B5EF4-FFF2-40B4-BE49-F238E27FC236}">
                  <a16:creationId xmlns:a16="http://schemas.microsoft.com/office/drawing/2014/main" id="{CEB2428C-D450-4305-9568-894F1BED4EC0}"/>
                </a:ext>
              </a:extLst>
            </p:cNvPr>
            <p:cNvSpPr/>
            <p:nvPr/>
          </p:nvSpPr>
          <p:spPr>
            <a:xfrm>
              <a:off x="6941818" y="3541882"/>
              <a:ext cx="881839" cy="526076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  <p:cxnSp>
        <p:nvCxnSpPr>
          <p:cNvPr id="141" name="Прямая со стрелкой 90">
            <a:extLst>
              <a:ext uri="{FF2B5EF4-FFF2-40B4-BE49-F238E27FC236}">
                <a16:creationId xmlns:a16="http://schemas.microsoft.com/office/drawing/2014/main" id="{60D52A9D-5A6E-4ACF-AF84-84650BD1A161}"/>
              </a:ext>
            </a:extLst>
          </p:cNvPr>
          <p:cNvCxnSpPr>
            <a:cxnSpLocks/>
          </p:cNvCxnSpPr>
          <p:nvPr/>
        </p:nvCxnSpPr>
        <p:spPr>
          <a:xfrm>
            <a:off x="1419381" y="3505737"/>
            <a:ext cx="575372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Прямоугольник: скругленные углы 141">
            <a:extLst>
              <a:ext uri="{FF2B5EF4-FFF2-40B4-BE49-F238E27FC236}">
                <a16:creationId xmlns:a16="http://schemas.microsoft.com/office/drawing/2014/main" id="{10541213-8BE1-4867-BE5B-305279DEFCA5}"/>
              </a:ext>
            </a:extLst>
          </p:cNvPr>
          <p:cNvSpPr/>
          <p:nvPr/>
        </p:nvSpPr>
        <p:spPr>
          <a:xfrm>
            <a:off x="4953505" y="1872517"/>
            <a:ext cx="881839" cy="526076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43" name="Прямая со стрелкой 90">
            <a:extLst>
              <a:ext uri="{FF2B5EF4-FFF2-40B4-BE49-F238E27FC236}">
                <a16:creationId xmlns:a16="http://schemas.microsoft.com/office/drawing/2014/main" id="{0B2A81DD-2668-4B9C-959D-463D95B2DCEA}"/>
              </a:ext>
            </a:extLst>
          </p:cNvPr>
          <p:cNvCxnSpPr>
            <a:cxnSpLocks/>
            <a:endCxn id="142" idx="2"/>
          </p:cNvCxnSpPr>
          <p:nvPr/>
        </p:nvCxnSpPr>
        <p:spPr>
          <a:xfrm flipV="1">
            <a:off x="5394425" y="2398593"/>
            <a:ext cx="0" cy="84410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2AB79685-D0E7-4550-8848-30E013BDD9DA}"/>
              </a:ext>
            </a:extLst>
          </p:cNvPr>
          <p:cNvSpPr txBox="1"/>
          <p:nvPr/>
        </p:nvSpPr>
        <p:spPr>
          <a:xfrm>
            <a:off x="4532562" y="1160355"/>
            <a:ext cx="1689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rgbClr val="3498DB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</a:t>
            </a:r>
            <a:r>
              <a:rPr lang="en-US" sz="3200" dirty="0">
                <a:solidFill>
                  <a:srgbClr val="3498DB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endParaRPr lang="ru-RU" sz="3200" dirty="0">
              <a:solidFill>
                <a:srgbClr val="3498DB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45" name="Прямоугольник: скругленные углы 144">
            <a:extLst>
              <a:ext uri="{FF2B5EF4-FFF2-40B4-BE49-F238E27FC236}">
                <a16:creationId xmlns:a16="http://schemas.microsoft.com/office/drawing/2014/main" id="{832AA6E8-6BE3-47C3-B50F-5B090F5DDFD5}"/>
              </a:ext>
            </a:extLst>
          </p:cNvPr>
          <p:cNvSpPr/>
          <p:nvPr/>
        </p:nvSpPr>
        <p:spPr>
          <a:xfrm>
            <a:off x="4930458" y="4612881"/>
            <a:ext cx="881839" cy="526076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46" name="Прямая со стрелкой 90">
            <a:extLst>
              <a:ext uri="{FF2B5EF4-FFF2-40B4-BE49-F238E27FC236}">
                <a16:creationId xmlns:a16="http://schemas.microsoft.com/office/drawing/2014/main" id="{8DE2BD22-A122-4036-95EF-3E7D08BBA0A0}"/>
              </a:ext>
            </a:extLst>
          </p:cNvPr>
          <p:cNvCxnSpPr>
            <a:cxnSpLocks/>
            <a:stCxn id="145" idx="0"/>
          </p:cNvCxnSpPr>
          <p:nvPr/>
        </p:nvCxnSpPr>
        <p:spPr>
          <a:xfrm flipV="1">
            <a:off x="5371377" y="3768775"/>
            <a:ext cx="0" cy="84410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Прямоугольник: скругленные углы 146">
            <a:extLst>
              <a:ext uri="{FF2B5EF4-FFF2-40B4-BE49-F238E27FC236}">
                <a16:creationId xmlns:a16="http://schemas.microsoft.com/office/drawing/2014/main" id="{96472A55-CD15-4FC7-B89D-63F8A6E14B1A}"/>
              </a:ext>
            </a:extLst>
          </p:cNvPr>
          <p:cNvSpPr/>
          <p:nvPr/>
        </p:nvSpPr>
        <p:spPr>
          <a:xfrm>
            <a:off x="6387669" y="4612881"/>
            <a:ext cx="881839" cy="526076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48" name="Прямая со стрелкой 90">
            <a:extLst>
              <a:ext uri="{FF2B5EF4-FFF2-40B4-BE49-F238E27FC236}">
                <a16:creationId xmlns:a16="http://schemas.microsoft.com/office/drawing/2014/main" id="{2172FBCA-BE0E-431C-B4C1-ED82E6B24C6A}"/>
              </a:ext>
            </a:extLst>
          </p:cNvPr>
          <p:cNvCxnSpPr>
            <a:cxnSpLocks/>
            <a:stCxn id="147" idx="0"/>
          </p:cNvCxnSpPr>
          <p:nvPr/>
        </p:nvCxnSpPr>
        <p:spPr>
          <a:xfrm flipV="1">
            <a:off x="6828588" y="3768775"/>
            <a:ext cx="0" cy="84410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Прямоугольник: скругленные углы 148">
            <a:extLst>
              <a:ext uri="{FF2B5EF4-FFF2-40B4-BE49-F238E27FC236}">
                <a16:creationId xmlns:a16="http://schemas.microsoft.com/office/drawing/2014/main" id="{66C6D158-A5F6-4483-8C45-99B1DFF3B7DD}"/>
              </a:ext>
            </a:extLst>
          </p:cNvPr>
          <p:cNvSpPr/>
          <p:nvPr/>
        </p:nvSpPr>
        <p:spPr>
          <a:xfrm>
            <a:off x="7844879" y="4612881"/>
            <a:ext cx="881839" cy="526076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50" name="Прямая со стрелкой 90">
            <a:extLst>
              <a:ext uri="{FF2B5EF4-FFF2-40B4-BE49-F238E27FC236}">
                <a16:creationId xmlns:a16="http://schemas.microsoft.com/office/drawing/2014/main" id="{D3401D06-25C8-4423-B937-37AFC2972C34}"/>
              </a:ext>
            </a:extLst>
          </p:cNvPr>
          <p:cNvCxnSpPr>
            <a:cxnSpLocks/>
            <a:stCxn id="149" idx="0"/>
          </p:cNvCxnSpPr>
          <p:nvPr/>
        </p:nvCxnSpPr>
        <p:spPr>
          <a:xfrm flipV="1">
            <a:off x="8285798" y="3768775"/>
            <a:ext cx="0" cy="84410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Прямоугольник: скругленные углы 150">
            <a:extLst>
              <a:ext uri="{FF2B5EF4-FFF2-40B4-BE49-F238E27FC236}">
                <a16:creationId xmlns:a16="http://schemas.microsoft.com/office/drawing/2014/main" id="{ACE36A59-CD5B-4D7A-927D-571102040A8B}"/>
              </a:ext>
            </a:extLst>
          </p:cNvPr>
          <p:cNvSpPr/>
          <p:nvPr/>
        </p:nvSpPr>
        <p:spPr>
          <a:xfrm>
            <a:off x="9302088" y="4612881"/>
            <a:ext cx="881839" cy="526076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52" name="Прямая со стрелкой 90">
            <a:extLst>
              <a:ext uri="{FF2B5EF4-FFF2-40B4-BE49-F238E27FC236}">
                <a16:creationId xmlns:a16="http://schemas.microsoft.com/office/drawing/2014/main" id="{EE79B53A-A499-4177-956B-960AF50E6DAE}"/>
              </a:ext>
            </a:extLst>
          </p:cNvPr>
          <p:cNvCxnSpPr>
            <a:cxnSpLocks/>
            <a:stCxn id="151" idx="0"/>
          </p:cNvCxnSpPr>
          <p:nvPr/>
        </p:nvCxnSpPr>
        <p:spPr>
          <a:xfrm flipV="1">
            <a:off x="9743007" y="3768775"/>
            <a:ext cx="0" cy="84410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Прямоугольник: скругленные углы 152">
            <a:extLst>
              <a:ext uri="{FF2B5EF4-FFF2-40B4-BE49-F238E27FC236}">
                <a16:creationId xmlns:a16="http://schemas.microsoft.com/office/drawing/2014/main" id="{085C6E20-9BD5-4DF4-8E59-9ECDAD5E4401}"/>
              </a:ext>
            </a:extLst>
          </p:cNvPr>
          <p:cNvSpPr/>
          <p:nvPr/>
        </p:nvSpPr>
        <p:spPr>
          <a:xfrm>
            <a:off x="10803631" y="4612881"/>
            <a:ext cx="881839" cy="526076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54" name="Прямая со стрелкой 90">
            <a:extLst>
              <a:ext uri="{FF2B5EF4-FFF2-40B4-BE49-F238E27FC236}">
                <a16:creationId xmlns:a16="http://schemas.microsoft.com/office/drawing/2014/main" id="{753D08CA-0995-4C28-869D-CC38C622782D}"/>
              </a:ext>
            </a:extLst>
          </p:cNvPr>
          <p:cNvCxnSpPr>
            <a:cxnSpLocks/>
            <a:stCxn id="153" idx="0"/>
          </p:cNvCxnSpPr>
          <p:nvPr/>
        </p:nvCxnSpPr>
        <p:spPr>
          <a:xfrm flipV="1">
            <a:off x="11244550" y="3768775"/>
            <a:ext cx="0" cy="84410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2B7362AF-C41C-4263-8910-58952BBD116E}"/>
              </a:ext>
            </a:extLst>
          </p:cNvPr>
          <p:cNvSpPr txBox="1"/>
          <p:nvPr/>
        </p:nvSpPr>
        <p:spPr>
          <a:xfrm>
            <a:off x="4465186" y="5337720"/>
            <a:ext cx="1877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3D3BF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&lt;START&gt;</a:t>
            </a:r>
            <a:endParaRPr lang="ru-RU" sz="3200" dirty="0">
              <a:solidFill>
                <a:srgbClr val="3D3BFF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6068647-4867-489D-933A-BB13D1CA82D4}"/>
              </a:ext>
            </a:extLst>
          </p:cNvPr>
          <p:cNvSpPr txBox="1"/>
          <p:nvPr/>
        </p:nvSpPr>
        <p:spPr>
          <a:xfrm>
            <a:off x="7468267" y="5318469"/>
            <a:ext cx="1689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3498DB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am</a:t>
            </a:r>
            <a:endParaRPr lang="ru-RU" sz="3200" dirty="0">
              <a:solidFill>
                <a:srgbClr val="3498DB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14F349B-3A42-438F-BD5A-B8D990585DBB}"/>
              </a:ext>
            </a:extLst>
          </p:cNvPr>
          <p:cNvSpPr txBox="1"/>
          <p:nvPr/>
        </p:nvSpPr>
        <p:spPr>
          <a:xfrm>
            <a:off x="8940935" y="5318469"/>
            <a:ext cx="1689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3498DB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fine </a:t>
            </a:r>
            <a:endParaRPr lang="ru-RU" sz="3200" dirty="0">
              <a:solidFill>
                <a:srgbClr val="3498DB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84F7670A-6177-47ED-B7B7-9835D761C15E}"/>
              </a:ext>
            </a:extLst>
          </p:cNvPr>
          <p:cNvSpPr txBox="1"/>
          <p:nvPr/>
        </p:nvSpPr>
        <p:spPr>
          <a:xfrm>
            <a:off x="10384723" y="5318469"/>
            <a:ext cx="1689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3498DB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thanks</a:t>
            </a:r>
            <a:endParaRPr lang="ru-RU" sz="3200" dirty="0">
              <a:solidFill>
                <a:srgbClr val="3498DB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4469894C-A958-43C8-B3ED-03825AA2171D}"/>
              </a:ext>
            </a:extLst>
          </p:cNvPr>
          <p:cNvSpPr txBox="1"/>
          <p:nvPr/>
        </p:nvSpPr>
        <p:spPr>
          <a:xfrm>
            <a:off x="6034103" y="5318469"/>
            <a:ext cx="1689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rgbClr val="3498DB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</a:t>
            </a:r>
            <a:r>
              <a:rPr lang="en-US" sz="3200" dirty="0">
                <a:solidFill>
                  <a:srgbClr val="3498DB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endParaRPr lang="ru-RU" sz="3200" dirty="0">
              <a:solidFill>
                <a:srgbClr val="3498DB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160" name="Рисунок 159">
            <a:extLst>
              <a:ext uri="{FF2B5EF4-FFF2-40B4-BE49-F238E27FC236}">
                <a16:creationId xmlns:a16="http://schemas.microsoft.com/office/drawing/2014/main" id="{1488D8E5-ED99-4EC8-A99B-10ECCCB1A3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573" y="1123360"/>
            <a:ext cx="1135127" cy="145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1163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"/>
          <p:cNvSpPr txBox="1">
            <a:spLocks noGrp="1"/>
          </p:cNvSpPr>
          <p:nvPr>
            <p:ph type="title" idx="4294967295"/>
          </p:nvPr>
        </p:nvSpPr>
        <p:spPr>
          <a:xfrm>
            <a:off x="633062" y="2531169"/>
            <a:ext cx="10660063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lt1"/>
              </a:buClr>
              <a:buSzPts val="4100"/>
            </a:pPr>
            <a:r>
              <a:rPr lang="ru-RU" sz="55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Реализация </a:t>
            </a:r>
            <a:r>
              <a:rPr lang="en-US" sz="55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Encoder-Decoder</a:t>
            </a:r>
            <a:endParaRPr sz="55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3"/>
          <p:cNvSpPr txBox="1">
            <a:spLocks noGrp="1"/>
          </p:cNvSpPr>
          <p:nvPr>
            <p:ph type="body" idx="4294967295"/>
          </p:nvPr>
        </p:nvSpPr>
        <p:spPr>
          <a:xfrm>
            <a:off x="633062" y="2325688"/>
            <a:ext cx="10515600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2133"/>
              </a:spcAft>
              <a:buClr>
                <a:schemeClr val="lt1"/>
              </a:buClr>
              <a:buSzPts val="1400"/>
              <a:buNone/>
            </a:pPr>
            <a:r>
              <a:rPr lang="en-US" sz="1900" dirty="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Neue"/>
              </a:rPr>
              <a:t>NLP </a:t>
            </a:r>
            <a:r>
              <a:rPr lang="ru-RU" sz="1900" dirty="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Neue"/>
              </a:rPr>
              <a:t>на нейронных сетях. Часть 2</a:t>
            </a:r>
            <a:endParaRPr sz="1900" dirty="0">
              <a:solidFill>
                <a:schemeClr val="l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Neue"/>
            </a:endParaRPr>
          </a:p>
        </p:txBody>
      </p:sp>
      <p:pic>
        <p:nvPicPr>
          <p:cNvPr id="174" name="Google Shape;17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062" y="523841"/>
            <a:ext cx="1114425" cy="257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16184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"/>
          <p:cNvSpPr txBox="1">
            <a:spLocks noGrp="1"/>
          </p:cNvSpPr>
          <p:nvPr>
            <p:ph type="title" idx="4294967295"/>
          </p:nvPr>
        </p:nvSpPr>
        <p:spPr>
          <a:xfrm>
            <a:off x="633062" y="2531169"/>
            <a:ext cx="10660063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lt1"/>
              </a:buClr>
              <a:buSzPts val="4100"/>
            </a:pPr>
            <a:r>
              <a:rPr lang="ru-RU" sz="55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Механизм внимания (</a:t>
            </a:r>
            <a:r>
              <a:rPr lang="en-US" sz="55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Attention)</a:t>
            </a:r>
            <a:endParaRPr sz="55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3"/>
          <p:cNvSpPr txBox="1">
            <a:spLocks noGrp="1"/>
          </p:cNvSpPr>
          <p:nvPr>
            <p:ph type="body" idx="4294967295"/>
          </p:nvPr>
        </p:nvSpPr>
        <p:spPr>
          <a:xfrm>
            <a:off x="633062" y="2325688"/>
            <a:ext cx="10515600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2133"/>
              </a:spcAft>
              <a:buClr>
                <a:schemeClr val="lt1"/>
              </a:buClr>
              <a:buSzPts val="1400"/>
              <a:buNone/>
            </a:pPr>
            <a:r>
              <a:rPr lang="en-US" sz="1900" dirty="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Neue"/>
              </a:rPr>
              <a:t>NLP </a:t>
            </a:r>
            <a:r>
              <a:rPr lang="ru-RU" sz="1900" dirty="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Neue"/>
              </a:rPr>
              <a:t>на нейронных сетях. Часть 2</a:t>
            </a:r>
            <a:endParaRPr sz="1900" dirty="0">
              <a:solidFill>
                <a:schemeClr val="l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Neue"/>
            </a:endParaRPr>
          </a:p>
        </p:txBody>
      </p:sp>
      <p:pic>
        <p:nvPicPr>
          <p:cNvPr id="174" name="Google Shape;17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062" y="523841"/>
            <a:ext cx="1114425" cy="257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4975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ru-RU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Генерация текстов</a:t>
            </a:r>
            <a:endParaRPr dirty="0"/>
          </a:p>
        </p:txBody>
      </p:sp>
      <p:sp>
        <p:nvSpPr>
          <p:cNvPr id="47" name="Прямоугольник: скругленные углы 46">
            <a:extLst>
              <a:ext uri="{FF2B5EF4-FFF2-40B4-BE49-F238E27FC236}">
                <a16:creationId xmlns:a16="http://schemas.microsoft.com/office/drawing/2014/main" id="{E17C1F65-0398-4BD4-B642-15B59716C848}"/>
              </a:ext>
            </a:extLst>
          </p:cNvPr>
          <p:cNvSpPr/>
          <p:nvPr/>
        </p:nvSpPr>
        <p:spPr>
          <a:xfrm>
            <a:off x="553719" y="4462440"/>
            <a:ext cx="688555" cy="439760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57" name="Прямая со стрелкой 90">
            <a:extLst>
              <a:ext uri="{FF2B5EF4-FFF2-40B4-BE49-F238E27FC236}">
                <a16:creationId xmlns:a16="http://schemas.microsoft.com/office/drawing/2014/main" id="{502F28A6-8E8F-45C1-86A9-29DB29E26178}"/>
              </a:ext>
            </a:extLst>
          </p:cNvPr>
          <p:cNvCxnSpPr>
            <a:cxnSpLocks/>
            <a:stCxn id="47" idx="0"/>
            <a:endCxn id="58" idx="2"/>
          </p:cNvCxnSpPr>
          <p:nvPr/>
        </p:nvCxnSpPr>
        <p:spPr>
          <a:xfrm flipV="1">
            <a:off x="897995" y="3756830"/>
            <a:ext cx="0" cy="7056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Прямоугольник: скругленные углы 57">
            <a:extLst>
              <a:ext uri="{FF2B5EF4-FFF2-40B4-BE49-F238E27FC236}">
                <a16:creationId xmlns:a16="http://schemas.microsoft.com/office/drawing/2014/main" id="{4AB55F2D-C643-4D92-A2E2-6B2A06D9A5C9}"/>
              </a:ext>
            </a:extLst>
          </p:cNvPr>
          <p:cNvSpPr/>
          <p:nvPr/>
        </p:nvSpPr>
        <p:spPr>
          <a:xfrm>
            <a:off x="553719" y="3317070"/>
            <a:ext cx="688555" cy="439760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59" name="Прямая со стрелкой 90">
            <a:extLst>
              <a:ext uri="{FF2B5EF4-FFF2-40B4-BE49-F238E27FC236}">
                <a16:creationId xmlns:a16="http://schemas.microsoft.com/office/drawing/2014/main" id="{AA23D234-A78A-4CFA-AFE6-B2319F7F864C}"/>
              </a:ext>
            </a:extLst>
          </p:cNvPr>
          <p:cNvCxnSpPr>
            <a:cxnSpLocks/>
            <a:stCxn id="58" idx="3"/>
            <a:endCxn id="61" idx="1"/>
          </p:cNvCxnSpPr>
          <p:nvPr/>
        </p:nvCxnSpPr>
        <p:spPr>
          <a:xfrm>
            <a:off x="1242274" y="3536950"/>
            <a:ext cx="4492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90">
            <a:extLst>
              <a:ext uri="{FF2B5EF4-FFF2-40B4-BE49-F238E27FC236}">
                <a16:creationId xmlns:a16="http://schemas.microsoft.com/office/drawing/2014/main" id="{11D63AFC-0936-475F-A4E8-96AD7484690D}"/>
              </a:ext>
            </a:extLst>
          </p:cNvPr>
          <p:cNvCxnSpPr>
            <a:cxnSpLocks/>
            <a:stCxn id="61" idx="3"/>
            <a:endCxn id="63" idx="1"/>
          </p:cNvCxnSpPr>
          <p:nvPr/>
        </p:nvCxnSpPr>
        <p:spPr>
          <a:xfrm>
            <a:off x="2380087" y="3536950"/>
            <a:ext cx="4492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Прямоугольник: скругленные углы 60">
            <a:extLst>
              <a:ext uri="{FF2B5EF4-FFF2-40B4-BE49-F238E27FC236}">
                <a16:creationId xmlns:a16="http://schemas.microsoft.com/office/drawing/2014/main" id="{CE1F5819-63AA-4AFA-9654-5D192382F417}"/>
              </a:ext>
            </a:extLst>
          </p:cNvPr>
          <p:cNvSpPr/>
          <p:nvPr/>
        </p:nvSpPr>
        <p:spPr>
          <a:xfrm>
            <a:off x="1691533" y="3317070"/>
            <a:ext cx="688555" cy="439760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62" name="Прямоугольник: скругленные углы 61">
            <a:extLst>
              <a:ext uri="{FF2B5EF4-FFF2-40B4-BE49-F238E27FC236}">
                <a16:creationId xmlns:a16="http://schemas.microsoft.com/office/drawing/2014/main" id="{96E2A4E2-6A79-4487-AE15-4C7667C49ED3}"/>
              </a:ext>
            </a:extLst>
          </p:cNvPr>
          <p:cNvSpPr/>
          <p:nvPr/>
        </p:nvSpPr>
        <p:spPr>
          <a:xfrm>
            <a:off x="2829346" y="2171700"/>
            <a:ext cx="688555" cy="439760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63" name="Прямоугольник: скругленные углы 62">
            <a:extLst>
              <a:ext uri="{FF2B5EF4-FFF2-40B4-BE49-F238E27FC236}">
                <a16:creationId xmlns:a16="http://schemas.microsoft.com/office/drawing/2014/main" id="{993503DA-8DE6-4125-86BF-A243B0F5E266}"/>
              </a:ext>
            </a:extLst>
          </p:cNvPr>
          <p:cNvSpPr/>
          <p:nvPr/>
        </p:nvSpPr>
        <p:spPr>
          <a:xfrm>
            <a:off x="2829346" y="3317070"/>
            <a:ext cx="688555" cy="439760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9FDD2438-5DE8-4F2D-B010-01889A72C001}"/>
              </a:ext>
            </a:extLst>
          </p:cNvPr>
          <p:cNvCxnSpPr>
            <a:cxnSpLocks/>
            <a:stCxn id="63" idx="0"/>
            <a:endCxn id="62" idx="2"/>
          </p:cNvCxnSpPr>
          <p:nvPr/>
        </p:nvCxnSpPr>
        <p:spPr>
          <a:xfrm flipV="1">
            <a:off x="3173625" y="2611460"/>
            <a:ext cx="0" cy="7056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Прямоугольник: скругленные углы 64">
            <a:extLst>
              <a:ext uri="{FF2B5EF4-FFF2-40B4-BE49-F238E27FC236}">
                <a16:creationId xmlns:a16="http://schemas.microsoft.com/office/drawing/2014/main" id="{9E0370BD-486D-48C6-AF96-638C1FE7D9C7}"/>
              </a:ext>
            </a:extLst>
          </p:cNvPr>
          <p:cNvSpPr/>
          <p:nvPr/>
        </p:nvSpPr>
        <p:spPr>
          <a:xfrm>
            <a:off x="1686346" y="2171700"/>
            <a:ext cx="688555" cy="439760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77F2A1E4-E59F-4ABB-AFA3-4734A45B786E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2030625" y="2611460"/>
            <a:ext cx="0" cy="7056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Прямоугольник: скругленные углы 66">
            <a:extLst>
              <a:ext uri="{FF2B5EF4-FFF2-40B4-BE49-F238E27FC236}">
                <a16:creationId xmlns:a16="http://schemas.microsoft.com/office/drawing/2014/main" id="{D0F3F3BA-3DA1-48AC-B2BF-C6E3B60374C4}"/>
              </a:ext>
            </a:extLst>
          </p:cNvPr>
          <p:cNvSpPr/>
          <p:nvPr/>
        </p:nvSpPr>
        <p:spPr>
          <a:xfrm>
            <a:off x="543346" y="2171700"/>
            <a:ext cx="688555" cy="439760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07D1922F-AC1F-48B1-AD77-D21331E36333}"/>
              </a:ext>
            </a:extLst>
          </p:cNvPr>
          <p:cNvCxnSpPr>
            <a:cxnSpLocks/>
            <a:endCxn id="67" idx="2"/>
          </p:cNvCxnSpPr>
          <p:nvPr/>
        </p:nvCxnSpPr>
        <p:spPr>
          <a:xfrm flipV="1">
            <a:off x="887625" y="2611460"/>
            <a:ext cx="0" cy="7056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913CC8B-417F-478A-8503-5FEF8AD4D6A6}"/>
              </a:ext>
            </a:extLst>
          </p:cNvPr>
          <p:cNvSpPr txBox="1"/>
          <p:nvPr/>
        </p:nvSpPr>
        <p:spPr>
          <a:xfrm>
            <a:off x="5219912" y="4961690"/>
            <a:ext cx="1689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Вход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1EB7708-57BE-405E-83E4-FDEBE5F4C62C}"/>
              </a:ext>
            </a:extLst>
          </p:cNvPr>
          <p:cNvSpPr txBox="1"/>
          <p:nvPr/>
        </p:nvSpPr>
        <p:spPr>
          <a:xfrm>
            <a:off x="241300" y="1281336"/>
            <a:ext cx="356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One-to-Many</a:t>
            </a:r>
            <a:endParaRPr lang="ru-RU" sz="2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71" name="Прямая соединительная линия 70">
            <a:extLst>
              <a:ext uri="{FF2B5EF4-FFF2-40B4-BE49-F238E27FC236}">
                <a16:creationId xmlns:a16="http://schemas.microsoft.com/office/drawing/2014/main" id="{1E24F802-E6D6-4988-AFA0-C64111C72A95}"/>
              </a:ext>
            </a:extLst>
          </p:cNvPr>
          <p:cNvCxnSpPr>
            <a:cxnSpLocks/>
          </p:cNvCxnSpPr>
          <p:nvPr/>
        </p:nvCxnSpPr>
        <p:spPr>
          <a:xfrm>
            <a:off x="4127500" y="1099128"/>
            <a:ext cx="0" cy="5962072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Прямоугольник: скругленные углы 71">
            <a:extLst>
              <a:ext uri="{FF2B5EF4-FFF2-40B4-BE49-F238E27FC236}">
                <a16:creationId xmlns:a16="http://schemas.microsoft.com/office/drawing/2014/main" id="{1B1F39F0-BFB1-482D-A2F1-60B7CE1D84AE}"/>
              </a:ext>
            </a:extLst>
          </p:cNvPr>
          <p:cNvSpPr/>
          <p:nvPr/>
        </p:nvSpPr>
        <p:spPr>
          <a:xfrm>
            <a:off x="5714572" y="4465317"/>
            <a:ext cx="688555" cy="49360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73" name="Прямая со стрелкой 90">
            <a:extLst>
              <a:ext uri="{FF2B5EF4-FFF2-40B4-BE49-F238E27FC236}">
                <a16:creationId xmlns:a16="http://schemas.microsoft.com/office/drawing/2014/main" id="{92F57874-3A64-4EAC-97CB-D15A5E0EA5ED}"/>
              </a:ext>
            </a:extLst>
          </p:cNvPr>
          <p:cNvCxnSpPr>
            <a:cxnSpLocks/>
            <a:stCxn id="72" idx="0"/>
            <a:endCxn id="74" idx="2"/>
          </p:cNvCxnSpPr>
          <p:nvPr/>
        </p:nvCxnSpPr>
        <p:spPr>
          <a:xfrm flipV="1">
            <a:off x="6058848" y="3673315"/>
            <a:ext cx="0" cy="79200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рямоугольник: скругленные углы 73">
            <a:extLst>
              <a:ext uri="{FF2B5EF4-FFF2-40B4-BE49-F238E27FC236}">
                <a16:creationId xmlns:a16="http://schemas.microsoft.com/office/drawing/2014/main" id="{FE7FE4C0-8145-4666-AF8E-5DC20D7741FB}"/>
              </a:ext>
            </a:extLst>
          </p:cNvPr>
          <p:cNvSpPr/>
          <p:nvPr/>
        </p:nvSpPr>
        <p:spPr>
          <a:xfrm>
            <a:off x="5714572" y="3179712"/>
            <a:ext cx="688555" cy="493603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75" name="Прямая со стрелкой 90">
            <a:extLst>
              <a:ext uri="{FF2B5EF4-FFF2-40B4-BE49-F238E27FC236}">
                <a16:creationId xmlns:a16="http://schemas.microsoft.com/office/drawing/2014/main" id="{EE96FE5F-D681-4504-B2A5-8C302E8339B9}"/>
              </a:ext>
            </a:extLst>
          </p:cNvPr>
          <p:cNvCxnSpPr>
            <a:cxnSpLocks/>
            <a:stCxn id="74" idx="3"/>
            <a:endCxn id="77" idx="1"/>
          </p:cNvCxnSpPr>
          <p:nvPr/>
        </p:nvCxnSpPr>
        <p:spPr>
          <a:xfrm>
            <a:off x="6403127" y="3426513"/>
            <a:ext cx="1465259" cy="0"/>
          </a:xfrm>
          <a:prstGeom prst="straightConnector1">
            <a:avLst/>
          </a:prstGeom>
          <a:ln w="5715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90">
            <a:extLst>
              <a:ext uri="{FF2B5EF4-FFF2-40B4-BE49-F238E27FC236}">
                <a16:creationId xmlns:a16="http://schemas.microsoft.com/office/drawing/2014/main" id="{90E17BE3-8512-440B-AC51-D1A1748A5197}"/>
              </a:ext>
            </a:extLst>
          </p:cNvPr>
          <p:cNvCxnSpPr>
            <a:cxnSpLocks/>
            <a:stCxn id="77" idx="3"/>
            <a:endCxn id="80" idx="1"/>
          </p:cNvCxnSpPr>
          <p:nvPr/>
        </p:nvCxnSpPr>
        <p:spPr>
          <a:xfrm>
            <a:off x="8556941" y="3426513"/>
            <a:ext cx="1541458" cy="0"/>
          </a:xfrm>
          <a:prstGeom prst="straightConnector1">
            <a:avLst/>
          </a:prstGeom>
          <a:ln w="5715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Прямоугольник: скругленные углы 76">
            <a:extLst>
              <a:ext uri="{FF2B5EF4-FFF2-40B4-BE49-F238E27FC236}">
                <a16:creationId xmlns:a16="http://schemas.microsoft.com/office/drawing/2014/main" id="{0A6451DA-B2A5-4D0F-A3BE-F2C78E2C8E9B}"/>
              </a:ext>
            </a:extLst>
          </p:cNvPr>
          <p:cNvSpPr/>
          <p:nvPr/>
        </p:nvSpPr>
        <p:spPr>
          <a:xfrm>
            <a:off x="7868386" y="3179712"/>
            <a:ext cx="688555" cy="49360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grpSp>
        <p:nvGrpSpPr>
          <p:cNvPr id="78" name="Группа 77">
            <a:extLst>
              <a:ext uri="{FF2B5EF4-FFF2-40B4-BE49-F238E27FC236}">
                <a16:creationId xmlns:a16="http://schemas.microsoft.com/office/drawing/2014/main" id="{3EDF2AEF-9542-411B-A548-A3C7273613D4}"/>
              </a:ext>
            </a:extLst>
          </p:cNvPr>
          <p:cNvGrpSpPr/>
          <p:nvPr/>
        </p:nvGrpSpPr>
        <p:grpSpPr>
          <a:xfrm>
            <a:off x="10098399" y="1894107"/>
            <a:ext cx="688555" cy="1779207"/>
            <a:chOff x="8430046" y="2171700"/>
            <a:chExt cx="688555" cy="1585130"/>
          </a:xfrm>
          <a:solidFill>
            <a:schemeClr val="bg1"/>
          </a:solidFill>
        </p:grpSpPr>
        <p:sp>
          <p:nvSpPr>
            <p:cNvPr id="79" name="Прямоугольник: скругленные углы 78">
              <a:extLst>
                <a:ext uri="{FF2B5EF4-FFF2-40B4-BE49-F238E27FC236}">
                  <a16:creationId xmlns:a16="http://schemas.microsoft.com/office/drawing/2014/main" id="{A56BAD1D-8308-4048-A828-EFA6440842DC}"/>
                </a:ext>
              </a:extLst>
            </p:cNvPr>
            <p:cNvSpPr/>
            <p:nvPr/>
          </p:nvSpPr>
          <p:spPr>
            <a:xfrm>
              <a:off x="8430046" y="2171700"/>
              <a:ext cx="688555" cy="439760"/>
            </a:xfrm>
            <a:prstGeom prst="roundRect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80" name="Прямоугольник: скругленные углы 79">
              <a:extLst>
                <a:ext uri="{FF2B5EF4-FFF2-40B4-BE49-F238E27FC236}">
                  <a16:creationId xmlns:a16="http://schemas.microsoft.com/office/drawing/2014/main" id="{E0414844-CA25-4A6D-B595-E0B0AD75DCC1}"/>
                </a:ext>
              </a:extLst>
            </p:cNvPr>
            <p:cNvSpPr/>
            <p:nvPr/>
          </p:nvSpPr>
          <p:spPr>
            <a:xfrm>
              <a:off x="8430046" y="3317070"/>
              <a:ext cx="688555" cy="439760"/>
            </a:xfrm>
            <a:prstGeom prst="roundRect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81" name="Прямая со стрелкой 80">
              <a:extLst>
                <a:ext uri="{FF2B5EF4-FFF2-40B4-BE49-F238E27FC236}">
                  <a16:creationId xmlns:a16="http://schemas.microsoft.com/office/drawing/2014/main" id="{016B0534-8F76-4F54-BB5E-CA022721D949}"/>
                </a:ext>
              </a:extLst>
            </p:cNvPr>
            <p:cNvCxnSpPr>
              <a:cxnSpLocks/>
              <a:stCxn id="80" idx="0"/>
              <a:endCxn id="79" idx="2"/>
            </p:cNvCxnSpPr>
            <p:nvPr/>
          </p:nvCxnSpPr>
          <p:spPr>
            <a:xfrm flipV="1">
              <a:off x="8774325" y="2611460"/>
              <a:ext cx="0" cy="705610"/>
            </a:xfrm>
            <a:prstGeom prst="straightConnector1">
              <a:avLst/>
            </a:prstGeom>
            <a:grpFill/>
            <a:ln w="57150">
              <a:solidFill>
                <a:srgbClr val="BFBFB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Прямоугольник: скругленные углы 81">
            <a:extLst>
              <a:ext uri="{FF2B5EF4-FFF2-40B4-BE49-F238E27FC236}">
                <a16:creationId xmlns:a16="http://schemas.microsoft.com/office/drawing/2014/main" id="{00C1B110-808A-4A1C-A5B8-C54FB8E902ED}"/>
              </a:ext>
            </a:extLst>
          </p:cNvPr>
          <p:cNvSpPr/>
          <p:nvPr/>
        </p:nvSpPr>
        <p:spPr>
          <a:xfrm>
            <a:off x="7863199" y="1894107"/>
            <a:ext cx="688555" cy="49360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9839D712-715D-41A4-8171-0FCD6C86182D}"/>
              </a:ext>
            </a:extLst>
          </p:cNvPr>
          <p:cNvCxnSpPr>
            <a:cxnSpLocks/>
            <a:endCxn id="82" idx="2"/>
          </p:cNvCxnSpPr>
          <p:nvPr/>
        </p:nvCxnSpPr>
        <p:spPr>
          <a:xfrm flipV="1">
            <a:off x="8207478" y="2387710"/>
            <a:ext cx="0" cy="792002"/>
          </a:xfrm>
          <a:prstGeom prst="straightConnector1">
            <a:avLst/>
          </a:prstGeom>
          <a:ln w="5715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Прямоугольник: скругленные углы 83">
            <a:extLst>
              <a:ext uri="{FF2B5EF4-FFF2-40B4-BE49-F238E27FC236}">
                <a16:creationId xmlns:a16="http://schemas.microsoft.com/office/drawing/2014/main" id="{97864DD7-367C-4123-A547-2A2C4434B56E}"/>
              </a:ext>
            </a:extLst>
          </p:cNvPr>
          <p:cNvSpPr/>
          <p:nvPr/>
        </p:nvSpPr>
        <p:spPr>
          <a:xfrm>
            <a:off x="5704199" y="1894107"/>
            <a:ext cx="688555" cy="493603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B2567984-E536-4A87-9519-4FE828B37969}"/>
              </a:ext>
            </a:extLst>
          </p:cNvPr>
          <p:cNvCxnSpPr>
            <a:cxnSpLocks/>
            <a:endCxn id="84" idx="2"/>
          </p:cNvCxnSpPr>
          <p:nvPr/>
        </p:nvCxnSpPr>
        <p:spPr>
          <a:xfrm flipV="1">
            <a:off x="6048478" y="2387710"/>
            <a:ext cx="0" cy="79200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Прямоугольник: скругленные углы 88">
            <a:extLst>
              <a:ext uri="{FF2B5EF4-FFF2-40B4-BE49-F238E27FC236}">
                <a16:creationId xmlns:a16="http://schemas.microsoft.com/office/drawing/2014/main" id="{8A0EB45E-5B1B-42B0-A9CE-1E57F835CB83}"/>
              </a:ext>
            </a:extLst>
          </p:cNvPr>
          <p:cNvSpPr/>
          <p:nvPr/>
        </p:nvSpPr>
        <p:spPr>
          <a:xfrm>
            <a:off x="7863199" y="4465317"/>
            <a:ext cx="688555" cy="49360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90" name="Прямоугольник: скругленные углы 89">
            <a:extLst>
              <a:ext uri="{FF2B5EF4-FFF2-40B4-BE49-F238E27FC236}">
                <a16:creationId xmlns:a16="http://schemas.microsoft.com/office/drawing/2014/main" id="{00915661-47B6-46E9-A2F6-831E66ADC252}"/>
              </a:ext>
            </a:extLst>
          </p:cNvPr>
          <p:cNvSpPr/>
          <p:nvPr/>
        </p:nvSpPr>
        <p:spPr>
          <a:xfrm>
            <a:off x="10096070" y="4465317"/>
            <a:ext cx="688555" cy="49360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91" name="Прямая со стрелкой 90">
            <a:extLst>
              <a:ext uri="{FF2B5EF4-FFF2-40B4-BE49-F238E27FC236}">
                <a16:creationId xmlns:a16="http://schemas.microsoft.com/office/drawing/2014/main" id="{E821571F-4DF4-406B-A87B-304D28253235}"/>
              </a:ext>
            </a:extLst>
          </p:cNvPr>
          <p:cNvCxnSpPr>
            <a:cxnSpLocks/>
          </p:cNvCxnSpPr>
          <p:nvPr/>
        </p:nvCxnSpPr>
        <p:spPr>
          <a:xfrm flipV="1">
            <a:off x="8205149" y="3673315"/>
            <a:ext cx="0" cy="792002"/>
          </a:xfrm>
          <a:prstGeom prst="straightConnector1">
            <a:avLst/>
          </a:prstGeom>
          <a:ln w="5715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 стрелкой 90">
            <a:extLst>
              <a:ext uri="{FF2B5EF4-FFF2-40B4-BE49-F238E27FC236}">
                <a16:creationId xmlns:a16="http://schemas.microsoft.com/office/drawing/2014/main" id="{3D007CE1-CCB3-4BF9-BEAB-8B7730D0C499}"/>
              </a:ext>
            </a:extLst>
          </p:cNvPr>
          <p:cNvCxnSpPr>
            <a:cxnSpLocks/>
          </p:cNvCxnSpPr>
          <p:nvPr/>
        </p:nvCxnSpPr>
        <p:spPr>
          <a:xfrm flipV="1">
            <a:off x="10440348" y="3673315"/>
            <a:ext cx="0" cy="792002"/>
          </a:xfrm>
          <a:prstGeom prst="straightConnector1">
            <a:avLst/>
          </a:prstGeom>
          <a:ln w="5715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Прямоугольник 25">
                <a:extLst>
                  <a:ext uri="{FF2B5EF4-FFF2-40B4-BE49-F238E27FC236}">
                    <a16:creationId xmlns:a16="http://schemas.microsoft.com/office/drawing/2014/main" id="{ED3BB04C-36F9-44D0-B08F-1D778E9F676B}"/>
                  </a:ext>
                </a:extLst>
              </p:cNvPr>
              <p:cNvSpPr/>
              <p:nvPr/>
            </p:nvSpPr>
            <p:spPr>
              <a:xfrm>
                <a:off x="5724604" y="1854016"/>
                <a:ext cx="67723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𝒀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93" name="Прямоугольник 25">
                <a:extLst>
                  <a:ext uri="{FF2B5EF4-FFF2-40B4-BE49-F238E27FC236}">
                    <a16:creationId xmlns:a16="http://schemas.microsoft.com/office/drawing/2014/main" id="{ED3BB04C-36F9-44D0-B08F-1D778E9F67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604" y="1854016"/>
                <a:ext cx="67723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Прямоугольник 25">
                <a:extLst>
                  <a:ext uri="{FF2B5EF4-FFF2-40B4-BE49-F238E27FC236}">
                    <a16:creationId xmlns:a16="http://schemas.microsoft.com/office/drawing/2014/main" id="{D7B1624E-41DF-4775-9318-E239E083BEE5}"/>
                  </a:ext>
                </a:extLst>
              </p:cNvPr>
              <p:cNvSpPr/>
              <p:nvPr/>
            </p:nvSpPr>
            <p:spPr>
              <a:xfrm>
                <a:off x="5724604" y="3150801"/>
                <a:ext cx="73334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𝑯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97" name="Прямоугольник 25">
                <a:extLst>
                  <a:ext uri="{FF2B5EF4-FFF2-40B4-BE49-F238E27FC236}">
                    <a16:creationId xmlns:a16="http://schemas.microsoft.com/office/drawing/2014/main" id="{D7B1624E-41DF-4775-9318-E239E083BE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604" y="3150801"/>
                <a:ext cx="73334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Прямоугольник 25">
                <a:extLst>
                  <a:ext uri="{FF2B5EF4-FFF2-40B4-BE49-F238E27FC236}">
                    <a16:creationId xmlns:a16="http://schemas.microsoft.com/office/drawing/2014/main" id="{484498AC-0BEF-4179-8BD1-6555E36C3283}"/>
                  </a:ext>
                </a:extLst>
              </p:cNvPr>
              <p:cNvSpPr/>
              <p:nvPr/>
            </p:nvSpPr>
            <p:spPr>
              <a:xfrm>
                <a:off x="5741229" y="4430963"/>
                <a:ext cx="69807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𝑿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98" name="Прямоугольник 25">
                <a:extLst>
                  <a:ext uri="{FF2B5EF4-FFF2-40B4-BE49-F238E27FC236}">
                    <a16:creationId xmlns:a16="http://schemas.microsoft.com/office/drawing/2014/main" id="{484498AC-0BEF-4179-8BD1-6555E36C32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229" y="4430963"/>
                <a:ext cx="69807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248271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ru-RU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Проблемы </a:t>
            </a:r>
            <a:r>
              <a:rPr lang="en-US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Encoder-Decoder</a:t>
            </a:r>
            <a:endParaRPr dirty="0"/>
          </a:p>
        </p:txBody>
      </p:sp>
      <p:cxnSp>
        <p:nvCxnSpPr>
          <p:cNvPr id="64" name="Прямая соединительная линия 63">
            <a:extLst>
              <a:ext uri="{FF2B5EF4-FFF2-40B4-BE49-F238E27FC236}">
                <a16:creationId xmlns:a16="http://schemas.microsoft.com/office/drawing/2014/main" id="{9F98C882-4ED3-4E13-BDBC-7DE2D6320B69}"/>
              </a:ext>
            </a:extLst>
          </p:cNvPr>
          <p:cNvCxnSpPr>
            <a:cxnSpLocks/>
          </p:cNvCxnSpPr>
          <p:nvPr/>
        </p:nvCxnSpPr>
        <p:spPr>
          <a:xfrm flipV="1">
            <a:off x="6025415" y="1114325"/>
            <a:ext cx="0" cy="5958038"/>
          </a:xfrm>
          <a:prstGeom prst="line">
            <a:avLst/>
          </a:prstGeom>
          <a:ln w="28575">
            <a:solidFill>
              <a:srgbClr val="BFBFB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2E257511-7B1D-4784-9E38-63E118DF1FC7}"/>
              </a:ext>
            </a:extLst>
          </p:cNvPr>
          <p:cNvGrpSpPr/>
          <p:nvPr/>
        </p:nvGrpSpPr>
        <p:grpSpPr>
          <a:xfrm>
            <a:off x="3473247" y="3472301"/>
            <a:ext cx="881839" cy="1896258"/>
            <a:chOff x="6941818" y="3541882"/>
            <a:chExt cx="881839" cy="1896258"/>
          </a:xfrm>
        </p:grpSpPr>
        <p:sp>
          <p:nvSpPr>
            <p:cNvPr id="66" name="Прямоугольник: скругленные углы 65">
              <a:extLst>
                <a:ext uri="{FF2B5EF4-FFF2-40B4-BE49-F238E27FC236}">
                  <a16:creationId xmlns:a16="http://schemas.microsoft.com/office/drawing/2014/main" id="{D55AFEAB-C8AD-4CD5-AA23-DCDDDCE6F7B7}"/>
                </a:ext>
              </a:extLst>
            </p:cNvPr>
            <p:cNvSpPr/>
            <p:nvPr/>
          </p:nvSpPr>
          <p:spPr>
            <a:xfrm>
              <a:off x="6941818" y="4912064"/>
              <a:ext cx="881839" cy="526076"/>
            </a:xfrm>
            <a:prstGeom prst="round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7" name="Прямая со стрелкой 90">
              <a:extLst>
                <a:ext uri="{FF2B5EF4-FFF2-40B4-BE49-F238E27FC236}">
                  <a16:creationId xmlns:a16="http://schemas.microsoft.com/office/drawing/2014/main" id="{16C9C432-E8E6-4DAF-9839-2A1520E530C9}"/>
                </a:ext>
              </a:extLst>
            </p:cNvPr>
            <p:cNvCxnSpPr>
              <a:cxnSpLocks/>
              <a:stCxn id="66" idx="0"/>
              <a:endCxn id="68" idx="2"/>
            </p:cNvCxnSpPr>
            <p:nvPr/>
          </p:nvCxnSpPr>
          <p:spPr>
            <a:xfrm flipV="1">
              <a:off x="7382737" y="4067958"/>
              <a:ext cx="0" cy="844106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Прямоугольник: скругленные углы 67">
              <a:extLst>
                <a:ext uri="{FF2B5EF4-FFF2-40B4-BE49-F238E27FC236}">
                  <a16:creationId xmlns:a16="http://schemas.microsoft.com/office/drawing/2014/main" id="{8FA278AF-D052-4696-B5FC-1BD6FD81001B}"/>
                </a:ext>
              </a:extLst>
            </p:cNvPr>
            <p:cNvSpPr/>
            <p:nvPr/>
          </p:nvSpPr>
          <p:spPr>
            <a:xfrm>
              <a:off x="6941818" y="3541882"/>
              <a:ext cx="881839" cy="526076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69" name="Прямая со стрелкой 90">
            <a:extLst>
              <a:ext uri="{FF2B5EF4-FFF2-40B4-BE49-F238E27FC236}">
                <a16:creationId xmlns:a16="http://schemas.microsoft.com/office/drawing/2014/main" id="{088AE817-4818-4D6E-9340-4FA12B169DEF}"/>
              </a:ext>
            </a:extLst>
          </p:cNvPr>
          <p:cNvCxnSpPr>
            <a:cxnSpLocks/>
            <a:stCxn id="68" idx="3"/>
            <a:endCxn id="81" idx="1"/>
          </p:cNvCxnSpPr>
          <p:nvPr/>
        </p:nvCxnSpPr>
        <p:spPr>
          <a:xfrm>
            <a:off x="4355086" y="3735339"/>
            <a:ext cx="575372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90">
            <a:extLst>
              <a:ext uri="{FF2B5EF4-FFF2-40B4-BE49-F238E27FC236}">
                <a16:creationId xmlns:a16="http://schemas.microsoft.com/office/drawing/2014/main" id="{42A0D3E8-B4B0-4E21-9CE1-6392C77F8528}"/>
              </a:ext>
            </a:extLst>
          </p:cNvPr>
          <p:cNvCxnSpPr>
            <a:cxnSpLocks/>
            <a:stCxn id="81" idx="3"/>
            <a:endCxn id="85" idx="1"/>
          </p:cNvCxnSpPr>
          <p:nvPr/>
        </p:nvCxnSpPr>
        <p:spPr>
          <a:xfrm>
            <a:off x="5812297" y="3735339"/>
            <a:ext cx="575372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Группа 70">
            <a:extLst>
              <a:ext uri="{FF2B5EF4-FFF2-40B4-BE49-F238E27FC236}">
                <a16:creationId xmlns:a16="http://schemas.microsoft.com/office/drawing/2014/main" id="{2431024B-5BF4-491B-9375-6C770BDC58BD}"/>
              </a:ext>
            </a:extLst>
          </p:cNvPr>
          <p:cNvGrpSpPr/>
          <p:nvPr/>
        </p:nvGrpSpPr>
        <p:grpSpPr>
          <a:xfrm>
            <a:off x="9302090" y="2102119"/>
            <a:ext cx="881839" cy="1896258"/>
            <a:chOff x="13240561" y="2171700"/>
            <a:chExt cx="881839" cy="1896258"/>
          </a:xfrm>
        </p:grpSpPr>
        <p:sp>
          <p:nvSpPr>
            <p:cNvPr id="72" name="Прямоугольник: скругленные углы 71">
              <a:extLst>
                <a:ext uri="{FF2B5EF4-FFF2-40B4-BE49-F238E27FC236}">
                  <a16:creationId xmlns:a16="http://schemas.microsoft.com/office/drawing/2014/main" id="{AB6D9894-400E-42F8-BB44-A3D21627E25B}"/>
                </a:ext>
              </a:extLst>
            </p:cNvPr>
            <p:cNvSpPr/>
            <p:nvPr/>
          </p:nvSpPr>
          <p:spPr>
            <a:xfrm>
              <a:off x="13240561" y="3541882"/>
              <a:ext cx="881839" cy="526076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3" name="Прямоугольник: скругленные углы 72">
              <a:extLst>
                <a:ext uri="{FF2B5EF4-FFF2-40B4-BE49-F238E27FC236}">
                  <a16:creationId xmlns:a16="http://schemas.microsoft.com/office/drawing/2014/main" id="{440B4663-F948-41B0-9B12-8C80D2D37A1D}"/>
                </a:ext>
              </a:extLst>
            </p:cNvPr>
            <p:cNvSpPr/>
            <p:nvPr/>
          </p:nvSpPr>
          <p:spPr>
            <a:xfrm>
              <a:off x="13240561" y="2171700"/>
              <a:ext cx="881839" cy="526076"/>
            </a:xfrm>
            <a:prstGeom prst="round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4" name="Прямая со стрелкой 90">
              <a:extLst>
                <a:ext uri="{FF2B5EF4-FFF2-40B4-BE49-F238E27FC236}">
                  <a16:creationId xmlns:a16="http://schemas.microsoft.com/office/drawing/2014/main" id="{F5664A6C-79E6-4048-9F08-24D68C61F203}"/>
                </a:ext>
              </a:extLst>
            </p:cNvPr>
            <p:cNvCxnSpPr>
              <a:cxnSpLocks/>
              <a:stCxn id="72" idx="0"/>
              <a:endCxn id="73" idx="2"/>
            </p:cNvCxnSpPr>
            <p:nvPr/>
          </p:nvCxnSpPr>
          <p:spPr>
            <a:xfrm flipV="1">
              <a:off x="13681481" y="2697776"/>
              <a:ext cx="0" cy="844106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Группа 74">
            <a:extLst>
              <a:ext uri="{FF2B5EF4-FFF2-40B4-BE49-F238E27FC236}">
                <a16:creationId xmlns:a16="http://schemas.microsoft.com/office/drawing/2014/main" id="{13C72273-5A1E-491B-B38F-1F4A6B21D30A}"/>
              </a:ext>
            </a:extLst>
          </p:cNvPr>
          <p:cNvGrpSpPr/>
          <p:nvPr/>
        </p:nvGrpSpPr>
        <p:grpSpPr>
          <a:xfrm>
            <a:off x="7844880" y="2102119"/>
            <a:ext cx="881839" cy="1896258"/>
            <a:chOff x="11945161" y="2171700"/>
            <a:chExt cx="881839" cy="1896258"/>
          </a:xfrm>
        </p:grpSpPr>
        <p:sp>
          <p:nvSpPr>
            <p:cNvPr id="76" name="Прямоугольник: скругленные углы 75">
              <a:extLst>
                <a:ext uri="{FF2B5EF4-FFF2-40B4-BE49-F238E27FC236}">
                  <a16:creationId xmlns:a16="http://schemas.microsoft.com/office/drawing/2014/main" id="{5DD9F8D8-6B67-46E9-A2DA-A2433E43EE52}"/>
                </a:ext>
              </a:extLst>
            </p:cNvPr>
            <p:cNvSpPr/>
            <p:nvPr/>
          </p:nvSpPr>
          <p:spPr>
            <a:xfrm>
              <a:off x="11945161" y="3541882"/>
              <a:ext cx="881839" cy="526076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7" name="Прямоугольник: скругленные углы 76">
              <a:extLst>
                <a:ext uri="{FF2B5EF4-FFF2-40B4-BE49-F238E27FC236}">
                  <a16:creationId xmlns:a16="http://schemas.microsoft.com/office/drawing/2014/main" id="{5677B10C-55EE-4A3C-A9DF-B57A1CF67715}"/>
                </a:ext>
              </a:extLst>
            </p:cNvPr>
            <p:cNvSpPr/>
            <p:nvPr/>
          </p:nvSpPr>
          <p:spPr>
            <a:xfrm>
              <a:off x="11945161" y="2171700"/>
              <a:ext cx="881839" cy="526076"/>
            </a:xfrm>
            <a:prstGeom prst="round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8" name="Прямая со стрелкой 90">
              <a:extLst>
                <a:ext uri="{FF2B5EF4-FFF2-40B4-BE49-F238E27FC236}">
                  <a16:creationId xmlns:a16="http://schemas.microsoft.com/office/drawing/2014/main" id="{6A2A8167-1BB8-409E-994B-A6BA43AB9219}"/>
                </a:ext>
              </a:extLst>
            </p:cNvPr>
            <p:cNvCxnSpPr>
              <a:cxnSpLocks/>
              <a:stCxn id="76" idx="0"/>
              <a:endCxn id="77" idx="2"/>
            </p:cNvCxnSpPr>
            <p:nvPr/>
          </p:nvCxnSpPr>
          <p:spPr>
            <a:xfrm flipV="1">
              <a:off x="12386081" y="2697776"/>
              <a:ext cx="0" cy="844106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Прямая со стрелкой 90">
            <a:extLst>
              <a:ext uri="{FF2B5EF4-FFF2-40B4-BE49-F238E27FC236}">
                <a16:creationId xmlns:a16="http://schemas.microsoft.com/office/drawing/2014/main" id="{EC8B9D0D-15DA-4DB2-BCDD-F287BA0C524E}"/>
              </a:ext>
            </a:extLst>
          </p:cNvPr>
          <p:cNvCxnSpPr>
            <a:cxnSpLocks/>
            <a:stCxn id="85" idx="3"/>
            <a:endCxn id="76" idx="1"/>
          </p:cNvCxnSpPr>
          <p:nvPr/>
        </p:nvCxnSpPr>
        <p:spPr>
          <a:xfrm>
            <a:off x="7269508" y="3735339"/>
            <a:ext cx="575372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Группа 79">
            <a:extLst>
              <a:ext uri="{FF2B5EF4-FFF2-40B4-BE49-F238E27FC236}">
                <a16:creationId xmlns:a16="http://schemas.microsoft.com/office/drawing/2014/main" id="{23DE181F-3F33-4341-B318-8E21AD3B2332}"/>
              </a:ext>
            </a:extLst>
          </p:cNvPr>
          <p:cNvGrpSpPr/>
          <p:nvPr/>
        </p:nvGrpSpPr>
        <p:grpSpPr>
          <a:xfrm>
            <a:off x="4930458" y="3472301"/>
            <a:ext cx="881839" cy="1896258"/>
            <a:chOff x="8694190" y="3541882"/>
            <a:chExt cx="881839" cy="1896258"/>
          </a:xfrm>
        </p:grpSpPr>
        <p:sp>
          <p:nvSpPr>
            <p:cNvPr id="81" name="Прямоугольник: скругленные углы 80">
              <a:extLst>
                <a:ext uri="{FF2B5EF4-FFF2-40B4-BE49-F238E27FC236}">
                  <a16:creationId xmlns:a16="http://schemas.microsoft.com/office/drawing/2014/main" id="{7815081E-B8F3-409F-B189-AB071C3B648C}"/>
                </a:ext>
              </a:extLst>
            </p:cNvPr>
            <p:cNvSpPr/>
            <p:nvPr/>
          </p:nvSpPr>
          <p:spPr>
            <a:xfrm>
              <a:off x="8694190" y="3541882"/>
              <a:ext cx="881839" cy="526076"/>
            </a:xfrm>
            <a:prstGeom prst="roundRect">
              <a:avLst/>
            </a:prstGeom>
            <a:solidFill>
              <a:srgbClr val="F37D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2" name="Прямоугольник: скругленные углы 81">
              <a:extLst>
                <a:ext uri="{FF2B5EF4-FFF2-40B4-BE49-F238E27FC236}">
                  <a16:creationId xmlns:a16="http://schemas.microsoft.com/office/drawing/2014/main" id="{EBE93C21-3887-4F42-B555-3D8C12010050}"/>
                </a:ext>
              </a:extLst>
            </p:cNvPr>
            <p:cNvSpPr/>
            <p:nvPr/>
          </p:nvSpPr>
          <p:spPr>
            <a:xfrm>
              <a:off x="8694190" y="4912064"/>
              <a:ext cx="881839" cy="526076"/>
            </a:xfrm>
            <a:prstGeom prst="round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3" name="Прямая со стрелкой 90">
              <a:extLst>
                <a:ext uri="{FF2B5EF4-FFF2-40B4-BE49-F238E27FC236}">
                  <a16:creationId xmlns:a16="http://schemas.microsoft.com/office/drawing/2014/main" id="{9C8129C3-DB7A-405B-97E2-A35146A82997}"/>
                </a:ext>
              </a:extLst>
            </p:cNvPr>
            <p:cNvCxnSpPr>
              <a:cxnSpLocks/>
              <a:stCxn id="82" idx="0"/>
              <a:endCxn id="81" idx="2"/>
            </p:cNvCxnSpPr>
            <p:nvPr/>
          </p:nvCxnSpPr>
          <p:spPr>
            <a:xfrm flipV="1">
              <a:off x="9135110" y="4067958"/>
              <a:ext cx="0" cy="844106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Прямоугольник: скругленные углы 83">
            <a:extLst>
              <a:ext uri="{FF2B5EF4-FFF2-40B4-BE49-F238E27FC236}">
                <a16:creationId xmlns:a16="http://schemas.microsoft.com/office/drawing/2014/main" id="{17CDD26C-0CAB-4405-8D93-26DC0EFE4EE9}"/>
              </a:ext>
            </a:extLst>
          </p:cNvPr>
          <p:cNvSpPr/>
          <p:nvPr/>
        </p:nvSpPr>
        <p:spPr>
          <a:xfrm>
            <a:off x="6387669" y="2102119"/>
            <a:ext cx="881839" cy="526076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Прямоугольник: скругленные углы 84">
            <a:extLst>
              <a:ext uri="{FF2B5EF4-FFF2-40B4-BE49-F238E27FC236}">
                <a16:creationId xmlns:a16="http://schemas.microsoft.com/office/drawing/2014/main" id="{3223B72B-2119-441F-9BE6-271F95AFECFE}"/>
              </a:ext>
            </a:extLst>
          </p:cNvPr>
          <p:cNvSpPr/>
          <p:nvPr/>
        </p:nvSpPr>
        <p:spPr>
          <a:xfrm>
            <a:off x="6387669" y="3472301"/>
            <a:ext cx="881839" cy="526076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6" name="Прямая со стрелкой 90">
            <a:extLst>
              <a:ext uri="{FF2B5EF4-FFF2-40B4-BE49-F238E27FC236}">
                <a16:creationId xmlns:a16="http://schemas.microsoft.com/office/drawing/2014/main" id="{00554465-D408-405A-B4BD-B08604F3E7D5}"/>
              </a:ext>
            </a:extLst>
          </p:cNvPr>
          <p:cNvCxnSpPr>
            <a:cxnSpLocks/>
            <a:stCxn id="85" idx="0"/>
            <a:endCxn id="84" idx="2"/>
          </p:cNvCxnSpPr>
          <p:nvPr/>
        </p:nvCxnSpPr>
        <p:spPr>
          <a:xfrm flipV="1">
            <a:off x="6828589" y="2628195"/>
            <a:ext cx="0" cy="84410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90">
            <a:extLst>
              <a:ext uri="{FF2B5EF4-FFF2-40B4-BE49-F238E27FC236}">
                <a16:creationId xmlns:a16="http://schemas.microsoft.com/office/drawing/2014/main" id="{BDA346B0-DF6A-44EB-896F-8D3B1FFA48FF}"/>
              </a:ext>
            </a:extLst>
          </p:cNvPr>
          <p:cNvCxnSpPr>
            <a:cxnSpLocks/>
            <a:stCxn id="76" idx="3"/>
            <a:endCxn id="72" idx="1"/>
          </p:cNvCxnSpPr>
          <p:nvPr/>
        </p:nvCxnSpPr>
        <p:spPr>
          <a:xfrm>
            <a:off x="8726719" y="3735339"/>
            <a:ext cx="575371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Группа 87">
            <a:extLst>
              <a:ext uri="{FF2B5EF4-FFF2-40B4-BE49-F238E27FC236}">
                <a16:creationId xmlns:a16="http://schemas.microsoft.com/office/drawing/2014/main" id="{E289B814-6F33-40CD-883A-49D1D377CD90}"/>
              </a:ext>
            </a:extLst>
          </p:cNvPr>
          <p:cNvGrpSpPr/>
          <p:nvPr/>
        </p:nvGrpSpPr>
        <p:grpSpPr>
          <a:xfrm>
            <a:off x="10803631" y="2102119"/>
            <a:ext cx="881839" cy="1896258"/>
            <a:chOff x="13240561" y="2171700"/>
            <a:chExt cx="881839" cy="1896258"/>
          </a:xfrm>
        </p:grpSpPr>
        <p:sp>
          <p:nvSpPr>
            <p:cNvPr id="89" name="Прямоугольник: скругленные углы 88">
              <a:extLst>
                <a:ext uri="{FF2B5EF4-FFF2-40B4-BE49-F238E27FC236}">
                  <a16:creationId xmlns:a16="http://schemas.microsoft.com/office/drawing/2014/main" id="{699872C6-61BA-4861-A5F7-06323B42867B}"/>
                </a:ext>
              </a:extLst>
            </p:cNvPr>
            <p:cNvSpPr/>
            <p:nvPr/>
          </p:nvSpPr>
          <p:spPr>
            <a:xfrm>
              <a:off x="13240561" y="3541882"/>
              <a:ext cx="881839" cy="526076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3" name="Прямоугольник: скругленные углы 112">
              <a:extLst>
                <a:ext uri="{FF2B5EF4-FFF2-40B4-BE49-F238E27FC236}">
                  <a16:creationId xmlns:a16="http://schemas.microsoft.com/office/drawing/2014/main" id="{A3A7FED0-7269-46C3-B800-66CEAA9C6EC6}"/>
                </a:ext>
              </a:extLst>
            </p:cNvPr>
            <p:cNvSpPr/>
            <p:nvPr/>
          </p:nvSpPr>
          <p:spPr>
            <a:xfrm>
              <a:off x="13240561" y="2171700"/>
              <a:ext cx="881839" cy="526076"/>
            </a:xfrm>
            <a:prstGeom prst="roundRect">
              <a:avLst/>
            </a:prstGeom>
            <a:solidFill>
              <a:srgbClr val="3498D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4" name="Прямая со стрелкой 90">
              <a:extLst>
                <a:ext uri="{FF2B5EF4-FFF2-40B4-BE49-F238E27FC236}">
                  <a16:creationId xmlns:a16="http://schemas.microsoft.com/office/drawing/2014/main" id="{CF1D1E0E-ACCD-468A-8D93-023BFD05BE64}"/>
                </a:ext>
              </a:extLst>
            </p:cNvPr>
            <p:cNvCxnSpPr>
              <a:cxnSpLocks/>
              <a:stCxn id="89" idx="0"/>
              <a:endCxn id="113" idx="2"/>
            </p:cNvCxnSpPr>
            <p:nvPr/>
          </p:nvCxnSpPr>
          <p:spPr>
            <a:xfrm flipV="1">
              <a:off x="13681481" y="2697776"/>
              <a:ext cx="0" cy="844106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Группа 114">
            <a:extLst>
              <a:ext uri="{FF2B5EF4-FFF2-40B4-BE49-F238E27FC236}">
                <a16:creationId xmlns:a16="http://schemas.microsoft.com/office/drawing/2014/main" id="{8305B20E-CF80-4D39-8338-162276077868}"/>
              </a:ext>
            </a:extLst>
          </p:cNvPr>
          <p:cNvGrpSpPr/>
          <p:nvPr/>
        </p:nvGrpSpPr>
        <p:grpSpPr>
          <a:xfrm>
            <a:off x="2000583" y="3472301"/>
            <a:ext cx="881839" cy="1896258"/>
            <a:chOff x="6941818" y="3541882"/>
            <a:chExt cx="881839" cy="1896258"/>
          </a:xfrm>
        </p:grpSpPr>
        <p:sp>
          <p:nvSpPr>
            <p:cNvPr id="116" name="Прямоугольник: скругленные углы 115">
              <a:extLst>
                <a:ext uri="{FF2B5EF4-FFF2-40B4-BE49-F238E27FC236}">
                  <a16:creationId xmlns:a16="http://schemas.microsoft.com/office/drawing/2014/main" id="{91AE8633-9C64-405A-9D44-8D7301B6D854}"/>
                </a:ext>
              </a:extLst>
            </p:cNvPr>
            <p:cNvSpPr/>
            <p:nvPr/>
          </p:nvSpPr>
          <p:spPr>
            <a:xfrm>
              <a:off x="6941818" y="4912064"/>
              <a:ext cx="881839" cy="526076"/>
            </a:xfrm>
            <a:prstGeom prst="round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2" name="Прямая со стрелкой 90">
              <a:extLst>
                <a:ext uri="{FF2B5EF4-FFF2-40B4-BE49-F238E27FC236}">
                  <a16:creationId xmlns:a16="http://schemas.microsoft.com/office/drawing/2014/main" id="{2F436E61-5EE6-4502-B024-55BEABA37491}"/>
                </a:ext>
              </a:extLst>
            </p:cNvPr>
            <p:cNvCxnSpPr>
              <a:cxnSpLocks/>
              <a:stCxn id="116" idx="0"/>
              <a:endCxn id="123" idx="2"/>
            </p:cNvCxnSpPr>
            <p:nvPr/>
          </p:nvCxnSpPr>
          <p:spPr>
            <a:xfrm flipV="1">
              <a:off x="7382737" y="4067958"/>
              <a:ext cx="0" cy="844106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Прямоугольник: скругленные углы 122">
              <a:extLst>
                <a:ext uri="{FF2B5EF4-FFF2-40B4-BE49-F238E27FC236}">
                  <a16:creationId xmlns:a16="http://schemas.microsoft.com/office/drawing/2014/main" id="{41CD8E1D-20C9-4D6C-AE53-DB6DB0550432}"/>
                </a:ext>
              </a:extLst>
            </p:cNvPr>
            <p:cNvSpPr/>
            <p:nvPr/>
          </p:nvSpPr>
          <p:spPr>
            <a:xfrm>
              <a:off x="6941818" y="3541882"/>
              <a:ext cx="881839" cy="526076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24" name="Прямая со стрелкой 90">
            <a:extLst>
              <a:ext uri="{FF2B5EF4-FFF2-40B4-BE49-F238E27FC236}">
                <a16:creationId xmlns:a16="http://schemas.microsoft.com/office/drawing/2014/main" id="{EF0ECF64-627E-4F04-9664-A7FECF646A93}"/>
              </a:ext>
            </a:extLst>
          </p:cNvPr>
          <p:cNvCxnSpPr>
            <a:cxnSpLocks/>
          </p:cNvCxnSpPr>
          <p:nvPr/>
        </p:nvCxnSpPr>
        <p:spPr>
          <a:xfrm>
            <a:off x="2911297" y="3735339"/>
            <a:ext cx="575372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90">
            <a:extLst>
              <a:ext uri="{FF2B5EF4-FFF2-40B4-BE49-F238E27FC236}">
                <a16:creationId xmlns:a16="http://schemas.microsoft.com/office/drawing/2014/main" id="{8C5159E6-45A1-49A5-86DC-02544BC57318}"/>
              </a:ext>
            </a:extLst>
          </p:cNvPr>
          <p:cNvCxnSpPr>
            <a:cxnSpLocks/>
          </p:cNvCxnSpPr>
          <p:nvPr/>
        </p:nvCxnSpPr>
        <p:spPr>
          <a:xfrm>
            <a:off x="10199384" y="3735339"/>
            <a:ext cx="575371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Группа 125">
            <a:extLst>
              <a:ext uri="{FF2B5EF4-FFF2-40B4-BE49-F238E27FC236}">
                <a16:creationId xmlns:a16="http://schemas.microsoft.com/office/drawing/2014/main" id="{61AB128F-2268-45C8-A3D8-187D06730296}"/>
              </a:ext>
            </a:extLst>
          </p:cNvPr>
          <p:cNvGrpSpPr/>
          <p:nvPr/>
        </p:nvGrpSpPr>
        <p:grpSpPr>
          <a:xfrm>
            <a:off x="508667" y="3472301"/>
            <a:ext cx="881839" cy="1896258"/>
            <a:chOff x="6941818" y="3541882"/>
            <a:chExt cx="881839" cy="1896258"/>
          </a:xfrm>
        </p:grpSpPr>
        <p:sp>
          <p:nvSpPr>
            <p:cNvPr id="127" name="Прямоугольник: скругленные углы 126">
              <a:extLst>
                <a:ext uri="{FF2B5EF4-FFF2-40B4-BE49-F238E27FC236}">
                  <a16:creationId xmlns:a16="http://schemas.microsoft.com/office/drawing/2014/main" id="{6F723E95-DB2C-477C-8A4F-DF3BE3A9A909}"/>
                </a:ext>
              </a:extLst>
            </p:cNvPr>
            <p:cNvSpPr/>
            <p:nvPr/>
          </p:nvSpPr>
          <p:spPr>
            <a:xfrm>
              <a:off x="6941818" y="4912064"/>
              <a:ext cx="881839" cy="526076"/>
            </a:xfrm>
            <a:prstGeom prst="round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61" name="Прямая со стрелкой 90">
              <a:extLst>
                <a:ext uri="{FF2B5EF4-FFF2-40B4-BE49-F238E27FC236}">
                  <a16:creationId xmlns:a16="http://schemas.microsoft.com/office/drawing/2014/main" id="{CFB81DFC-66A5-4281-BA12-94DD11FA3F53}"/>
                </a:ext>
              </a:extLst>
            </p:cNvPr>
            <p:cNvCxnSpPr>
              <a:cxnSpLocks/>
              <a:stCxn id="127" idx="0"/>
              <a:endCxn id="162" idx="2"/>
            </p:cNvCxnSpPr>
            <p:nvPr/>
          </p:nvCxnSpPr>
          <p:spPr>
            <a:xfrm flipV="1">
              <a:off x="7382737" y="4067958"/>
              <a:ext cx="0" cy="844106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Прямоугольник: скругленные углы 161">
              <a:extLst>
                <a:ext uri="{FF2B5EF4-FFF2-40B4-BE49-F238E27FC236}">
                  <a16:creationId xmlns:a16="http://schemas.microsoft.com/office/drawing/2014/main" id="{E32AFDE0-339B-4F10-9EAA-3B65D153CC39}"/>
                </a:ext>
              </a:extLst>
            </p:cNvPr>
            <p:cNvSpPr/>
            <p:nvPr/>
          </p:nvSpPr>
          <p:spPr>
            <a:xfrm>
              <a:off x="6941818" y="3541882"/>
              <a:ext cx="881839" cy="526076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63" name="Прямая со стрелкой 90">
            <a:extLst>
              <a:ext uri="{FF2B5EF4-FFF2-40B4-BE49-F238E27FC236}">
                <a16:creationId xmlns:a16="http://schemas.microsoft.com/office/drawing/2014/main" id="{42A168FA-52EE-4B2B-8DEC-6A81FCFB2472}"/>
              </a:ext>
            </a:extLst>
          </p:cNvPr>
          <p:cNvCxnSpPr>
            <a:cxnSpLocks/>
          </p:cNvCxnSpPr>
          <p:nvPr/>
        </p:nvCxnSpPr>
        <p:spPr>
          <a:xfrm>
            <a:off x="1419381" y="3735339"/>
            <a:ext cx="575372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Прямоугольник: скругленные углы 163">
            <a:extLst>
              <a:ext uri="{FF2B5EF4-FFF2-40B4-BE49-F238E27FC236}">
                <a16:creationId xmlns:a16="http://schemas.microsoft.com/office/drawing/2014/main" id="{E2B8A092-7508-4CCC-9B6F-66F97A313F2A}"/>
              </a:ext>
            </a:extLst>
          </p:cNvPr>
          <p:cNvSpPr/>
          <p:nvPr/>
        </p:nvSpPr>
        <p:spPr>
          <a:xfrm>
            <a:off x="6387669" y="4842483"/>
            <a:ext cx="881839" cy="526076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5" name="Прямоугольник: скругленные углы 164">
            <a:extLst>
              <a:ext uri="{FF2B5EF4-FFF2-40B4-BE49-F238E27FC236}">
                <a16:creationId xmlns:a16="http://schemas.microsoft.com/office/drawing/2014/main" id="{039845FB-D5A4-4B27-A31B-9D187660F332}"/>
              </a:ext>
            </a:extLst>
          </p:cNvPr>
          <p:cNvSpPr/>
          <p:nvPr/>
        </p:nvSpPr>
        <p:spPr>
          <a:xfrm>
            <a:off x="9302089" y="4842483"/>
            <a:ext cx="881839" cy="526076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6" name="Прямоугольник: скругленные углы 165">
            <a:extLst>
              <a:ext uri="{FF2B5EF4-FFF2-40B4-BE49-F238E27FC236}">
                <a16:creationId xmlns:a16="http://schemas.microsoft.com/office/drawing/2014/main" id="{49D3BD94-CA41-4006-94B1-5714CC6A53AA}"/>
              </a:ext>
            </a:extLst>
          </p:cNvPr>
          <p:cNvSpPr/>
          <p:nvPr/>
        </p:nvSpPr>
        <p:spPr>
          <a:xfrm>
            <a:off x="10774755" y="4842483"/>
            <a:ext cx="881839" cy="526076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7" name="Прямоугольник: скругленные углы 166">
            <a:extLst>
              <a:ext uri="{FF2B5EF4-FFF2-40B4-BE49-F238E27FC236}">
                <a16:creationId xmlns:a16="http://schemas.microsoft.com/office/drawing/2014/main" id="{6798CDFD-64D5-4E8C-BFC9-09D4D024072D}"/>
              </a:ext>
            </a:extLst>
          </p:cNvPr>
          <p:cNvSpPr/>
          <p:nvPr/>
        </p:nvSpPr>
        <p:spPr>
          <a:xfrm>
            <a:off x="7860335" y="4842483"/>
            <a:ext cx="881839" cy="526076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8" name="Прямая со стрелкой 90">
            <a:extLst>
              <a:ext uri="{FF2B5EF4-FFF2-40B4-BE49-F238E27FC236}">
                <a16:creationId xmlns:a16="http://schemas.microsoft.com/office/drawing/2014/main" id="{1E24D60F-CD82-4EC2-966A-3892202FC427}"/>
              </a:ext>
            </a:extLst>
          </p:cNvPr>
          <p:cNvCxnSpPr>
            <a:cxnSpLocks/>
          </p:cNvCxnSpPr>
          <p:nvPr/>
        </p:nvCxnSpPr>
        <p:spPr>
          <a:xfrm flipV="1">
            <a:off x="9743010" y="4014233"/>
            <a:ext cx="0" cy="84410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Прямая со стрелкой 90">
            <a:extLst>
              <a:ext uri="{FF2B5EF4-FFF2-40B4-BE49-F238E27FC236}">
                <a16:creationId xmlns:a16="http://schemas.microsoft.com/office/drawing/2014/main" id="{C5124052-49DC-4FA5-B68A-5BD9866BB2AF}"/>
              </a:ext>
            </a:extLst>
          </p:cNvPr>
          <p:cNvCxnSpPr>
            <a:cxnSpLocks/>
          </p:cNvCxnSpPr>
          <p:nvPr/>
        </p:nvCxnSpPr>
        <p:spPr>
          <a:xfrm flipV="1">
            <a:off x="8285800" y="4014233"/>
            <a:ext cx="0" cy="84410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Прямая со стрелкой 90">
            <a:extLst>
              <a:ext uri="{FF2B5EF4-FFF2-40B4-BE49-F238E27FC236}">
                <a16:creationId xmlns:a16="http://schemas.microsoft.com/office/drawing/2014/main" id="{996E4811-1024-4863-A2AA-2A94EA74F303}"/>
              </a:ext>
            </a:extLst>
          </p:cNvPr>
          <p:cNvCxnSpPr>
            <a:cxnSpLocks/>
          </p:cNvCxnSpPr>
          <p:nvPr/>
        </p:nvCxnSpPr>
        <p:spPr>
          <a:xfrm flipV="1">
            <a:off x="6828589" y="4014233"/>
            <a:ext cx="0" cy="84410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Прямая со стрелкой 90">
            <a:extLst>
              <a:ext uri="{FF2B5EF4-FFF2-40B4-BE49-F238E27FC236}">
                <a16:creationId xmlns:a16="http://schemas.microsoft.com/office/drawing/2014/main" id="{DB54DEE6-688E-4274-9F55-6084655E3FE7}"/>
              </a:ext>
            </a:extLst>
          </p:cNvPr>
          <p:cNvCxnSpPr>
            <a:cxnSpLocks/>
          </p:cNvCxnSpPr>
          <p:nvPr/>
        </p:nvCxnSpPr>
        <p:spPr>
          <a:xfrm flipV="1">
            <a:off x="11244551" y="4014233"/>
            <a:ext cx="0" cy="84410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233F8821-4E17-4AA7-860A-6CF872CD9F61}"/>
              </a:ext>
            </a:extLst>
          </p:cNvPr>
          <p:cNvSpPr txBox="1"/>
          <p:nvPr/>
        </p:nvSpPr>
        <p:spPr>
          <a:xfrm>
            <a:off x="972151" y="1650713"/>
            <a:ext cx="43313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Информация о всей входной цепочке</a:t>
            </a:r>
          </a:p>
        </p:txBody>
      </p:sp>
      <p:cxnSp>
        <p:nvCxnSpPr>
          <p:cNvPr id="173" name="Прямая со стрелкой 90">
            <a:extLst>
              <a:ext uri="{FF2B5EF4-FFF2-40B4-BE49-F238E27FC236}">
                <a16:creationId xmlns:a16="http://schemas.microsoft.com/office/drawing/2014/main" id="{71D730E1-8BC5-4D45-9FB6-3BD76A1F69E5}"/>
              </a:ext>
            </a:extLst>
          </p:cNvPr>
          <p:cNvCxnSpPr>
            <a:cxnSpLocks/>
          </p:cNvCxnSpPr>
          <p:nvPr/>
        </p:nvCxnSpPr>
        <p:spPr>
          <a:xfrm>
            <a:off x="4812632" y="2501164"/>
            <a:ext cx="452387" cy="702645"/>
          </a:xfrm>
          <a:prstGeom prst="straightConnector1">
            <a:avLst/>
          </a:prstGeom>
          <a:ln w="28575">
            <a:solidFill>
              <a:srgbClr val="3D3B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3004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Seq2Seq: Encoder-Decoder</a:t>
            </a:r>
            <a:endParaRPr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C5FC55D-B8A7-4B10-9470-CE93E3BC4C02}"/>
              </a:ext>
            </a:extLst>
          </p:cNvPr>
          <p:cNvSpPr txBox="1"/>
          <p:nvPr/>
        </p:nvSpPr>
        <p:spPr>
          <a:xfrm>
            <a:off x="493278" y="3486368"/>
            <a:ext cx="1877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3D3BF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&lt;START&gt;</a:t>
            </a:r>
            <a:endParaRPr lang="ru-RU" sz="2400" dirty="0">
              <a:solidFill>
                <a:srgbClr val="3D3BFF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grpSp>
        <p:nvGrpSpPr>
          <p:cNvPr id="53" name="Группа 52">
            <a:extLst>
              <a:ext uri="{FF2B5EF4-FFF2-40B4-BE49-F238E27FC236}">
                <a16:creationId xmlns:a16="http://schemas.microsoft.com/office/drawing/2014/main" id="{52F0E656-45DD-4950-8A0A-66DAC23C9E75}"/>
              </a:ext>
            </a:extLst>
          </p:cNvPr>
          <p:cNvGrpSpPr/>
          <p:nvPr/>
        </p:nvGrpSpPr>
        <p:grpSpPr>
          <a:xfrm>
            <a:off x="7109754" y="4980565"/>
            <a:ext cx="881840" cy="1232657"/>
            <a:chOff x="3755641" y="4743436"/>
            <a:chExt cx="881840" cy="1232657"/>
          </a:xfrm>
        </p:grpSpPr>
        <p:sp>
          <p:nvSpPr>
            <p:cNvPr id="54" name="Прямоугольник: скругленные углы 53">
              <a:extLst>
                <a:ext uri="{FF2B5EF4-FFF2-40B4-BE49-F238E27FC236}">
                  <a16:creationId xmlns:a16="http://schemas.microsoft.com/office/drawing/2014/main" id="{D8309D6B-50CC-4645-862C-6B4FD2F02EF9}"/>
                </a:ext>
              </a:extLst>
            </p:cNvPr>
            <p:cNvSpPr/>
            <p:nvPr/>
          </p:nvSpPr>
          <p:spPr>
            <a:xfrm>
              <a:off x="3755642" y="5518370"/>
              <a:ext cx="881839" cy="457723"/>
            </a:xfrm>
            <a:prstGeom prst="round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55" name="Прямая со стрелкой 90">
              <a:extLst>
                <a:ext uri="{FF2B5EF4-FFF2-40B4-BE49-F238E27FC236}">
                  <a16:creationId xmlns:a16="http://schemas.microsoft.com/office/drawing/2014/main" id="{4347714C-BC0F-4A15-9C04-AA0C72105998}"/>
                </a:ext>
              </a:extLst>
            </p:cNvPr>
            <p:cNvCxnSpPr>
              <a:cxnSpLocks/>
              <a:stCxn id="54" idx="0"/>
              <a:endCxn id="56" idx="2"/>
            </p:cNvCxnSpPr>
            <p:nvPr/>
          </p:nvCxnSpPr>
          <p:spPr>
            <a:xfrm flipH="1" flipV="1">
              <a:off x="4196561" y="5201159"/>
              <a:ext cx="1" cy="31721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Прямоугольник: скругленные углы 55">
              <a:extLst>
                <a:ext uri="{FF2B5EF4-FFF2-40B4-BE49-F238E27FC236}">
                  <a16:creationId xmlns:a16="http://schemas.microsoft.com/office/drawing/2014/main" id="{3ECA2093-697D-4FEC-8E94-4CC7B7A84F72}"/>
                </a:ext>
              </a:extLst>
            </p:cNvPr>
            <p:cNvSpPr/>
            <p:nvPr/>
          </p:nvSpPr>
          <p:spPr>
            <a:xfrm>
              <a:off x="3755641" y="4743436"/>
              <a:ext cx="881839" cy="457723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2D699163-3618-4341-B348-0B9B77C4A6C0}"/>
              </a:ext>
            </a:extLst>
          </p:cNvPr>
          <p:cNvSpPr txBox="1"/>
          <p:nvPr/>
        </p:nvSpPr>
        <p:spPr>
          <a:xfrm>
            <a:off x="1308100" y="6241616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hello</a:t>
            </a:r>
            <a:endParaRPr lang="ru-RU" sz="24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21A41E1-519E-4071-A8B4-A01061EA1146}"/>
              </a:ext>
            </a:extLst>
          </p:cNvPr>
          <p:cNvSpPr txBox="1"/>
          <p:nvPr/>
        </p:nvSpPr>
        <p:spPr>
          <a:xfrm>
            <a:off x="4019215" y="6241616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how</a:t>
            </a:r>
            <a:endParaRPr lang="ru-RU" sz="24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DB12B7-4A9F-47F2-85AF-DC13D1F5E600}"/>
              </a:ext>
            </a:extLst>
          </p:cNvPr>
          <p:cNvSpPr txBox="1"/>
          <p:nvPr/>
        </p:nvSpPr>
        <p:spPr>
          <a:xfrm>
            <a:off x="6739956" y="6241616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are</a:t>
            </a:r>
            <a:endParaRPr lang="ru-RU" sz="24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621F46E-F94B-4BC4-8776-F711699B7DC4}"/>
              </a:ext>
            </a:extLst>
          </p:cNvPr>
          <p:cNvSpPr txBox="1"/>
          <p:nvPr/>
        </p:nvSpPr>
        <p:spPr>
          <a:xfrm>
            <a:off x="9441446" y="6241616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you</a:t>
            </a:r>
            <a:endParaRPr lang="ru-RU" sz="24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D049E718-BCC8-4466-B77D-6D25A1D27600}"/>
              </a:ext>
            </a:extLst>
          </p:cNvPr>
          <p:cNvGrpSpPr/>
          <p:nvPr/>
        </p:nvGrpSpPr>
        <p:grpSpPr>
          <a:xfrm>
            <a:off x="9801620" y="4980565"/>
            <a:ext cx="881840" cy="1232657"/>
            <a:chOff x="4891422" y="4743436"/>
            <a:chExt cx="881840" cy="1232657"/>
          </a:xfrm>
        </p:grpSpPr>
        <p:sp>
          <p:nvSpPr>
            <p:cNvPr id="62" name="Прямоугольник: скругленные углы 61">
              <a:extLst>
                <a:ext uri="{FF2B5EF4-FFF2-40B4-BE49-F238E27FC236}">
                  <a16:creationId xmlns:a16="http://schemas.microsoft.com/office/drawing/2014/main" id="{53905148-D081-44FC-BB1E-4A2B9F375D5E}"/>
                </a:ext>
              </a:extLst>
            </p:cNvPr>
            <p:cNvSpPr/>
            <p:nvPr/>
          </p:nvSpPr>
          <p:spPr>
            <a:xfrm>
              <a:off x="4891423" y="5518370"/>
              <a:ext cx="881839" cy="457723"/>
            </a:xfrm>
            <a:prstGeom prst="round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63" name="Прямая со стрелкой 90">
              <a:extLst>
                <a:ext uri="{FF2B5EF4-FFF2-40B4-BE49-F238E27FC236}">
                  <a16:creationId xmlns:a16="http://schemas.microsoft.com/office/drawing/2014/main" id="{A7EFC097-DB0A-43BE-82DA-2D9E01EE6AD2}"/>
                </a:ext>
              </a:extLst>
            </p:cNvPr>
            <p:cNvCxnSpPr>
              <a:cxnSpLocks/>
              <a:stCxn id="62" idx="0"/>
              <a:endCxn id="90" idx="2"/>
            </p:cNvCxnSpPr>
            <p:nvPr/>
          </p:nvCxnSpPr>
          <p:spPr>
            <a:xfrm flipH="1" flipV="1">
              <a:off x="5332342" y="5201159"/>
              <a:ext cx="1" cy="31721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Прямоугольник: скругленные углы 89">
              <a:extLst>
                <a:ext uri="{FF2B5EF4-FFF2-40B4-BE49-F238E27FC236}">
                  <a16:creationId xmlns:a16="http://schemas.microsoft.com/office/drawing/2014/main" id="{9F451E51-6174-4A0E-B1B8-6D83741EBA8A}"/>
                </a:ext>
              </a:extLst>
            </p:cNvPr>
            <p:cNvSpPr/>
            <p:nvPr/>
          </p:nvSpPr>
          <p:spPr>
            <a:xfrm>
              <a:off x="4891422" y="4743436"/>
              <a:ext cx="881839" cy="457723"/>
            </a:xfrm>
            <a:prstGeom prst="roundRect">
              <a:avLst/>
            </a:prstGeom>
            <a:solidFill>
              <a:srgbClr val="F37D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  <p:grpSp>
        <p:nvGrpSpPr>
          <p:cNvPr id="91" name="Группа 90">
            <a:extLst>
              <a:ext uri="{FF2B5EF4-FFF2-40B4-BE49-F238E27FC236}">
                <a16:creationId xmlns:a16="http://schemas.microsoft.com/office/drawing/2014/main" id="{F69E3877-4EB0-4D5A-B9A2-12652B87462E}"/>
              </a:ext>
            </a:extLst>
          </p:cNvPr>
          <p:cNvGrpSpPr/>
          <p:nvPr/>
        </p:nvGrpSpPr>
        <p:grpSpPr>
          <a:xfrm>
            <a:off x="4417889" y="4980565"/>
            <a:ext cx="881840" cy="1232657"/>
            <a:chOff x="3755641" y="4743436"/>
            <a:chExt cx="881840" cy="1232657"/>
          </a:xfrm>
        </p:grpSpPr>
        <p:sp>
          <p:nvSpPr>
            <p:cNvPr id="92" name="Прямоугольник: скругленные углы 91">
              <a:extLst>
                <a:ext uri="{FF2B5EF4-FFF2-40B4-BE49-F238E27FC236}">
                  <a16:creationId xmlns:a16="http://schemas.microsoft.com/office/drawing/2014/main" id="{3E3075BF-D957-46AD-81BE-D6BBEE16E4E5}"/>
                </a:ext>
              </a:extLst>
            </p:cNvPr>
            <p:cNvSpPr/>
            <p:nvPr/>
          </p:nvSpPr>
          <p:spPr>
            <a:xfrm>
              <a:off x="3755642" y="5518370"/>
              <a:ext cx="881839" cy="457723"/>
            </a:xfrm>
            <a:prstGeom prst="round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93" name="Прямая со стрелкой 90">
              <a:extLst>
                <a:ext uri="{FF2B5EF4-FFF2-40B4-BE49-F238E27FC236}">
                  <a16:creationId xmlns:a16="http://schemas.microsoft.com/office/drawing/2014/main" id="{B1B91E9E-FFB5-498E-A4BA-0C08F77E8E0D}"/>
                </a:ext>
              </a:extLst>
            </p:cNvPr>
            <p:cNvCxnSpPr>
              <a:cxnSpLocks/>
              <a:stCxn id="92" idx="0"/>
              <a:endCxn id="94" idx="2"/>
            </p:cNvCxnSpPr>
            <p:nvPr/>
          </p:nvCxnSpPr>
          <p:spPr>
            <a:xfrm flipH="1" flipV="1">
              <a:off x="4196561" y="5201159"/>
              <a:ext cx="1" cy="31721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Прямоугольник: скругленные углы 93">
              <a:extLst>
                <a:ext uri="{FF2B5EF4-FFF2-40B4-BE49-F238E27FC236}">
                  <a16:creationId xmlns:a16="http://schemas.microsoft.com/office/drawing/2014/main" id="{A3960B10-5E96-4D49-A49D-A8578C6DF7EF}"/>
                </a:ext>
              </a:extLst>
            </p:cNvPr>
            <p:cNvSpPr/>
            <p:nvPr/>
          </p:nvSpPr>
          <p:spPr>
            <a:xfrm>
              <a:off x="3755641" y="4743436"/>
              <a:ext cx="881839" cy="457723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  <p:grpSp>
        <p:nvGrpSpPr>
          <p:cNvPr id="95" name="Группа 94">
            <a:extLst>
              <a:ext uri="{FF2B5EF4-FFF2-40B4-BE49-F238E27FC236}">
                <a16:creationId xmlns:a16="http://schemas.microsoft.com/office/drawing/2014/main" id="{17A521AD-CD1D-4F7E-8397-321D3368E994}"/>
              </a:ext>
            </a:extLst>
          </p:cNvPr>
          <p:cNvGrpSpPr/>
          <p:nvPr/>
        </p:nvGrpSpPr>
        <p:grpSpPr>
          <a:xfrm>
            <a:off x="1726024" y="4980565"/>
            <a:ext cx="881840" cy="1232657"/>
            <a:chOff x="3755641" y="4743436"/>
            <a:chExt cx="881840" cy="1232657"/>
          </a:xfrm>
        </p:grpSpPr>
        <p:sp>
          <p:nvSpPr>
            <p:cNvPr id="96" name="Прямоугольник: скругленные углы 95">
              <a:extLst>
                <a:ext uri="{FF2B5EF4-FFF2-40B4-BE49-F238E27FC236}">
                  <a16:creationId xmlns:a16="http://schemas.microsoft.com/office/drawing/2014/main" id="{89DCA637-CBC0-4FFB-88AC-D5DAC79327A6}"/>
                </a:ext>
              </a:extLst>
            </p:cNvPr>
            <p:cNvSpPr/>
            <p:nvPr/>
          </p:nvSpPr>
          <p:spPr>
            <a:xfrm>
              <a:off x="3755642" y="5518370"/>
              <a:ext cx="881839" cy="457723"/>
            </a:xfrm>
            <a:prstGeom prst="round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97" name="Прямая со стрелкой 90">
              <a:extLst>
                <a:ext uri="{FF2B5EF4-FFF2-40B4-BE49-F238E27FC236}">
                  <a16:creationId xmlns:a16="http://schemas.microsoft.com/office/drawing/2014/main" id="{709CB62A-AF13-4626-906D-5DE5C9A13404}"/>
                </a:ext>
              </a:extLst>
            </p:cNvPr>
            <p:cNvCxnSpPr>
              <a:cxnSpLocks/>
              <a:stCxn id="96" idx="0"/>
              <a:endCxn id="98" idx="2"/>
            </p:cNvCxnSpPr>
            <p:nvPr/>
          </p:nvCxnSpPr>
          <p:spPr>
            <a:xfrm flipH="1" flipV="1">
              <a:off x="4196561" y="5201159"/>
              <a:ext cx="1" cy="31721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Прямоугольник: скругленные углы 97">
              <a:extLst>
                <a:ext uri="{FF2B5EF4-FFF2-40B4-BE49-F238E27FC236}">
                  <a16:creationId xmlns:a16="http://schemas.microsoft.com/office/drawing/2014/main" id="{AC1A1E8F-85B7-44F4-BC07-F01D6F34C1F3}"/>
                </a:ext>
              </a:extLst>
            </p:cNvPr>
            <p:cNvSpPr/>
            <p:nvPr/>
          </p:nvSpPr>
          <p:spPr>
            <a:xfrm>
              <a:off x="3755641" y="4743436"/>
              <a:ext cx="881839" cy="457723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  <p:cxnSp>
        <p:nvCxnSpPr>
          <p:cNvPr id="99" name="Соединитель: изогнутый 98">
            <a:extLst>
              <a:ext uri="{FF2B5EF4-FFF2-40B4-BE49-F238E27FC236}">
                <a16:creationId xmlns:a16="http://schemas.microsoft.com/office/drawing/2014/main" id="{6F0F81A2-3337-4707-8C08-9B5495AB4E4A}"/>
              </a:ext>
            </a:extLst>
          </p:cNvPr>
          <p:cNvCxnSpPr>
            <a:cxnSpLocks/>
            <a:stCxn id="90" idx="0"/>
            <a:endCxn id="104" idx="1"/>
          </p:cNvCxnSpPr>
          <p:nvPr/>
        </p:nvCxnSpPr>
        <p:spPr>
          <a:xfrm rot="16200000" flipV="1">
            <a:off x="4311760" y="-950215"/>
            <a:ext cx="2450184" cy="9411376"/>
          </a:xfrm>
          <a:prstGeom prst="curvedConnector4">
            <a:avLst>
              <a:gd name="adj1" fmla="val 17046"/>
              <a:gd name="adj2" fmla="val 107031"/>
            </a:avLst>
          </a:prstGeom>
          <a:ln w="38100">
            <a:solidFill>
              <a:srgbClr val="F37DC9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Прямоугольник: скругленные углы 99">
            <a:extLst>
              <a:ext uri="{FF2B5EF4-FFF2-40B4-BE49-F238E27FC236}">
                <a16:creationId xmlns:a16="http://schemas.microsoft.com/office/drawing/2014/main" id="{C23875BA-7B64-4FEF-92CC-C252875CD800}"/>
              </a:ext>
            </a:extLst>
          </p:cNvPr>
          <p:cNvSpPr/>
          <p:nvPr/>
        </p:nvSpPr>
        <p:spPr>
          <a:xfrm>
            <a:off x="1726025" y="1550648"/>
            <a:ext cx="881839" cy="45772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01" name="Прямоугольник: скругленные углы 100">
            <a:extLst>
              <a:ext uri="{FF2B5EF4-FFF2-40B4-BE49-F238E27FC236}">
                <a16:creationId xmlns:a16="http://schemas.microsoft.com/office/drawing/2014/main" id="{00357300-6539-4237-A387-1B38BE5FD952}"/>
              </a:ext>
            </a:extLst>
          </p:cNvPr>
          <p:cNvSpPr/>
          <p:nvPr/>
        </p:nvSpPr>
        <p:spPr>
          <a:xfrm>
            <a:off x="1152510" y="3052390"/>
            <a:ext cx="522286" cy="45772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02" name="Прямоугольник: скругленные углы 101">
            <a:extLst>
              <a:ext uri="{FF2B5EF4-FFF2-40B4-BE49-F238E27FC236}">
                <a16:creationId xmlns:a16="http://schemas.microsoft.com/office/drawing/2014/main" id="{E3D488E4-D459-4250-952F-F90952C92994}"/>
              </a:ext>
            </a:extLst>
          </p:cNvPr>
          <p:cNvSpPr/>
          <p:nvPr/>
        </p:nvSpPr>
        <p:spPr>
          <a:xfrm>
            <a:off x="1726025" y="2301519"/>
            <a:ext cx="881839" cy="45772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03" name="Прямая со стрелкой 90">
            <a:extLst>
              <a:ext uri="{FF2B5EF4-FFF2-40B4-BE49-F238E27FC236}">
                <a16:creationId xmlns:a16="http://schemas.microsoft.com/office/drawing/2014/main" id="{4E90870C-7AE6-4C35-A5D8-7FC8A95198BC}"/>
              </a:ext>
            </a:extLst>
          </p:cNvPr>
          <p:cNvCxnSpPr>
            <a:cxnSpLocks/>
            <a:stCxn id="102" idx="0"/>
            <a:endCxn id="100" idx="2"/>
          </p:cNvCxnSpPr>
          <p:nvPr/>
        </p:nvCxnSpPr>
        <p:spPr>
          <a:xfrm flipV="1">
            <a:off x="2166945" y="2008371"/>
            <a:ext cx="0" cy="293148"/>
          </a:xfrm>
          <a:prstGeom prst="straightConnector1">
            <a:avLst/>
          </a:prstGeom>
          <a:ln w="3810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Прямоугольник: скругленные углы 103">
            <a:extLst>
              <a:ext uri="{FF2B5EF4-FFF2-40B4-BE49-F238E27FC236}">
                <a16:creationId xmlns:a16="http://schemas.microsoft.com/office/drawing/2014/main" id="{0D05000C-EFEB-468B-AE36-79A51AB6B901}"/>
              </a:ext>
            </a:extLst>
          </p:cNvPr>
          <p:cNvSpPr/>
          <p:nvPr/>
        </p:nvSpPr>
        <p:spPr>
          <a:xfrm>
            <a:off x="831164" y="2301519"/>
            <a:ext cx="522286" cy="457723"/>
          </a:xfrm>
          <a:prstGeom prst="roundRect">
            <a:avLst/>
          </a:prstGeom>
          <a:solidFill>
            <a:srgbClr val="F37D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05" name="Соединитель: уступ 104">
            <a:extLst>
              <a:ext uri="{FF2B5EF4-FFF2-40B4-BE49-F238E27FC236}">
                <a16:creationId xmlns:a16="http://schemas.microsoft.com/office/drawing/2014/main" id="{D54A2E33-04D8-4979-825B-CA9ED5F4B801}"/>
              </a:ext>
            </a:extLst>
          </p:cNvPr>
          <p:cNvCxnSpPr>
            <a:cxnSpLocks/>
            <a:stCxn id="101" idx="3"/>
            <a:endCxn id="102" idx="2"/>
          </p:cNvCxnSpPr>
          <p:nvPr/>
        </p:nvCxnSpPr>
        <p:spPr>
          <a:xfrm flipV="1">
            <a:off x="1674796" y="2759242"/>
            <a:ext cx="492149" cy="522010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 стрелкой 90">
            <a:extLst>
              <a:ext uri="{FF2B5EF4-FFF2-40B4-BE49-F238E27FC236}">
                <a16:creationId xmlns:a16="http://schemas.microsoft.com/office/drawing/2014/main" id="{150D8596-55E2-49F4-B7E4-BF31E62054EB}"/>
              </a:ext>
            </a:extLst>
          </p:cNvPr>
          <p:cNvCxnSpPr>
            <a:cxnSpLocks/>
            <a:stCxn id="98" idx="3"/>
            <a:endCxn id="94" idx="1"/>
          </p:cNvCxnSpPr>
          <p:nvPr/>
        </p:nvCxnSpPr>
        <p:spPr>
          <a:xfrm>
            <a:off x="2607863" y="5209427"/>
            <a:ext cx="181002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 стрелкой 90">
            <a:extLst>
              <a:ext uri="{FF2B5EF4-FFF2-40B4-BE49-F238E27FC236}">
                <a16:creationId xmlns:a16="http://schemas.microsoft.com/office/drawing/2014/main" id="{46582E60-93AE-4F7F-8916-F9AA137E3C49}"/>
              </a:ext>
            </a:extLst>
          </p:cNvPr>
          <p:cNvCxnSpPr>
            <a:cxnSpLocks/>
            <a:stCxn id="94" idx="3"/>
            <a:endCxn id="56" idx="1"/>
          </p:cNvCxnSpPr>
          <p:nvPr/>
        </p:nvCxnSpPr>
        <p:spPr>
          <a:xfrm>
            <a:off x="5299728" y="5209427"/>
            <a:ext cx="181002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 стрелкой 90">
            <a:extLst>
              <a:ext uri="{FF2B5EF4-FFF2-40B4-BE49-F238E27FC236}">
                <a16:creationId xmlns:a16="http://schemas.microsoft.com/office/drawing/2014/main" id="{27BCE5B5-AA79-4A22-8289-A8CBD2D9326C}"/>
              </a:ext>
            </a:extLst>
          </p:cNvPr>
          <p:cNvCxnSpPr>
            <a:cxnSpLocks/>
            <a:stCxn id="56" idx="3"/>
            <a:endCxn id="90" idx="1"/>
          </p:cNvCxnSpPr>
          <p:nvPr/>
        </p:nvCxnSpPr>
        <p:spPr>
          <a:xfrm>
            <a:off x="7991593" y="5209427"/>
            <a:ext cx="1810027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Прямоугольник: скругленные углы 108">
            <a:extLst>
              <a:ext uri="{FF2B5EF4-FFF2-40B4-BE49-F238E27FC236}">
                <a16:creationId xmlns:a16="http://schemas.microsoft.com/office/drawing/2014/main" id="{13A17729-999B-44CE-AEEC-E39E95B27221}"/>
              </a:ext>
            </a:extLst>
          </p:cNvPr>
          <p:cNvSpPr/>
          <p:nvPr/>
        </p:nvSpPr>
        <p:spPr>
          <a:xfrm>
            <a:off x="4417888" y="1550648"/>
            <a:ext cx="881839" cy="45772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10" name="Прямоугольник: скругленные углы 109">
            <a:extLst>
              <a:ext uri="{FF2B5EF4-FFF2-40B4-BE49-F238E27FC236}">
                <a16:creationId xmlns:a16="http://schemas.microsoft.com/office/drawing/2014/main" id="{F6A6266C-210B-4892-A8CC-98577B9313CA}"/>
              </a:ext>
            </a:extLst>
          </p:cNvPr>
          <p:cNvSpPr/>
          <p:nvPr/>
        </p:nvSpPr>
        <p:spPr>
          <a:xfrm>
            <a:off x="3844373" y="3052390"/>
            <a:ext cx="522286" cy="45772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11" name="Прямоугольник: скругленные углы 110">
            <a:extLst>
              <a:ext uri="{FF2B5EF4-FFF2-40B4-BE49-F238E27FC236}">
                <a16:creationId xmlns:a16="http://schemas.microsoft.com/office/drawing/2014/main" id="{446E7FFD-7712-4FEC-9750-5BA865C0F461}"/>
              </a:ext>
            </a:extLst>
          </p:cNvPr>
          <p:cNvSpPr/>
          <p:nvPr/>
        </p:nvSpPr>
        <p:spPr>
          <a:xfrm>
            <a:off x="4417888" y="2301519"/>
            <a:ext cx="881839" cy="45772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12" name="Прямая со стрелкой 90">
            <a:extLst>
              <a:ext uri="{FF2B5EF4-FFF2-40B4-BE49-F238E27FC236}">
                <a16:creationId xmlns:a16="http://schemas.microsoft.com/office/drawing/2014/main" id="{E4D77358-408B-40D2-A5CB-15A909759DEB}"/>
              </a:ext>
            </a:extLst>
          </p:cNvPr>
          <p:cNvCxnSpPr>
            <a:cxnSpLocks/>
            <a:stCxn id="111" idx="0"/>
            <a:endCxn id="109" idx="2"/>
          </p:cNvCxnSpPr>
          <p:nvPr/>
        </p:nvCxnSpPr>
        <p:spPr>
          <a:xfrm flipV="1">
            <a:off x="4858808" y="2008371"/>
            <a:ext cx="0" cy="293148"/>
          </a:xfrm>
          <a:prstGeom prst="straightConnector1">
            <a:avLst/>
          </a:prstGeom>
          <a:ln w="3810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Соединитель: уступ 116">
            <a:extLst>
              <a:ext uri="{FF2B5EF4-FFF2-40B4-BE49-F238E27FC236}">
                <a16:creationId xmlns:a16="http://schemas.microsoft.com/office/drawing/2014/main" id="{E078DC32-0E12-4BDD-ADAA-69026CDAB8B8}"/>
              </a:ext>
            </a:extLst>
          </p:cNvPr>
          <p:cNvCxnSpPr>
            <a:cxnSpLocks/>
            <a:stCxn id="110" idx="3"/>
            <a:endCxn id="111" idx="2"/>
          </p:cNvCxnSpPr>
          <p:nvPr/>
        </p:nvCxnSpPr>
        <p:spPr>
          <a:xfrm flipV="1">
            <a:off x="4366659" y="2759242"/>
            <a:ext cx="492149" cy="522010"/>
          </a:xfrm>
          <a:prstGeom prst="bentConnector2">
            <a:avLst/>
          </a:prstGeom>
          <a:ln w="3810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Прямоугольник: скругленные углы 117">
            <a:extLst>
              <a:ext uri="{FF2B5EF4-FFF2-40B4-BE49-F238E27FC236}">
                <a16:creationId xmlns:a16="http://schemas.microsoft.com/office/drawing/2014/main" id="{5BB7DEF9-AA0E-4088-9CCA-8856B3EBF064}"/>
              </a:ext>
            </a:extLst>
          </p:cNvPr>
          <p:cNvSpPr/>
          <p:nvPr/>
        </p:nvSpPr>
        <p:spPr>
          <a:xfrm>
            <a:off x="7096772" y="1550648"/>
            <a:ext cx="881839" cy="45772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19" name="Прямоугольник: скругленные углы 118">
            <a:extLst>
              <a:ext uri="{FF2B5EF4-FFF2-40B4-BE49-F238E27FC236}">
                <a16:creationId xmlns:a16="http://schemas.microsoft.com/office/drawing/2014/main" id="{4A37BE2B-89C2-45A9-8E6E-2D630249D704}"/>
              </a:ext>
            </a:extLst>
          </p:cNvPr>
          <p:cNvSpPr/>
          <p:nvPr/>
        </p:nvSpPr>
        <p:spPr>
          <a:xfrm>
            <a:off x="6523257" y="3052390"/>
            <a:ext cx="522286" cy="45772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20" name="Прямоугольник: скругленные углы 119">
            <a:extLst>
              <a:ext uri="{FF2B5EF4-FFF2-40B4-BE49-F238E27FC236}">
                <a16:creationId xmlns:a16="http://schemas.microsoft.com/office/drawing/2014/main" id="{9A17AFC5-5202-4326-A769-F1A8AE749EC0}"/>
              </a:ext>
            </a:extLst>
          </p:cNvPr>
          <p:cNvSpPr/>
          <p:nvPr/>
        </p:nvSpPr>
        <p:spPr>
          <a:xfrm>
            <a:off x="7096772" y="2301519"/>
            <a:ext cx="881839" cy="45772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21" name="Прямая со стрелкой 90">
            <a:extLst>
              <a:ext uri="{FF2B5EF4-FFF2-40B4-BE49-F238E27FC236}">
                <a16:creationId xmlns:a16="http://schemas.microsoft.com/office/drawing/2014/main" id="{C3193764-13B3-4FBD-A55F-412141E578CB}"/>
              </a:ext>
            </a:extLst>
          </p:cNvPr>
          <p:cNvCxnSpPr>
            <a:cxnSpLocks/>
            <a:stCxn id="120" idx="0"/>
            <a:endCxn id="118" idx="2"/>
          </p:cNvCxnSpPr>
          <p:nvPr/>
        </p:nvCxnSpPr>
        <p:spPr>
          <a:xfrm flipV="1">
            <a:off x="7537692" y="2008371"/>
            <a:ext cx="0" cy="293148"/>
          </a:xfrm>
          <a:prstGeom prst="straightConnector1">
            <a:avLst/>
          </a:prstGeom>
          <a:ln w="3810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Соединитель: уступ 127">
            <a:extLst>
              <a:ext uri="{FF2B5EF4-FFF2-40B4-BE49-F238E27FC236}">
                <a16:creationId xmlns:a16="http://schemas.microsoft.com/office/drawing/2014/main" id="{55C998E8-3F9E-4895-B0A9-1814284F1AAB}"/>
              </a:ext>
            </a:extLst>
          </p:cNvPr>
          <p:cNvCxnSpPr>
            <a:cxnSpLocks/>
            <a:stCxn id="119" idx="3"/>
            <a:endCxn id="120" idx="2"/>
          </p:cNvCxnSpPr>
          <p:nvPr/>
        </p:nvCxnSpPr>
        <p:spPr>
          <a:xfrm flipV="1">
            <a:off x="7045543" y="2759242"/>
            <a:ext cx="492149" cy="522010"/>
          </a:xfrm>
          <a:prstGeom prst="bentConnector2">
            <a:avLst/>
          </a:prstGeom>
          <a:ln w="3810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Прямоугольник: скругленные углы 128">
            <a:extLst>
              <a:ext uri="{FF2B5EF4-FFF2-40B4-BE49-F238E27FC236}">
                <a16:creationId xmlns:a16="http://schemas.microsoft.com/office/drawing/2014/main" id="{04EEF562-942A-476D-A16B-6E064183BC9A}"/>
              </a:ext>
            </a:extLst>
          </p:cNvPr>
          <p:cNvSpPr/>
          <p:nvPr/>
        </p:nvSpPr>
        <p:spPr>
          <a:xfrm>
            <a:off x="9791846" y="1550648"/>
            <a:ext cx="881839" cy="45772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30" name="Прямоугольник: скругленные углы 129">
            <a:extLst>
              <a:ext uri="{FF2B5EF4-FFF2-40B4-BE49-F238E27FC236}">
                <a16:creationId xmlns:a16="http://schemas.microsoft.com/office/drawing/2014/main" id="{0CA1CA2A-C76C-498D-891E-B35028C0CC76}"/>
              </a:ext>
            </a:extLst>
          </p:cNvPr>
          <p:cNvSpPr/>
          <p:nvPr/>
        </p:nvSpPr>
        <p:spPr>
          <a:xfrm>
            <a:off x="9218331" y="3052390"/>
            <a:ext cx="522286" cy="45772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31" name="Прямоугольник: скругленные углы 130">
            <a:extLst>
              <a:ext uri="{FF2B5EF4-FFF2-40B4-BE49-F238E27FC236}">
                <a16:creationId xmlns:a16="http://schemas.microsoft.com/office/drawing/2014/main" id="{250A3E06-42BE-44B8-8C05-84C19DF5F9A4}"/>
              </a:ext>
            </a:extLst>
          </p:cNvPr>
          <p:cNvSpPr/>
          <p:nvPr/>
        </p:nvSpPr>
        <p:spPr>
          <a:xfrm>
            <a:off x="9791846" y="2301519"/>
            <a:ext cx="881839" cy="45772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32" name="Прямая со стрелкой 90">
            <a:extLst>
              <a:ext uri="{FF2B5EF4-FFF2-40B4-BE49-F238E27FC236}">
                <a16:creationId xmlns:a16="http://schemas.microsoft.com/office/drawing/2014/main" id="{C5444A07-DC83-4ABB-80F8-07A0081F03E1}"/>
              </a:ext>
            </a:extLst>
          </p:cNvPr>
          <p:cNvCxnSpPr>
            <a:cxnSpLocks/>
            <a:stCxn id="131" idx="0"/>
            <a:endCxn id="129" idx="2"/>
          </p:cNvCxnSpPr>
          <p:nvPr/>
        </p:nvCxnSpPr>
        <p:spPr>
          <a:xfrm flipV="1">
            <a:off x="10232766" y="2008371"/>
            <a:ext cx="0" cy="293148"/>
          </a:xfrm>
          <a:prstGeom prst="straightConnector1">
            <a:avLst/>
          </a:prstGeom>
          <a:ln w="3810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Соединитель: уступ 132">
            <a:extLst>
              <a:ext uri="{FF2B5EF4-FFF2-40B4-BE49-F238E27FC236}">
                <a16:creationId xmlns:a16="http://schemas.microsoft.com/office/drawing/2014/main" id="{58983734-B109-46AD-8402-03B658388077}"/>
              </a:ext>
            </a:extLst>
          </p:cNvPr>
          <p:cNvCxnSpPr>
            <a:cxnSpLocks/>
            <a:stCxn id="130" idx="3"/>
            <a:endCxn id="131" idx="2"/>
          </p:cNvCxnSpPr>
          <p:nvPr/>
        </p:nvCxnSpPr>
        <p:spPr>
          <a:xfrm flipV="1">
            <a:off x="9740617" y="2759242"/>
            <a:ext cx="492149" cy="522010"/>
          </a:xfrm>
          <a:prstGeom prst="bentConnector2">
            <a:avLst/>
          </a:prstGeom>
          <a:ln w="3810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 стрелкой 90">
            <a:extLst>
              <a:ext uri="{FF2B5EF4-FFF2-40B4-BE49-F238E27FC236}">
                <a16:creationId xmlns:a16="http://schemas.microsoft.com/office/drawing/2014/main" id="{3835F879-547B-4F4B-9B0A-2D34EA66D011}"/>
              </a:ext>
            </a:extLst>
          </p:cNvPr>
          <p:cNvCxnSpPr>
            <a:cxnSpLocks/>
            <a:stCxn id="102" idx="3"/>
            <a:endCxn id="111" idx="1"/>
          </p:cNvCxnSpPr>
          <p:nvPr/>
        </p:nvCxnSpPr>
        <p:spPr>
          <a:xfrm>
            <a:off x="2607864" y="2530381"/>
            <a:ext cx="1810024" cy="0"/>
          </a:xfrm>
          <a:prstGeom prst="straightConnector1">
            <a:avLst/>
          </a:prstGeom>
          <a:ln w="3810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90">
            <a:extLst>
              <a:ext uri="{FF2B5EF4-FFF2-40B4-BE49-F238E27FC236}">
                <a16:creationId xmlns:a16="http://schemas.microsoft.com/office/drawing/2014/main" id="{30BA5DE3-EF79-4198-9917-5379B19436C2}"/>
              </a:ext>
            </a:extLst>
          </p:cNvPr>
          <p:cNvCxnSpPr>
            <a:cxnSpLocks/>
            <a:stCxn id="111" idx="3"/>
            <a:endCxn id="120" idx="1"/>
          </p:cNvCxnSpPr>
          <p:nvPr/>
        </p:nvCxnSpPr>
        <p:spPr>
          <a:xfrm>
            <a:off x="5299727" y="2530381"/>
            <a:ext cx="1797045" cy="0"/>
          </a:xfrm>
          <a:prstGeom prst="straightConnector1">
            <a:avLst/>
          </a:prstGeom>
          <a:ln w="3810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Прямая со стрелкой 90">
            <a:extLst>
              <a:ext uri="{FF2B5EF4-FFF2-40B4-BE49-F238E27FC236}">
                <a16:creationId xmlns:a16="http://schemas.microsoft.com/office/drawing/2014/main" id="{2FC8D8F8-DC14-4766-BC69-25E6DE40A9DB}"/>
              </a:ext>
            </a:extLst>
          </p:cNvPr>
          <p:cNvCxnSpPr>
            <a:cxnSpLocks/>
            <a:stCxn id="120" idx="3"/>
            <a:endCxn id="131" idx="1"/>
          </p:cNvCxnSpPr>
          <p:nvPr/>
        </p:nvCxnSpPr>
        <p:spPr>
          <a:xfrm>
            <a:off x="7978611" y="2530381"/>
            <a:ext cx="1813235" cy="0"/>
          </a:xfrm>
          <a:prstGeom prst="straightConnector1">
            <a:avLst/>
          </a:prstGeom>
          <a:ln w="3810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90">
            <a:extLst>
              <a:ext uri="{FF2B5EF4-FFF2-40B4-BE49-F238E27FC236}">
                <a16:creationId xmlns:a16="http://schemas.microsoft.com/office/drawing/2014/main" id="{BC8025D9-D581-4B27-884B-23E15199A46B}"/>
              </a:ext>
            </a:extLst>
          </p:cNvPr>
          <p:cNvCxnSpPr>
            <a:cxnSpLocks/>
            <a:stCxn id="104" idx="3"/>
            <a:endCxn id="102" idx="1"/>
          </p:cNvCxnSpPr>
          <p:nvPr/>
        </p:nvCxnSpPr>
        <p:spPr>
          <a:xfrm>
            <a:off x="1353450" y="2530381"/>
            <a:ext cx="37257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64688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Seq2Seq: Encoder-Decoder</a:t>
            </a:r>
            <a:endParaRPr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A23A954-BE49-4D9A-A882-43CCEDFEA710}"/>
              </a:ext>
            </a:extLst>
          </p:cNvPr>
          <p:cNvSpPr txBox="1"/>
          <p:nvPr/>
        </p:nvSpPr>
        <p:spPr>
          <a:xfrm>
            <a:off x="493278" y="3486368"/>
            <a:ext cx="1877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3D3BF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&lt;START&gt;</a:t>
            </a:r>
            <a:endParaRPr lang="ru-RU" sz="2400" dirty="0">
              <a:solidFill>
                <a:srgbClr val="3D3BFF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AD798E23-3AF6-4AFE-A8A6-B3E398DB84F3}"/>
              </a:ext>
            </a:extLst>
          </p:cNvPr>
          <p:cNvGrpSpPr/>
          <p:nvPr/>
        </p:nvGrpSpPr>
        <p:grpSpPr>
          <a:xfrm>
            <a:off x="7109754" y="4980565"/>
            <a:ext cx="881840" cy="1232657"/>
            <a:chOff x="3755641" y="4743436"/>
            <a:chExt cx="881840" cy="1232657"/>
          </a:xfrm>
        </p:grpSpPr>
        <p:sp>
          <p:nvSpPr>
            <p:cNvPr id="66" name="Прямоугольник: скругленные углы 65">
              <a:extLst>
                <a:ext uri="{FF2B5EF4-FFF2-40B4-BE49-F238E27FC236}">
                  <a16:creationId xmlns:a16="http://schemas.microsoft.com/office/drawing/2014/main" id="{F9D467A3-660B-40F9-9758-CCFE0A9077D1}"/>
                </a:ext>
              </a:extLst>
            </p:cNvPr>
            <p:cNvSpPr/>
            <p:nvPr/>
          </p:nvSpPr>
          <p:spPr>
            <a:xfrm>
              <a:off x="3755642" y="5518370"/>
              <a:ext cx="881839" cy="457723"/>
            </a:xfrm>
            <a:prstGeom prst="round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67" name="Прямая со стрелкой 90">
              <a:extLst>
                <a:ext uri="{FF2B5EF4-FFF2-40B4-BE49-F238E27FC236}">
                  <a16:creationId xmlns:a16="http://schemas.microsoft.com/office/drawing/2014/main" id="{9AA7590C-5F30-4822-B8D3-64B0C068CC39}"/>
                </a:ext>
              </a:extLst>
            </p:cNvPr>
            <p:cNvCxnSpPr>
              <a:cxnSpLocks/>
              <a:stCxn id="66" idx="0"/>
              <a:endCxn id="68" idx="2"/>
            </p:cNvCxnSpPr>
            <p:nvPr/>
          </p:nvCxnSpPr>
          <p:spPr>
            <a:xfrm flipH="1" flipV="1">
              <a:off x="4196561" y="5201159"/>
              <a:ext cx="1" cy="31721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Прямоугольник: скругленные углы 67">
              <a:extLst>
                <a:ext uri="{FF2B5EF4-FFF2-40B4-BE49-F238E27FC236}">
                  <a16:creationId xmlns:a16="http://schemas.microsoft.com/office/drawing/2014/main" id="{B7F76AAF-E2BD-49DC-B5C5-DA5693F7E71D}"/>
                </a:ext>
              </a:extLst>
            </p:cNvPr>
            <p:cNvSpPr/>
            <p:nvPr/>
          </p:nvSpPr>
          <p:spPr>
            <a:xfrm>
              <a:off x="3755641" y="4743436"/>
              <a:ext cx="881839" cy="457723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149E5014-4F8A-4EEC-B031-39AF2C352879}"/>
              </a:ext>
            </a:extLst>
          </p:cNvPr>
          <p:cNvSpPr txBox="1"/>
          <p:nvPr/>
        </p:nvSpPr>
        <p:spPr>
          <a:xfrm>
            <a:off x="1308100" y="6241616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hello</a:t>
            </a:r>
            <a:endParaRPr lang="ru-RU" sz="24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A139464-664B-46FD-9438-E2485347E9CD}"/>
              </a:ext>
            </a:extLst>
          </p:cNvPr>
          <p:cNvSpPr txBox="1"/>
          <p:nvPr/>
        </p:nvSpPr>
        <p:spPr>
          <a:xfrm>
            <a:off x="4019215" y="6241616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how</a:t>
            </a:r>
            <a:endParaRPr lang="ru-RU" sz="24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83F4BC8-B262-4D4E-A5B6-A47796373864}"/>
              </a:ext>
            </a:extLst>
          </p:cNvPr>
          <p:cNvSpPr txBox="1"/>
          <p:nvPr/>
        </p:nvSpPr>
        <p:spPr>
          <a:xfrm>
            <a:off x="6739956" y="6241616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are</a:t>
            </a:r>
            <a:endParaRPr lang="ru-RU" sz="24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ECCEAFF-7E30-48BE-9EA0-72CFFD8F0BA6}"/>
              </a:ext>
            </a:extLst>
          </p:cNvPr>
          <p:cNvSpPr txBox="1"/>
          <p:nvPr/>
        </p:nvSpPr>
        <p:spPr>
          <a:xfrm>
            <a:off x="9441446" y="6241616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you</a:t>
            </a:r>
            <a:endParaRPr lang="ru-RU" sz="24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grpSp>
        <p:nvGrpSpPr>
          <p:cNvPr id="73" name="Группа 72">
            <a:extLst>
              <a:ext uri="{FF2B5EF4-FFF2-40B4-BE49-F238E27FC236}">
                <a16:creationId xmlns:a16="http://schemas.microsoft.com/office/drawing/2014/main" id="{925D5D9A-E7F5-4561-9D9A-C444012D0276}"/>
              </a:ext>
            </a:extLst>
          </p:cNvPr>
          <p:cNvGrpSpPr/>
          <p:nvPr/>
        </p:nvGrpSpPr>
        <p:grpSpPr>
          <a:xfrm>
            <a:off x="9801620" y="4980565"/>
            <a:ext cx="881840" cy="1232657"/>
            <a:chOff x="4891422" y="4743436"/>
            <a:chExt cx="881840" cy="1232657"/>
          </a:xfrm>
        </p:grpSpPr>
        <p:sp>
          <p:nvSpPr>
            <p:cNvPr id="74" name="Прямоугольник: скругленные углы 73">
              <a:extLst>
                <a:ext uri="{FF2B5EF4-FFF2-40B4-BE49-F238E27FC236}">
                  <a16:creationId xmlns:a16="http://schemas.microsoft.com/office/drawing/2014/main" id="{60AB3EF0-C5C8-400C-958D-2DE07C412E1C}"/>
                </a:ext>
              </a:extLst>
            </p:cNvPr>
            <p:cNvSpPr/>
            <p:nvPr/>
          </p:nvSpPr>
          <p:spPr>
            <a:xfrm>
              <a:off x="4891423" y="5518370"/>
              <a:ext cx="881839" cy="457723"/>
            </a:xfrm>
            <a:prstGeom prst="round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75" name="Прямая со стрелкой 90">
              <a:extLst>
                <a:ext uri="{FF2B5EF4-FFF2-40B4-BE49-F238E27FC236}">
                  <a16:creationId xmlns:a16="http://schemas.microsoft.com/office/drawing/2014/main" id="{F0CD56BF-7774-4327-8373-37BF2A52CA69}"/>
                </a:ext>
              </a:extLst>
            </p:cNvPr>
            <p:cNvCxnSpPr>
              <a:cxnSpLocks/>
              <a:stCxn id="74" idx="0"/>
              <a:endCxn id="76" idx="2"/>
            </p:cNvCxnSpPr>
            <p:nvPr/>
          </p:nvCxnSpPr>
          <p:spPr>
            <a:xfrm flipH="1" flipV="1">
              <a:off x="5332342" y="5201159"/>
              <a:ext cx="1" cy="31721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Прямоугольник: скругленные углы 75">
              <a:extLst>
                <a:ext uri="{FF2B5EF4-FFF2-40B4-BE49-F238E27FC236}">
                  <a16:creationId xmlns:a16="http://schemas.microsoft.com/office/drawing/2014/main" id="{0D470E0B-BA55-4B6D-BB1E-DBCF9553BE56}"/>
                </a:ext>
              </a:extLst>
            </p:cNvPr>
            <p:cNvSpPr/>
            <p:nvPr/>
          </p:nvSpPr>
          <p:spPr>
            <a:xfrm>
              <a:off x="4891422" y="4743436"/>
              <a:ext cx="881839" cy="457723"/>
            </a:xfrm>
            <a:prstGeom prst="roundRect">
              <a:avLst/>
            </a:prstGeom>
            <a:solidFill>
              <a:srgbClr val="F37D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  <p:grpSp>
        <p:nvGrpSpPr>
          <p:cNvPr id="77" name="Группа 76">
            <a:extLst>
              <a:ext uri="{FF2B5EF4-FFF2-40B4-BE49-F238E27FC236}">
                <a16:creationId xmlns:a16="http://schemas.microsoft.com/office/drawing/2014/main" id="{89226EFA-5FDB-4867-9A8A-6DBA530DB17B}"/>
              </a:ext>
            </a:extLst>
          </p:cNvPr>
          <p:cNvGrpSpPr/>
          <p:nvPr/>
        </p:nvGrpSpPr>
        <p:grpSpPr>
          <a:xfrm>
            <a:off x="4417889" y="4980565"/>
            <a:ext cx="881840" cy="1232657"/>
            <a:chOff x="3755641" y="4743436"/>
            <a:chExt cx="881840" cy="1232657"/>
          </a:xfrm>
        </p:grpSpPr>
        <p:sp>
          <p:nvSpPr>
            <p:cNvPr id="78" name="Прямоугольник: скругленные углы 77">
              <a:extLst>
                <a:ext uri="{FF2B5EF4-FFF2-40B4-BE49-F238E27FC236}">
                  <a16:creationId xmlns:a16="http://schemas.microsoft.com/office/drawing/2014/main" id="{6336379A-5682-4CA1-A2FF-E31F300132CE}"/>
                </a:ext>
              </a:extLst>
            </p:cNvPr>
            <p:cNvSpPr/>
            <p:nvPr/>
          </p:nvSpPr>
          <p:spPr>
            <a:xfrm>
              <a:off x="3755642" y="5518370"/>
              <a:ext cx="881839" cy="457723"/>
            </a:xfrm>
            <a:prstGeom prst="round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79" name="Прямая со стрелкой 90">
              <a:extLst>
                <a:ext uri="{FF2B5EF4-FFF2-40B4-BE49-F238E27FC236}">
                  <a16:creationId xmlns:a16="http://schemas.microsoft.com/office/drawing/2014/main" id="{FFA56624-1717-4981-886B-7F4AA63C89DB}"/>
                </a:ext>
              </a:extLst>
            </p:cNvPr>
            <p:cNvCxnSpPr>
              <a:cxnSpLocks/>
              <a:stCxn id="78" idx="0"/>
              <a:endCxn id="80" idx="2"/>
            </p:cNvCxnSpPr>
            <p:nvPr/>
          </p:nvCxnSpPr>
          <p:spPr>
            <a:xfrm flipH="1" flipV="1">
              <a:off x="4196561" y="5201159"/>
              <a:ext cx="1" cy="31721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Прямоугольник: скругленные углы 79">
              <a:extLst>
                <a:ext uri="{FF2B5EF4-FFF2-40B4-BE49-F238E27FC236}">
                  <a16:creationId xmlns:a16="http://schemas.microsoft.com/office/drawing/2014/main" id="{A289C751-8451-4C8F-B4F6-269F731FA289}"/>
                </a:ext>
              </a:extLst>
            </p:cNvPr>
            <p:cNvSpPr/>
            <p:nvPr/>
          </p:nvSpPr>
          <p:spPr>
            <a:xfrm>
              <a:off x="3755641" y="4743436"/>
              <a:ext cx="881839" cy="457723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  <p:grpSp>
        <p:nvGrpSpPr>
          <p:cNvPr id="81" name="Группа 80">
            <a:extLst>
              <a:ext uri="{FF2B5EF4-FFF2-40B4-BE49-F238E27FC236}">
                <a16:creationId xmlns:a16="http://schemas.microsoft.com/office/drawing/2014/main" id="{5F87FFEA-6B53-40E2-B52F-81B0681F7277}"/>
              </a:ext>
            </a:extLst>
          </p:cNvPr>
          <p:cNvGrpSpPr/>
          <p:nvPr/>
        </p:nvGrpSpPr>
        <p:grpSpPr>
          <a:xfrm>
            <a:off x="1726024" y="4980565"/>
            <a:ext cx="881840" cy="1232657"/>
            <a:chOff x="3755641" y="4743436"/>
            <a:chExt cx="881840" cy="1232657"/>
          </a:xfrm>
        </p:grpSpPr>
        <p:sp>
          <p:nvSpPr>
            <p:cNvPr id="82" name="Прямоугольник: скругленные углы 81">
              <a:extLst>
                <a:ext uri="{FF2B5EF4-FFF2-40B4-BE49-F238E27FC236}">
                  <a16:creationId xmlns:a16="http://schemas.microsoft.com/office/drawing/2014/main" id="{84E52065-41CE-41FC-836B-9D01B3FF6D0C}"/>
                </a:ext>
              </a:extLst>
            </p:cNvPr>
            <p:cNvSpPr/>
            <p:nvPr/>
          </p:nvSpPr>
          <p:spPr>
            <a:xfrm>
              <a:off x="3755642" y="5518370"/>
              <a:ext cx="881839" cy="457723"/>
            </a:xfrm>
            <a:prstGeom prst="round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83" name="Прямая со стрелкой 90">
              <a:extLst>
                <a:ext uri="{FF2B5EF4-FFF2-40B4-BE49-F238E27FC236}">
                  <a16:creationId xmlns:a16="http://schemas.microsoft.com/office/drawing/2014/main" id="{7C41F8D7-3D74-42E7-AC6C-BDFB3AE93CE6}"/>
                </a:ext>
              </a:extLst>
            </p:cNvPr>
            <p:cNvCxnSpPr>
              <a:cxnSpLocks/>
              <a:stCxn id="82" idx="0"/>
              <a:endCxn id="84" idx="2"/>
            </p:cNvCxnSpPr>
            <p:nvPr/>
          </p:nvCxnSpPr>
          <p:spPr>
            <a:xfrm flipH="1" flipV="1">
              <a:off x="4196561" y="5201159"/>
              <a:ext cx="1" cy="31721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Прямоугольник: скругленные углы 83">
              <a:extLst>
                <a:ext uri="{FF2B5EF4-FFF2-40B4-BE49-F238E27FC236}">
                  <a16:creationId xmlns:a16="http://schemas.microsoft.com/office/drawing/2014/main" id="{3D4DA27B-B587-46B5-93A2-8D997B2E824E}"/>
                </a:ext>
              </a:extLst>
            </p:cNvPr>
            <p:cNvSpPr/>
            <p:nvPr/>
          </p:nvSpPr>
          <p:spPr>
            <a:xfrm>
              <a:off x="3755641" y="4743436"/>
              <a:ext cx="881839" cy="457723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  <p:cxnSp>
        <p:nvCxnSpPr>
          <p:cNvPr id="85" name="Соединитель: изогнутый 84">
            <a:extLst>
              <a:ext uri="{FF2B5EF4-FFF2-40B4-BE49-F238E27FC236}">
                <a16:creationId xmlns:a16="http://schemas.microsoft.com/office/drawing/2014/main" id="{DFB8E5A6-A344-4878-B84D-3B132272EC5F}"/>
              </a:ext>
            </a:extLst>
          </p:cNvPr>
          <p:cNvCxnSpPr>
            <a:cxnSpLocks/>
            <a:stCxn id="76" idx="0"/>
            <a:endCxn id="113" idx="1"/>
          </p:cNvCxnSpPr>
          <p:nvPr/>
        </p:nvCxnSpPr>
        <p:spPr>
          <a:xfrm rot="16200000" flipV="1">
            <a:off x="4311760" y="-950215"/>
            <a:ext cx="2450184" cy="9411376"/>
          </a:xfrm>
          <a:prstGeom prst="curvedConnector4">
            <a:avLst>
              <a:gd name="adj1" fmla="val 17046"/>
              <a:gd name="adj2" fmla="val 107031"/>
            </a:avLst>
          </a:prstGeom>
          <a:ln w="38100">
            <a:solidFill>
              <a:srgbClr val="F37DC9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Прямоугольник: скругленные углы 85">
            <a:extLst>
              <a:ext uri="{FF2B5EF4-FFF2-40B4-BE49-F238E27FC236}">
                <a16:creationId xmlns:a16="http://schemas.microsoft.com/office/drawing/2014/main" id="{8FC3014B-5ADF-48E4-A4E6-A22BF5ACB431}"/>
              </a:ext>
            </a:extLst>
          </p:cNvPr>
          <p:cNvSpPr/>
          <p:nvPr/>
        </p:nvSpPr>
        <p:spPr>
          <a:xfrm>
            <a:off x="1726025" y="1550648"/>
            <a:ext cx="881839" cy="457723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87" name="Прямоугольник: скругленные углы 86">
            <a:extLst>
              <a:ext uri="{FF2B5EF4-FFF2-40B4-BE49-F238E27FC236}">
                <a16:creationId xmlns:a16="http://schemas.microsoft.com/office/drawing/2014/main" id="{92CDA44A-4584-4CC9-916B-05949DC5E2B4}"/>
              </a:ext>
            </a:extLst>
          </p:cNvPr>
          <p:cNvSpPr/>
          <p:nvPr/>
        </p:nvSpPr>
        <p:spPr>
          <a:xfrm>
            <a:off x="1152510" y="3052390"/>
            <a:ext cx="522286" cy="45772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88" name="Прямоугольник: скругленные углы 87">
            <a:extLst>
              <a:ext uri="{FF2B5EF4-FFF2-40B4-BE49-F238E27FC236}">
                <a16:creationId xmlns:a16="http://schemas.microsoft.com/office/drawing/2014/main" id="{AB223AC8-4B12-4908-BAF6-682C9B31BD9F}"/>
              </a:ext>
            </a:extLst>
          </p:cNvPr>
          <p:cNvSpPr/>
          <p:nvPr/>
        </p:nvSpPr>
        <p:spPr>
          <a:xfrm>
            <a:off x="1726025" y="2301519"/>
            <a:ext cx="881839" cy="457723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89" name="Прямая со стрелкой 90">
            <a:extLst>
              <a:ext uri="{FF2B5EF4-FFF2-40B4-BE49-F238E27FC236}">
                <a16:creationId xmlns:a16="http://schemas.microsoft.com/office/drawing/2014/main" id="{02DA9AC0-CEA7-493F-9142-297511F2B660}"/>
              </a:ext>
            </a:extLst>
          </p:cNvPr>
          <p:cNvCxnSpPr>
            <a:cxnSpLocks/>
            <a:stCxn id="88" idx="0"/>
            <a:endCxn id="86" idx="2"/>
          </p:cNvCxnSpPr>
          <p:nvPr/>
        </p:nvCxnSpPr>
        <p:spPr>
          <a:xfrm flipV="1">
            <a:off x="2166945" y="2008371"/>
            <a:ext cx="0" cy="29314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Прямоугольник: скругленные углы 112">
            <a:extLst>
              <a:ext uri="{FF2B5EF4-FFF2-40B4-BE49-F238E27FC236}">
                <a16:creationId xmlns:a16="http://schemas.microsoft.com/office/drawing/2014/main" id="{04BB7FC9-D30F-4484-BDDB-46D1A1175D7F}"/>
              </a:ext>
            </a:extLst>
          </p:cNvPr>
          <p:cNvSpPr/>
          <p:nvPr/>
        </p:nvSpPr>
        <p:spPr>
          <a:xfrm>
            <a:off x="831164" y="2301519"/>
            <a:ext cx="522286" cy="457723"/>
          </a:xfrm>
          <a:prstGeom prst="roundRect">
            <a:avLst/>
          </a:prstGeom>
          <a:solidFill>
            <a:srgbClr val="F37D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14" name="Соединитель: уступ 113">
            <a:extLst>
              <a:ext uri="{FF2B5EF4-FFF2-40B4-BE49-F238E27FC236}">
                <a16:creationId xmlns:a16="http://schemas.microsoft.com/office/drawing/2014/main" id="{7FC039C1-FA63-4DEB-8E9D-7D2801319C91}"/>
              </a:ext>
            </a:extLst>
          </p:cNvPr>
          <p:cNvCxnSpPr>
            <a:cxnSpLocks/>
            <a:stCxn id="87" idx="3"/>
            <a:endCxn id="88" idx="2"/>
          </p:cNvCxnSpPr>
          <p:nvPr/>
        </p:nvCxnSpPr>
        <p:spPr>
          <a:xfrm flipV="1">
            <a:off x="1674796" y="2759242"/>
            <a:ext cx="492149" cy="522010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90">
            <a:extLst>
              <a:ext uri="{FF2B5EF4-FFF2-40B4-BE49-F238E27FC236}">
                <a16:creationId xmlns:a16="http://schemas.microsoft.com/office/drawing/2014/main" id="{EBEE0A9A-BDBD-430B-B9C8-27937DB0F31A}"/>
              </a:ext>
            </a:extLst>
          </p:cNvPr>
          <p:cNvCxnSpPr>
            <a:cxnSpLocks/>
            <a:stCxn id="84" idx="3"/>
            <a:endCxn id="80" idx="1"/>
          </p:cNvCxnSpPr>
          <p:nvPr/>
        </p:nvCxnSpPr>
        <p:spPr>
          <a:xfrm>
            <a:off x="2607863" y="5209427"/>
            <a:ext cx="181002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90">
            <a:extLst>
              <a:ext uri="{FF2B5EF4-FFF2-40B4-BE49-F238E27FC236}">
                <a16:creationId xmlns:a16="http://schemas.microsoft.com/office/drawing/2014/main" id="{C1F9AD09-02ED-48FD-BCE7-D3C229F27F08}"/>
              </a:ext>
            </a:extLst>
          </p:cNvPr>
          <p:cNvCxnSpPr>
            <a:cxnSpLocks/>
            <a:stCxn id="80" idx="3"/>
            <a:endCxn id="68" idx="1"/>
          </p:cNvCxnSpPr>
          <p:nvPr/>
        </p:nvCxnSpPr>
        <p:spPr>
          <a:xfrm>
            <a:off x="5299728" y="5209427"/>
            <a:ext cx="181002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90">
            <a:extLst>
              <a:ext uri="{FF2B5EF4-FFF2-40B4-BE49-F238E27FC236}">
                <a16:creationId xmlns:a16="http://schemas.microsoft.com/office/drawing/2014/main" id="{B4518D19-453F-4A91-9876-F27CC7B847F0}"/>
              </a:ext>
            </a:extLst>
          </p:cNvPr>
          <p:cNvCxnSpPr>
            <a:cxnSpLocks/>
            <a:stCxn id="68" idx="3"/>
            <a:endCxn id="76" idx="1"/>
          </p:cNvCxnSpPr>
          <p:nvPr/>
        </p:nvCxnSpPr>
        <p:spPr>
          <a:xfrm>
            <a:off x="7991593" y="5209427"/>
            <a:ext cx="1810027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Прямоугольник: скругленные углы 122">
            <a:extLst>
              <a:ext uri="{FF2B5EF4-FFF2-40B4-BE49-F238E27FC236}">
                <a16:creationId xmlns:a16="http://schemas.microsoft.com/office/drawing/2014/main" id="{D94C054B-25B2-46A6-A0BD-92E045546542}"/>
              </a:ext>
            </a:extLst>
          </p:cNvPr>
          <p:cNvSpPr/>
          <p:nvPr/>
        </p:nvSpPr>
        <p:spPr>
          <a:xfrm>
            <a:off x="4417888" y="1550648"/>
            <a:ext cx="881839" cy="457723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24" name="Прямоугольник: скругленные углы 123">
            <a:extLst>
              <a:ext uri="{FF2B5EF4-FFF2-40B4-BE49-F238E27FC236}">
                <a16:creationId xmlns:a16="http://schemas.microsoft.com/office/drawing/2014/main" id="{BA32820C-4718-479D-8B6A-81A3A551E83A}"/>
              </a:ext>
            </a:extLst>
          </p:cNvPr>
          <p:cNvSpPr/>
          <p:nvPr/>
        </p:nvSpPr>
        <p:spPr>
          <a:xfrm>
            <a:off x="3844373" y="3052390"/>
            <a:ext cx="522286" cy="45772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25" name="Прямоугольник: скругленные углы 124">
            <a:extLst>
              <a:ext uri="{FF2B5EF4-FFF2-40B4-BE49-F238E27FC236}">
                <a16:creationId xmlns:a16="http://schemas.microsoft.com/office/drawing/2014/main" id="{4D424682-95D6-4C8D-8D1E-22E3A5EA6571}"/>
              </a:ext>
            </a:extLst>
          </p:cNvPr>
          <p:cNvSpPr/>
          <p:nvPr/>
        </p:nvSpPr>
        <p:spPr>
          <a:xfrm>
            <a:off x="4417888" y="2301519"/>
            <a:ext cx="881839" cy="457723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26" name="Прямая со стрелкой 90">
            <a:extLst>
              <a:ext uri="{FF2B5EF4-FFF2-40B4-BE49-F238E27FC236}">
                <a16:creationId xmlns:a16="http://schemas.microsoft.com/office/drawing/2014/main" id="{19CBBF8D-0CDD-4327-8E40-EF281B64BA76}"/>
              </a:ext>
            </a:extLst>
          </p:cNvPr>
          <p:cNvCxnSpPr>
            <a:cxnSpLocks/>
            <a:stCxn id="125" idx="0"/>
            <a:endCxn id="123" idx="2"/>
          </p:cNvCxnSpPr>
          <p:nvPr/>
        </p:nvCxnSpPr>
        <p:spPr>
          <a:xfrm flipV="1">
            <a:off x="4858808" y="2008371"/>
            <a:ext cx="0" cy="29314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Соединитель: уступ 126">
            <a:extLst>
              <a:ext uri="{FF2B5EF4-FFF2-40B4-BE49-F238E27FC236}">
                <a16:creationId xmlns:a16="http://schemas.microsoft.com/office/drawing/2014/main" id="{97EB755C-2B40-4BF9-9994-46361912E602}"/>
              </a:ext>
            </a:extLst>
          </p:cNvPr>
          <p:cNvCxnSpPr>
            <a:cxnSpLocks/>
            <a:stCxn id="124" idx="3"/>
            <a:endCxn id="125" idx="2"/>
          </p:cNvCxnSpPr>
          <p:nvPr/>
        </p:nvCxnSpPr>
        <p:spPr>
          <a:xfrm flipV="1">
            <a:off x="4366659" y="2759242"/>
            <a:ext cx="492149" cy="522010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Прямоугольник: скругленные углы 137">
            <a:extLst>
              <a:ext uri="{FF2B5EF4-FFF2-40B4-BE49-F238E27FC236}">
                <a16:creationId xmlns:a16="http://schemas.microsoft.com/office/drawing/2014/main" id="{B38F93B5-287A-4C4D-8787-03405D955C1E}"/>
              </a:ext>
            </a:extLst>
          </p:cNvPr>
          <p:cNvSpPr/>
          <p:nvPr/>
        </p:nvSpPr>
        <p:spPr>
          <a:xfrm>
            <a:off x="7096772" y="1550648"/>
            <a:ext cx="881839" cy="457723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39" name="Прямоугольник: скругленные углы 138">
            <a:extLst>
              <a:ext uri="{FF2B5EF4-FFF2-40B4-BE49-F238E27FC236}">
                <a16:creationId xmlns:a16="http://schemas.microsoft.com/office/drawing/2014/main" id="{92E973F2-18AC-47C5-B432-D1B2EC386F0E}"/>
              </a:ext>
            </a:extLst>
          </p:cNvPr>
          <p:cNvSpPr/>
          <p:nvPr/>
        </p:nvSpPr>
        <p:spPr>
          <a:xfrm>
            <a:off x="6523257" y="3052390"/>
            <a:ext cx="522286" cy="45772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40" name="Прямоугольник: скругленные углы 139">
            <a:extLst>
              <a:ext uri="{FF2B5EF4-FFF2-40B4-BE49-F238E27FC236}">
                <a16:creationId xmlns:a16="http://schemas.microsoft.com/office/drawing/2014/main" id="{6F664AD9-9C0D-4941-8897-77502D1D5E32}"/>
              </a:ext>
            </a:extLst>
          </p:cNvPr>
          <p:cNvSpPr/>
          <p:nvPr/>
        </p:nvSpPr>
        <p:spPr>
          <a:xfrm>
            <a:off x="7096772" y="2301519"/>
            <a:ext cx="881839" cy="457723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41" name="Прямая со стрелкой 90">
            <a:extLst>
              <a:ext uri="{FF2B5EF4-FFF2-40B4-BE49-F238E27FC236}">
                <a16:creationId xmlns:a16="http://schemas.microsoft.com/office/drawing/2014/main" id="{E5BFBE47-F29C-4DBC-9B4C-10C197055FFE}"/>
              </a:ext>
            </a:extLst>
          </p:cNvPr>
          <p:cNvCxnSpPr>
            <a:cxnSpLocks/>
            <a:stCxn id="140" idx="0"/>
            <a:endCxn id="138" idx="2"/>
          </p:cNvCxnSpPr>
          <p:nvPr/>
        </p:nvCxnSpPr>
        <p:spPr>
          <a:xfrm flipV="1">
            <a:off x="7537692" y="2008371"/>
            <a:ext cx="0" cy="29314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Соединитель: уступ 141">
            <a:extLst>
              <a:ext uri="{FF2B5EF4-FFF2-40B4-BE49-F238E27FC236}">
                <a16:creationId xmlns:a16="http://schemas.microsoft.com/office/drawing/2014/main" id="{F0377529-AE31-42E9-B2A3-8A02EA149D9A}"/>
              </a:ext>
            </a:extLst>
          </p:cNvPr>
          <p:cNvCxnSpPr>
            <a:cxnSpLocks/>
            <a:stCxn id="139" idx="3"/>
            <a:endCxn id="140" idx="2"/>
          </p:cNvCxnSpPr>
          <p:nvPr/>
        </p:nvCxnSpPr>
        <p:spPr>
          <a:xfrm flipV="1">
            <a:off x="7045543" y="2759242"/>
            <a:ext cx="492149" cy="522010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Прямоугольник: скругленные углы 142">
            <a:extLst>
              <a:ext uri="{FF2B5EF4-FFF2-40B4-BE49-F238E27FC236}">
                <a16:creationId xmlns:a16="http://schemas.microsoft.com/office/drawing/2014/main" id="{02864788-17BD-469E-8131-1F71A161D6FD}"/>
              </a:ext>
            </a:extLst>
          </p:cNvPr>
          <p:cNvSpPr/>
          <p:nvPr/>
        </p:nvSpPr>
        <p:spPr>
          <a:xfrm>
            <a:off x="9791846" y="1550648"/>
            <a:ext cx="881839" cy="457723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44" name="Прямоугольник: скругленные углы 143">
            <a:extLst>
              <a:ext uri="{FF2B5EF4-FFF2-40B4-BE49-F238E27FC236}">
                <a16:creationId xmlns:a16="http://schemas.microsoft.com/office/drawing/2014/main" id="{2AD3CA75-710A-4F40-A32C-AB40C218D83A}"/>
              </a:ext>
            </a:extLst>
          </p:cNvPr>
          <p:cNvSpPr/>
          <p:nvPr/>
        </p:nvSpPr>
        <p:spPr>
          <a:xfrm>
            <a:off x="9218331" y="3052390"/>
            <a:ext cx="522286" cy="45772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45" name="Прямоугольник: скругленные углы 144">
            <a:extLst>
              <a:ext uri="{FF2B5EF4-FFF2-40B4-BE49-F238E27FC236}">
                <a16:creationId xmlns:a16="http://schemas.microsoft.com/office/drawing/2014/main" id="{33203028-FB70-451F-AD83-E8B471BB94D9}"/>
              </a:ext>
            </a:extLst>
          </p:cNvPr>
          <p:cNvSpPr/>
          <p:nvPr/>
        </p:nvSpPr>
        <p:spPr>
          <a:xfrm>
            <a:off x="9791846" y="2301519"/>
            <a:ext cx="881839" cy="457723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46" name="Прямая со стрелкой 90">
            <a:extLst>
              <a:ext uri="{FF2B5EF4-FFF2-40B4-BE49-F238E27FC236}">
                <a16:creationId xmlns:a16="http://schemas.microsoft.com/office/drawing/2014/main" id="{8C7EDA99-4B78-4A3F-ABD3-E458EDEB3823}"/>
              </a:ext>
            </a:extLst>
          </p:cNvPr>
          <p:cNvCxnSpPr>
            <a:cxnSpLocks/>
            <a:stCxn id="145" idx="0"/>
            <a:endCxn id="143" idx="2"/>
          </p:cNvCxnSpPr>
          <p:nvPr/>
        </p:nvCxnSpPr>
        <p:spPr>
          <a:xfrm flipV="1">
            <a:off x="10232766" y="2008371"/>
            <a:ext cx="0" cy="29314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Соединитель: уступ 146">
            <a:extLst>
              <a:ext uri="{FF2B5EF4-FFF2-40B4-BE49-F238E27FC236}">
                <a16:creationId xmlns:a16="http://schemas.microsoft.com/office/drawing/2014/main" id="{9090704B-5245-440F-AC14-0212C31C6C51}"/>
              </a:ext>
            </a:extLst>
          </p:cNvPr>
          <p:cNvCxnSpPr>
            <a:cxnSpLocks/>
            <a:stCxn id="144" idx="3"/>
            <a:endCxn id="145" idx="2"/>
          </p:cNvCxnSpPr>
          <p:nvPr/>
        </p:nvCxnSpPr>
        <p:spPr>
          <a:xfrm flipV="1">
            <a:off x="9740617" y="2759242"/>
            <a:ext cx="492149" cy="522010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Прямая со стрелкой 90">
            <a:extLst>
              <a:ext uri="{FF2B5EF4-FFF2-40B4-BE49-F238E27FC236}">
                <a16:creationId xmlns:a16="http://schemas.microsoft.com/office/drawing/2014/main" id="{F82E9F85-604D-4220-8ADC-894221545CB8}"/>
              </a:ext>
            </a:extLst>
          </p:cNvPr>
          <p:cNvCxnSpPr>
            <a:cxnSpLocks/>
            <a:stCxn id="88" idx="3"/>
            <a:endCxn id="125" idx="1"/>
          </p:cNvCxnSpPr>
          <p:nvPr/>
        </p:nvCxnSpPr>
        <p:spPr>
          <a:xfrm>
            <a:off x="2607864" y="2530381"/>
            <a:ext cx="181002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Прямая со стрелкой 90">
            <a:extLst>
              <a:ext uri="{FF2B5EF4-FFF2-40B4-BE49-F238E27FC236}">
                <a16:creationId xmlns:a16="http://schemas.microsoft.com/office/drawing/2014/main" id="{8641E226-EAC1-4CE8-8C32-158651F0301A}"/>
              </a:ext>
            </a:extLst>
          </p:cNvPr>
          <p:cNvCxnSpPr>
            <a:cxnSpLocks/>
            <a:stCxn id="125" idx="3"/>
            <a:endCxn id="140" idx="1"/>
          </p:cNvCxnSpPr>
          <p:nvPr/>
        </p:nvCxnSpPr>
        <p:spPr>
          <a:xfrm>
            <a:off x="5299727" y="2530381"/>
            <a:ext cx="179704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 стрелкой 90">
            <a:extLst>
              <a:ext uri="{FF2B5EF4-FFF2-40B4-BE49-F238E27FC236}">
                <a16:creationId xmlns:a16="http://schemas.microsoft.com/office/drawing/2014/main" id="{62A7FBF0-814B-4C37-8FF5-1A1E286002AB}"/>
              </a:ext>
            </a:extLst>
          </p:cNvPr>
          <p:cNvCxnSpPr>
            <a:cxnSpLocks/>
            <a:stCxn id="140" idx="3"/>
            <a:endCxn id="145" idx="1"/>
          </p:cNvCxnSpPr>
          <p:nvPr/>
        </p:nvCxnSpPr>
        <p:spPr>
          <a:xfrm>
            <a:off x="7978611" y="2530381"/>
            <a:ext cx="181323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Прямая со стрелкой 90">
            <a:extLst>
              <a:ext uri="{FF2B5EF4-FFF2-40B4-BE49-F238E27FC236}">
                <a16:creationId xmlns:a16="http://schemas.microsoft.com/office/drawing/2014/main" id="{837BC7B8-1F1B-46AF-930B-F57A4169FA64}"/>
              </a:ext>
            </a:extLst>
          </p:cNvPr>
          <p:cNvCxnSpPr>
            <a:cxnSpLocks/>
            <a:stCxn id="113" idx="3"/>
            <a:endCxn id="88" idx="1"/>
          </p:cNvCxnSpPr>
          <p:nvPr/>
        </p:nvCxnSpPr>
        <p:spPr>
          <a:xfrm>
            <a:off x="1353450" y="2530381"/>
            <a:ext cx="37257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595133F5-0BED-41D1-B503-71D85C25A82D}"/>
              </a:ext>
            </a:extLst>
          </p:cNvPr>
          <p:cNvSpPr txBox="1"/>
          <p:nvPr/>
        </p:nvSpPr>
        <p:spPr>
          <a:xfrm>
            <a:off x="1315243" y="1042047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3498DB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привет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1F99746-CA2E-4B73-A06C-F93EA83914A6}"/>
              </a:ext>
            </a:extLst>
          </p:cNvPr>
          <p:cNvSpPr txBox="1"/>
          <p:nvPr/>
        </p:nvSpPr>
        <p:spPr>
          <a:xfrm>
            <a:off x="4010319" y="1042047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3498DB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как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0E3CE5A-D46B-4520-96A9-8612DBBC44D5}"/>
              </a:ext>
            </a:extLst>
          </p:cNvPr>
          <p:cNvSpPr txBox="1"/>
          <p:nvPr/>
        </p:nvSpPr>
        <p:spPr>
          <a:xfrm>
            <a:off x="6666891" y="1042047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3498DB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дела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9ADCBA0-4829-4DB0-8E66-D57AD0B00034}"/>
              </a:ext>
            </a:extLst>
          </p:cNvPr>
          <p:cNvSpPr txBox="1"/>
          <p:nvPr/>
        </p:nvSpPr>
        <p:spPr>
          <a:xfrm>
            <a:off x="9381215" y="1042047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3D3BF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&lt;END&gt;</a:t>
            </a:r>
            <a:endParaRPr lang="ru-RU" sz="2400" dirty="0">
              <a:solidFill>
                <a:srgbClr val="3D3BFF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CB467751-660C-4A42-B38B-E1642D82DA29}"/>
              </a:ext>
            </a:extLst>
          </p:cNvPr>
          <p:cNvSpPr txBox="1"/>
          <p:nvPr/>
        </p:nvSpPr>
        <p:spPr>
          <a:xfrm>
            <a:off x="3269171" y="3457988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3498DB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привет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3628074-A234-440B-B6EB-4A9A6DEAE61F}"/>
              </a:ext>
            </a:extLst>
          </p:cNvPr>
          <p:cNvSpPr txBox="1"/>
          <p:nvPr/>
        </p:nvSpPr>
        <p:spPr>
          <a:xfrm>
            <a:off x="5964247" y="3457988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3498DB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как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D853FF4-BB1C-417F-A05B-8C19BC08BFD1}"/>
              </a:ext>
            </a:extLst>
          </p:cNvPr>
          <p:cNvSpPr txBox="1"/>
          <p:nvPr/>
        </p:nvSpPr>
        <p:spPr>
          <a:xfrm>
            <a:off x="8620819" y="3457988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3498DB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дела</a:t>
            </a:r>
          </a:p>
        </p:txBody>
      </p:sp>
    </p:spTree>
    <p:extLst>
      <p:ext uri="{BB962C8B-B14F-4D97-AF65-F5344CB8AC3E}">
        <p14:creationId xmlns:p14="http://schemas.microsoft.com/office/powerpoint/2010/main" val="23366922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ru-RU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Механизм внимания (</a:t>
            </a:r>
            <a:r>
              <a:rPr lang="en-US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Attention)</a:t>
            </a:r>
            <a:endParaRPr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107017D-DD12-46F5-BBBE-62CB592B30F5}"/>
              </a:ext>
            </a:extLst>
          </p:cNvPr>
          <p:cNvSpPr txBox="1"/>
          <p:nvPr/>
        </p:nvSpPr>
        <p:spPr>
          <a:xfrm>
            <a:off x="493278" y="3486368"/>
            <a:ext cx="1877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3D3BF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&lt;START&gt;</a:t>
            </a:r>
            <a:endParaRPr lang="ru-RU" sz="2400" dirty="0">
              <a:solidFill>
                <a:srgbClr val="3D3BFF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6DE11AD1-5399-459E-A8A1-3041ED4C1865}"/>
              </a:ext>
            </a:extLst>
          </p:cNvPr>
          <p:cNvGrpSpPr/>
          <p:nvPr/>
        </p:nvGrpSpPr>
        <p:grpSpPr>
          <a:xfrm>
            <a:off x="7109754" y="4980565"/>
            <a:ext cx="881840" cy="1232657"/>
            <a:chOff x="3755641" y="4743436"/>
            <a:chExt cx="881840" cy="1232657"/>
          </a:xfrm>
        </p:grpSpPr>
        <p:sp>
          <p:nvSpPr>
            <p:cNvPr id="62" name="Прямоугольник: скругленные углы 61">
              <a:extLst>
                <a:ext uri="{FF2B5EF4-FFF2-40B4-BE49-F238E27FC236}">
                  <a16:creationId xmlns:a16="http://schemas.microsoft.com/office/drawing/2014/main" id="{AABEE88C-3FCF-4FE9-A0EF-803B7292B422}"/>
                </a:ext>
              </a:extLst>
            </p:cNvPr>
            <p:cNvSpPr/>
            <p:nvPr/>
          </p:nvSpPr>
          <p:spPr>
            <a:xfrm>
              <a:off x="3755642" y="5518370"/>
              <a:ext cx="881839" cy="457723"/>
            </a:xfrm>
            <a:prstGeom prst="round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63" name="Прямая со стрелкой 90">
              <a:extLst>
                <a:ext uri="{FF2B5EF4-FFF2-40B4-BE49-F238E27FC236}">
                  <a16:creationId xmlns:a16="http://schemas.microsoft.com/office/drawing/2014/main" id="{56E32A04-90E0-4E0C-A580-5A17B71C3DD4}"/>
                </a:ext>
              </a:extLst>
            </p:cNvPr>
            <p:cNvCxnSpPr>
              <a:cxnSpLocks/>
              <a:stCxn id="62" idx="0"/>
              <a:endCxn id="90" idx="2"/>
            </p:cNvCxnSpPr>
            <p:nvPr/>
          </p:nvCxnSpPr>
          <p:spPr>
            <a:xfrm flipH="1" flipV="1">
              <a:off x="4196561" y="5201159"/>
              <a:ext cx="1" cy="31721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Прямоугольник: скругленные углы 89">
              <a:extLst>
                <a:ext uri="{FF2B5EF4-FFF2-40B4-BE49-F238E27FC236}">
                  <a16:creationId xmlns:a16="http://schemas.microsoft.com/office/drawing/2014/main" id="{2B446F54-3DD2-477C-9F6C-DCCD703BA5C3}"/>
                </a:ext>
              </a:extLst>
            </p:cNvPr>
            <p:cNvSpPr/>
            <p:nvPr/>
          </p:nvSpPr>
          <p:spPr>
            <a:xfrm>
              <a:off x="3755641" y="4743436"/>
              <a:ext cx="881839" cy="457723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6EBE43CC-2C4D-4536-B45F-47654D07E29B}"/>
              </a:ext>
            </a:extLst>
          </p:cNvPr>
          <p:cNvSpPr txBox="1"/>
          <p:nvPr/>
        </p:nvSpPr>
        <p:spPr>
          <a:xfrm>
            <a:off x="1308100" y="6241616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hello</a:t>
            </a:r>
            <a:endParaRPr lang="ru-RU" sz="24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B86C4A6-3F69-4478-98B3-DC4A6DE3D1E2}"/>
              </a:ext>
            </a:extLst>
          </p:cNvPr>
          <p:cNvSpPr txBox="1"/>
          <p:nvPr/>
        </p:nvSpPr>
        <p:spPr>
          <a:xfrm>
            <a:off x="4019215" y="6241616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how</a:t>
            </a:r>
            <a:endParaRPr lang="ru-RU" sz="24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269A7C2-E5CE-4ED7-AED5-856CF565A7E0}"/>
              </a:ext>
            </a:extLst>
          </p:cNvPr>
          <p:cNvSpPr txBox="1"/>
          <p:nvPr/>
        </p:nvSpPr>
        <p:spPr>
          <a:xfrm>
            <a:off x="6739956" y="6241616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are</a:t>
            </a:r>
            <a:endParaRPr lang="ru-RU" sz="24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0F057E2-000B-473B-8DF2-95BEC2EE8B8D}"/>
              </a:ext>
            </a:extLst>
          </p:cNvPr>
          <p:cNvSpPr txBox="1"/>
          <p:nvPr/>
        </p:nvSpPr>
        <p:spPr>
          <a:xfrm>
            <a:off x="9441446" y="6241616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you</a:t>
            </a:r>
            <a:endParaRPr lang="ru-RU" sz="24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grpSp>
        <p:nvGrpSpPr>
          <p:cNvPr id="95" name="Группа 94">
            <a:extLst>
              <a:ext uri="{FF2B5EF4-FFF2-40B4-BE49-F238E27FC236}">
                <a16:creationId xmlns:a16="http://schemas.microsoft.com/office/drawing/2014/main" id="{DC4DEED0-C0D4-4060-9DCC-06FB96AFD682}"/>
              </a:ext>
            </a:extLst>
          </p:cNvPr>
          <p:cNvGrpSpPr/>
          <p:nvPr/>
        </p:nvGrpSpPr>
        <p:grpSpPr>
          <a:xfrm>
            <a:off x="9801620" y="4980565"/>
            <a:ext cx="881840" cy="1232657"/>
            <a:chOff x="4891422" y="4743436"/>
            <a:chExt cx="881840" cy="1232657"/>
          </a:xfrm>
        </p:grpSpPr>
        <p:sp>
          <p:nvSpPr>
            <p:cNvPr id="96" name="Прямоугольник: скругленные углы 95">
              <a:extLst>
                <a:ext uri="{FF2B5EF4-FFF2-40B4-BE49-F238E27FC236}">
                  <a16:creationId xmlns:a16="http://schemas.microsoft.com/office/drawing/2014/main" id="{7500B7ED-87C8-4569-AC55-048CA6B7727B}"/>
                </a:ext>
              </a:extLst>
            </p:cNvPr>
            <p:cNvSpPr/>
            <p:nvPr/>
          </p:nvSpPr>
          <p:spPr>
            <a:xfrm>
              <a:off x="4891423" y="5518370"/>
              <a:ext cx="881839" cy="457723"/>
            </a:xfrm>
            <a:prstGeom prst="round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97" name="Прямая со стрелкой 90">
              <a:extLst>
                <a:ext uri="{FF2B5EF4-FFF2-40B4-BE49-F238E27FC236}">
                  <a16:creationId xmlns:a16="http://schemas.microsoft.com/office/drawing/2014/main" id="{1828BCE8-2370-4D97-8E33-8A4A57EE0F8D}"/>
                </a:ext>
              </a:extLst>
            </p:cNvPr>
            <p:cNvCxnSpPr>
              <a:cxnSpLocks/>
              <a:stCxn id="96" idx="0"/>
              <a:endCxn id="98" idx="2"/>
            </p:cNvCxnSpPr>
            <p:nvPr/>
          </p:nvCxnSpPr>
          <p:spPr>
            <a:xfrm flipH="1" flipV="1">
              <a:off x="5332342" y="5201159"/>
              <a:ext cx="1" cy="31721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Прямоугольник: скругленные углы 97">
              <a:extLst>
                <a:ext uri="{FF2B5EF4-FFF2-40B4-BE49-F238E27FC236}">
                  <a16:creationId xmlns:a16="http://schemas.microsoft.com/office/drawing/2014/main" id="{DCF1A87B-C626-4982-89BE-34DB8B8F0186}"/>
                </a:ext>
              </a:extLst>
            </p:cNvPr>
            <p:cNvSpPr/>
            <p:nvPr/>
          </p:nvSpPr>
          <p:spPr>
            <a:xfrm>
              <a:off x="4891422" y="4743436"/>
              <a:ext cx="881839" cy="457723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  <p:grpSp>
        <p:nvGrpSpPr>
          <p:cNvPr id="99" name="Группа 98">
            <a:extLst>
              <a:ext uri="{FF2B5EF4-FFF2-40B4-BE49-F238E27FC236}">
                <a16:creationId xmlns:a16="http://schemas.microsoft.com/office/drawing/2014/main" id="{C8E1198D-871E-411D-9C0E-604120734CD3}"/>
              </a:ext>
            </a:extLst>
          </p:cNvPr>
          <p:cNvGrpSpPr/>
          <p:nvPr/>
        </p:nvGrpSpPr>
        <p:grpSpPr>
          <a:xfrm>
            <a:off x="4417889" y="4980565"/>
            <a:ext cx="881840" cy="1232657"/>
            <a:chOff x="3755641" y="4743436"/>
            <a:chExt cx="881840" cy="1232657"/>
          </a:xfrm>
        </p:grpSpPr>
        <p:sp>
          <p:nvSpPr>
            <p:cNvPr id="100" name="Прямоугольник: скругленные углы 99">
              <a:extLst>
                <a:ext uri="{FF2B5EF4-FFF2-40B4-BE49-F238E27FC236}">
                  <a16:creationId xmlns:a16="http://schemas.microsoft.com/office/drawing/2014/main" id="{A7FEE89D-4FDB-4B23-AE95-434C3211092C}"/>
                </a:ext>
              </a:extLst>
            </p:cNvPr>
            <p:cNvSpPr/>
            <p:nvPr/>
          </p:nvSpPr>
          <p:spPr>
            <a:xfrm>
              <a:off x="3755642" y="5518370"/>
              <a:ext cx="881839" cy="457723"/>
            </a:xfrm>
            <a:prstGeom prst="round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101" name="Прямая со стрелкой 90">
              <a:extLst>
                <a:ext uri="{FF2B5EF4-FFF2-40B4-BE49-F238E27FC236}">
                  <a16:creationId xmlns:a16="http://schemas.microsoft.com/office/drawing/2014/main" id="{76A3B1DC-8FE0-40C6-8102-A28E72B573C8}"/>
                </a:ext>
              </a:extLst>
            </p:cNvPr>
            <p:cNvCxnSpPr>
              <a:cxnSpLocks/>
              <a:stCxn id="100" idx="0"/>
              <a:endCxn id="102" idx="2"/>
            </p:cNvCxnSpPr>
            <p:nvPr/>
          </p:nvCxnSpPr>
          <p:spPr>
            <a:xfrm flipH="1" flipV="1">
              <a:off x="4196561" y="5201159"/>
              <a:ext cx="1" cy="31721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Прямоугольник: скругленные углы 101">
              <a:extLst>
                <a:ext uri="{FF2B5EF4-FFF2-40B4-BE49-F238E27FC236}">
                  <a16:creationId xmlns:a16="http://schemas.microsoft.com/office/drawing/2014/main" id="{DC8DEC0C-EA81-4F88-A02E-90A93884B6E5}"/>
                </a:ext>
              </a:extLst>
            </p:cNvPr>
            <p:cNvSpPr/>
            <p:nvPr/>
          </p:nvSpPr>
          <p:spPr>
            <a:xfrm>
              <a:off x="3755641" y="4743436"/>
              <a:ext cx="881839" cy="457723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  <p:grpSp>
        <p:nvGrpSpPr>
          <p:cNvPr id="103" name="Группа 102">
            <a:extLst>
              <a:ext uri="{FF2B5EF4-FFF2-40B4-BE49-F238E27FC236}">
                <a16:creationId xmlns:a16="http://schemas.microsoft.com/office/drawing/2014/main" id="{F8E45E53-98B5-4119-983A-64B7B31626F6}"/>
              </a:ext>
            </a:extLst>
          </p:cNvPr>
          <p:cNvGrpSpPr/>
          <p:nvPr/>
        </p:nvGrpSpPr>
        <p:grpSpPr>
          <a:xfrm>
            <a:off x="1726024" y="4980565"/>
            <a:ext cx="881840" cy="1232657"/>
            <a:chOff x="3755641" y="4743436"/>
            <a:chExt cx="881840" cy="1232657"/>
          </a:xfrm>
        </p:grpSpPr>
        <p:sp>
          <p:nvSpPr>
            <p:cNvPr id="104" name="Прямоугольник: скругленные углы 103">
              <a:extLst>
                <a:ext uri="{FF2B5EF4-FFF2-40B4-BE49-F238E27FC236}">
                  <a16:creationId xmlns:a16="http://schemas.microsoft.com/office/drawing/2014/main" id="{B72DB2C4-92C8-4596-A613-00EDE2C4738A}"/>
                </a:ext>
              </a:extLst>
            </p:cNvPr>
            <p:cNvSpPr/>
            <p:nvPr/>
          </p:nvSpPr>
          <p:spPr>
            <a:xfrm>
              <a:off x="3755642" y="5518370"/>
              <a:ext cx="881839" cy="457723"/>
            </a:xfrm>
            <a:prstGeom prst="round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105" name="Прямая со стрелкой 90">
              <a:extLst>
                <a:ext uri="{FF2B5EF4-FFF2-40B4-BE49-F238E27FC236}">
                  <a16:creationId xmlns:a16="http://schemas.microsoft.com/office/drawing/2014/main" id="{5FDFF038-56F0-4F30-B87A-FEF794577820}"/>
                </a:ext>
              </a:extLst>
            </p:cNvPr>
            <p:cNvCxnSpPr>
              <a:cxnSpLocks/>
              <a:stCxn id="104" idx="0"/>
              <a:endCxn id="106" idx="2"/>
            </p:cNvCxnSpPr>
            <p:nvPr/>
          </p:nvCxnSpPr>
          <p:spPr>
            <a:xfrm flipH="1" flipV="1">
              <a:off x="4196561" y="5201159"/>
              <a:ext cx="1" cy="31721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Прямоугольник: скругленные углы 105">
              <a:extLst>
                <a:ext uri="{FF2B5EF4-FFF2-40B4-BE49-F238E27FC236}">
                  <a16:creationId xmlns:a16="http://schemas.microsoft.com/office/drawing/2014/main" id="{0297224E-2BF8-4C1A-A88C-0EB6AA0F3E84}"/>
                </a:ext>
              </a:extLst>
            </p:cNvPr>
            <p:cNvSpPr/>
            <p:nvPr/>
          </p:nvSpPr>
          <p:spPr>
            <a:xfrm>
              <a:off x="3755641" y="4743436"/>
              <a:ext cx="881839" cy="457723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  <p:cxnSp>
        <p:nvCxnSpPr>
          <p:cNvPr id="107" name="Соединитель: изогнутый 106">
            <a:extLst>
              <a:ext uri="{FF2B5EF4-FFF2-40B4-BE49-F238E27FC236}">
                <a16:creationId xmlns:a16="http://schemas.microsoft.com/office/drawing/2014/main" id="{B0352C65-DC80-4770-963C-6AF7E3134555}"/>
              </a:ext>
            </a:extLst>
          </p:cNvPr>
          <p:cNvCxnSpPr>
            <a:cxnSpLocks/>
            <a:stCxn id="102" idx="0"/>
            <a:endCxn id="118" idx="2"/>
          </p:cNvCxnSpPr>
          <p:nvPr/>
        </p:nvCxnSpPr>
        <p:spPr>
          <a:xfrm rot="16200000" flipV="1">
            <a:off x="3126595" y="3248351"/>
            <a:ext cx="1470452" cy="1993976"/>
          </a:xfrm>
          <a:prstGeom prst="curvedConnector3">
            <a:avLst>
              <a:gd name="adj1" fmla="val 17926"/>
            </a:avLst>
          </a:prstGeom>
          <a:ln w="38100">
            <a:solidFill>
              <a:srgbClr val="991B6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Соединитель: изогнутый 107">
            <a:extLst>
              <a:ext uri="{FF2B5EF4-FFF2-40B4-BE49-F238E27FC236}">
                <a16:creationId xmlns:a16="http://schemas.microsoft.com/office/drawing/2014/main" id="{DCB666E2-6076-477C-9361-2E0E5D4CA2CA}"/>
              </a:ext>
            </a:extLst>
          </p:cNvPr>
          <p:cNvCxnSpPr>
            <a:cxnSpLocks/>
            <a:stCxn id="90" idx="0"/>
            <a:endCxn id="118" idx="2"/>
          </p:cNvCxnSpPr>
          <p:nvPr/>
        </p:nvCxnSpPr>
        <p:spPr>
          <a:xfrm rot="16200000" flipV="1">
            <a:off x="4472528" y="1902418"/>
            <a:ext cx="1470452" cy="4685841"/>
          </a:xfrm>
          <a:prstGeom prst="curvedConnector3">
            <a:avLst>
              <a:gd name="adj1" fmla="val 22508"/>
            </a:avLst>
          </a:prstGeom>
          <a:ln w="38100">
            <a:solidFill>
              <a:srgbClr val="991B6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Соединитель: изогнутый 108">
            <a:extLst>
              <a:ext uri="{FF2B5EF4-FFF2-40B4-BE49-F238E27FC236}">
                <a16:creationId xmlns:a16="http://schemas.microsoft.com/office/drawing/2014/main" id="{6A922283-E06C-45BF-BAF8-63FCDEB246AE}"/>
              </a:ext>
            </a:extLst>
          </p:cNvPr>
          <p:cNvCxnSpPr>
            <a:cxnSpLocks/>
            <a:stCxn id="98" idx="0"/>
            <a:endCxn id="118" idx="2"/>
          </p:cNvCxnSpPr>
          <p:nvPr/>
        </p:nvCxnSpPr>
        <p:spPr>
          <a:xfrm rot="16200000" flipV="1">
            <a:off x="5818461" y="556485"/>
            <a:ext cx="1470452" cy="7377707"/>
          </a:xfrm>
          <a:prstGeom prst="curvedConnector3">
            <a:avLst>
              <a:gd name="adj1" fmla="val 32981"/>
            </a:avLst>
          </a:prstGeom>
          <a:ln w="38100">
            <a:solidFill>
              <a:srgbClr val="991B6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Прямоугольник: скругленные углы 109">
            <a:extLst>
              <a:ext uri="{FF2B5EF4-FFF2-40B4-BE49-F238E27FC236}">
                <a16:creationId xmlns:a16="http://schemas.microsoft.com/office/drawing/2014/main" id="{A3B1355D-25E3-4565-81E8-A8A2B2276704}"/>
              </a:ext>
            </a:extLst>
          </p:cNvPr>
          <p:cNvSpPr/>
          <p:nvPr/>
        </p:nvSpPr>
        <p:spPr>
          <a:xfrm>
            <a:off x="1726025" y="1550648"/>
            <a:ext cx="881839" cy="45772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11" name="Прямоугольник: скругленные углы 110">
            <a:extLst>
              <a:ext uri="{FF2B5EF4-FFF2-40B4-BE49-F238E27FC236}">
                <a16:creationId xmlns:a16="http://schemas.microsoft.com/office/drawing/2014/main" id="{4677410F-4A95-42E0-BCBD-5C1B675EADFD}"/>
              </a:ext>
            </a:extLst>
          </p:cNvPr>
          <p:cNvSpPr/>
          <p:nvPr/>
        </p:nvSpPr>
        <p:spPr>
          <a:xfrm>
            <a:off x="1152510" y="3052390"/>
            <a:ext cx="522286" cy="45772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12" name="Прямоугольник: скругленные углы 111">
            <a:extLst>
              <a:ext uri="{FF2B5EF4-FFF2-40B4-BE49-F238E27FC236}">
                <a16:creationId xmlns:a16="http://schemas.microsoft.com/office/drawing/2014/main" id="{0A7E8D8E-0894-4F5C-8A46-986F17803AF2}"/>
              </a:ext>
            </a:extLst>
          </p:cNvPr>
          <p:cNvSpPr/>
          <p:nvPr/>
        </p:nvSpPr>
        <p:spPr>
          <a:xfrm>
            <a:off x="1726025" y="2301519"/>
            <a:ext cx="881839" cy="45772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17" name="Прямая со стрелкой 90">
            <a:extLst>
              <a:ext uri="{FF2B5EF4-FFF2-40B4-BE49-F238E27FC236}">
                <a16:creationId xmlns:a16="http://schemas.microsoft.com/office/drawing/2014/main" id="{7C3E053D-0C7C-480A-8B3B-F84AD899E584}"/>
              </a:ext>
            </a:extLst>
          </p:cNvPr>
          <p:cNvCxnSpPr>
            <a:cxnSpLocks/>
            <a:stCxn id="112" idx="0"/>
            <a:endCxn id="110" idx="2"/>
          </p:cNvCxnSpPr>
          <p:nvPr/>
        </p:nvCxnSpPr>
        <p:spPr>
          <a:xfrm flipV="1">
            <a:off x="2166945" y="2008371"/>
            <a:ext cx="0" cy="293148"/>
          </a:xfrm>
          <a:prstGeom prst="straightConnector1">
            <a:avLst/>
          </a:prstGeom>
          <a:ln w="3810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Прямоугольник: скругленные углы 117">
            <a:extLst>
              <a:ext uri="{FF2B5EF4-FFF2-40B4-BE49-F238E27FC236}">
                <a16:creationId xmlns:a16="http://schemas.microsoft.com/office/drawing/2014/main" id="{10B9C5EC-95CE-4D17-BAD0-A96DC52070E3}"/>
              </a:ext>
            </a:extLst>
          </p:cNvPr>
          <p:cNvSpPr/>
          <p:nvPr/>
        </p:nvSpPr>
        <p:spPr>
          <a:xfrm>
            <a:off x="2603690" y="3052390"/>
            <a:ext cx="522286" cy="457723"/>
          </a:xfrm>
          <a:prstGeom prst="roundRect">
            <a:avLst/>
          </a:prstGeom>
          <a:solidFill>
            <a:srgbClr val="F37D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19" name="Соединитель: уступ 118">
            <a:extLst>
              <a:ext uri="{FF2B5EF4-FFF2-40B4-BE49-F238E27FC236}">
                <a16:creationId xmlns:a16="http://schemas.microsoft.com/office/drawing/2014/main" id="{0D2D3ACB-0DCF-4DF0-955D-0850624FCC13}"/>
              </a:ext>
            </a:extLst>
          </p:cNvPr>
          <p:cNvCxnSpPr>
            <a:cxnSpLocks/>
            <a:stCxn id="111" idx="3"/>
            <a:endCxn id="112" idx="2"/>
          </p:cNvCxnSpPr>
          <p:nvPr/>
        </p:nvCxnSpPr>
        <p:spPr>
          <a:xfrm flipV="1">
            <a:off x="1674796" y="2759242"/>
            <a:ext cx="492149" cy="522010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Соединитель: уступ 119">
            <a:extLst>
              <a:ext uri="{FF2B5EF4-FFF2-40B4-BE49-F238E27FC236}">
                <a16:creationId xmlns:a16="http://schemas.microsoft.com/office/drawing/2014/main" id="{31E4458E-0F01-4A55-BA5C-7B0D468ED2BE}"/>
              </a:ext>
            </a:extLst>
          </p:cNvPr>
          <p:cNvCxnSpPr>
            <a:cxnSpLocks/>
            <a:stCxn id="118" idx="1"/>
            <a:endCxn id="112" idx="2"/>
          </p:cNvCxnSpPr>
          <p:nvPr/>
        </p:nvCxnSpPr>
        <p:spPr>
          <a:xfrm rot="10800000">
            <a:off x="2166946" y="2759242"/>
            <a:ext cx="436745" cy="522010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90">
            <a:extLst>
              <a:ext uri="{FF2B5EF4-FFF2-40B4-BE49-F238E27FC236}">
                <a16:creationId xmlns:a16="http://schemas.microsoft.com/office/drawing/2014/main" id="{2D067890-1202-49B9-B151-DF42B0CED4C8}"/>
              </a:ext>
            </a:extLst>
          </p:cNvPr>
          <p:cNvCxnSpPr>
            <a:cxnSpLocks/>
            <a:stCxn id="106" idx="3"/>
            <a:endCxn id="102" idx="1"/>
          </p:cNvCxnSpPr>
          <p:nvPr/>
        </p:nvCxnSpPr>
        <p:spPr>
          <a:xfrm>
            <a:off x="2607863" y="5209427"/>
            <a:ext cx="181002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 стрелкой 90">
            <a:extLst>
              <a:ext uri="{FF2B5EF4-FFF2-40B4-BE49-F238E27FC236}">
                <a16:creationId xmlns:a16="http://schemas.microsoft.com/office/drawing/2014/main" id="{567268F5-7E99-40C7-B725-ED9F6087B3FB}"/>
              </a:ext>
            </a:extLst>
          </p:cNvPr>
          <p:cNvCxnSpPr>
            <a:cxnSpLocks/>
            <a:stCxn id="102" idx="3"/>
            <a:endCxn id="90" idx="1"/>
          </p:cNvCxnSpPr>
          <p:nvPr/>
        </p:nvCxnSpPr>
        <p:spPr>
          <a:xfrm>
            <a:off x="5299728" y="5209427"/>
            <a:ext cx="181002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90">
            <a:extLst>
              <a:ext uri="{FF2B5EF4-FFF2-40B4-BE49-F238E27FC236}">
                <a16:creationId xmlns:a16="http://schemas.microsoft.com/office/drawing/2014/main" id="{B015942F-E028-457D-B81C-38BDB2DDC61A}"/>
              </a:ext>
            </a:extLst>
          </p:cNvPr>
          <p:cNvCxnSpPr>
            <a:cxnSpLocks/>
            <a:stCxn id="90" idx="3"/>
            <a:endCxn id="98" idx="1"/>
          </p:cNvCxnSpPr>
          <p:nvPr/>
        </p:nvCxnSpPr>
        <p:spPr>
          <a:xfrm>
            <a:off x="7991593" y="5209427"/>
            <a:ext cx="1810027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Прямоугольник: скругленные углы 129">
            <a:extLst>
              <a:ext uri="{FF2B5EF4-FFF2-40B4-BE49-F238E27FC236}">
                <a16:creationId xmlns:a16="http://schemas.microsoft.com/office/drawing/2014/main" id="{CC68937A-1C93-465F-9384-9CED7268B98C}"/>
              </a:ext>
            </a:extLst>
          </p:cNvPr>
          <p:cNvSpPr/>
          <p:nvPr/>
        </p:nvSpPr>
        <p:spPr>
          <a:xfrm>
            <a:off x="4417888" y="1550648"/>
            <a:ext cx="881839" cy="45772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31" name="Прямоугольник: скругленные углы 130">
            <a:extLst>
              <a:ext uri="{FF2B5EF4-FFF2-40B4-BE49-F238E27FC236}">
                <a16:creationId xmlns:a16="http://schemas.microsoft.com/office/drawing/2014/main" id="{71067CB7-8E88-4E84-9332-8126CDA1A500}"/>
              </a:ext>
            </a:extLst>
          </p:cNvPr>
          <p:cNvSpPr/>
          <p:nvPr/>
        </p:nvSpPr>
        <p:spPr>
          <a:xfrm>
            <a:off x="3844373" y="3052390"/>
            <a:ext cx="522286" cy="45772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32" name="Прямоугольник: скругленные углы 131">
            <a:extLst>
              <a:ext uri="{FF2B5EF4-FFF2-40B4-BE49-F238E27FC236}">
                <a16:creationId xmlns:a16="http://schemas.microsoft.com/office/drawing/2014/main" id="{3C4F2E5D-4722-4CCF-81BD-7F454791F1A3}"/>
              </a:ext>
            </a:extLst>
          </p:cNvPr>
          <p:cNvSpPr/>
          <p:nvPr/>
        </p:nvSpPr>
        <p:spPr>
          <a:xfrm>
            <a:off x="4417888" y="2301519"/>
            <a:ext cx="881839" cy="45772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33" name="Прямая со стрелкой 90">
            <a:extLst>
              <a:ext uri="{FF2B5EF4-FFF2-40B4-BE49-F238E27FC236}">
                <a16:creationId xmlns:a16="http://schemas.microsoft.com/office/drawing/2014/main" id="{6F279891-2DBB-4B81-812C-68A9929A4407}"/>
              </a:ext>
            </a:extLst>
          </p:cNvPr>
          <p:cNvCxnSpPr>
            <a:cxnSpLocks/>
            <a:stCxn id="132" idx="0"/>
            <a:endCxn id="130" idx="2"/>
          </p:cNvCxnSpPr>
          <p:nvPr/>
        </p:nvCxnSpPr>
        <p:spPr>
          <a:xfrm flipV="1">
            <a:off x="4858808" y="2008371"/>
            <a:ext cx="0" cy="293148"/>
          </a:xfrm>
          <a:prstGeom prst="straightConnector1">
            <a:avLst/>
          </a:prstGeom>
          <a:ln w="3810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Соединитель: уступ 133">
            <a:extLst>
              <a:ext uri="{FF2B5EF4-FFF2-40B4-BE49-F238E27FC236}">
                <a16:creationId xmlns:a16="http://schemas.microsoft.com/office/drawing/2014/main" id="{73116B75-97EE-4921-90E6-D88595C714C8}"/>
              </a:ext>
            </a:extLst>
          </p:cNvPr>
          <p:cNvCxnSpPr>
            <a:cxnSpLocks/>
            <a:stCxn id="131" idx="3"/>
            <a:endCxn id="132" idx="2"/>
          </p:cNvCxnSpPr>
          <p:nvPr/>
        </p:nvCxnSpPr>
        <p:spPr>
          <a:xfrm flipV="1">
            <a:off x="4366659" y="2759242"/>
            <a:ext cx="492149" cy="522010"/>
          </a:xfrm>
          <a:prstGeom prst="bentConnector2">
            <a:avLst/>
          </a:prstGeom>
          <a:ln w="3810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Прямоугольник: скругленные углы 134">
            <a:extLst>
              <a:ext uri="{FF2B5EF4-FFF2-40B4-BE49-F238E27FC236}">
                <a16:creationId xmlns:a16="http://schemas.microsoft.com/office/drawing/2014/main" id="{91142C1E-46F6-45E6-855D-74723888ADC6}"/>
              </a:ext>
            </a:extLst>
          </p:cNvPr>
          <p:cNvSpPr/>
          <p:nvPr/>
        </p:nvSpPr>
        <p:spPr>
          <a:xfrm>
            <a:off x="7096772" y="1550648"/>
            <a:ext cx="881839" cy="45772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36" name="Прямоугольник: скругленные углы 135">
            <a:extLst>
              <a:ext uri="{FF2B5EF4-FFF2-40B4-BE49-F238E27FC236}">
                <a16:creationId xmlns:a16="http://schemas.microsoft.com/office/drawing/2014/main" id="{0C2BCD0F-679C-49D2-8CE2-13F3D5A4A49A}"/>
              </a:ext>
            </a:extLst>
          </p:cNvPr>
          <p:cNvSpPr/>
          <p:nvPr/>
        </p:nvSpPr>
        <p:spPr>
          <a:xfrm>
            <a:off x="6523257" y="3052390"/>
            <a:ext cx="522286" cy="45772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37" name="Прямоугольник: скругленные углы 136">
            <a:extLst>
              <a:ext uri="{FF2B5EF4-FFF2-40B4-BE49-F238E27FC236}">
                <a16:creationId xmlns:a16="http://schemas.microsoft.com/office/drawing/2014/main" id="{3AB50544-05F1-42CE-8978-B69C0A32B595}"/>
              </a:ext>
            </a:extLst>
          </p:cNvPr>
          <p:cNvSpPr/>
          <p:nvPr/>
        </p:nvSpPr>
        <p:spPr>
          <a:xfrm>
            <a:off x="7096772" y="2301519"/>
            <a:ext cx="881839" cy="45772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59" name="Прямая со стрелкой 90">
            <a:extLst>
              <a:ext uri="{FF2B5EF4-FFF2-40B4-BE49-F238E27FC236}">
                <a16:creationId xmlns:a16="http://schemas.microsoft.com/office/drawing/2014/main" id="{53CCED10-DD15-48DE-B590-02AB046BEA97}"/>
              </a:ext>
            </a:extLst>
          </p:cNvPr>
          <p:cNvCxnSpPr>
            <a:cxnSpLocks/>
            <a:stCxn id="137" idx="0"/>
            <a:endCxn id="135" idx="2"/>
          </p:cNvCxnSpPr>
          <p:nvPr/>
        </p:nvCxnSpPr>
        <p:spPr>
          <a:xfrm flipV="1">
            <a:off x="7537692" y="2008371"/>
            <a:ext cx="0" cy="293148"/>
          </a:xfrm>
          <a:prstGeom prst="straightConnector1">
            <a:avLst/>
          </a:prstGeom>
          <a:ln w="3810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Соединитель: уступ 159">
            <a:extLst>
              <a:ext uri="{FF2B5EF4-FFF2-40B4-BE49-F238E27FC236}">
                <a16:creationId xmlns:a16="http://schemas.microsoft.com/office/drawing/2014/main" id="{A36277CA-84B9-461E-AE20-BDE9D127DE6C}"/>
              </a:ext>
            </a:extLst>
          </p:cNvPr>
          <p:cNvCxnSpPr>
            <a:cxnSpLocks/>
            <a:stCxn id="136" idx="3"/>
            <a:endCxn id="137" idx="2"/>
          </p:cNvCxnSpPr>
          <p:nvPr/>
        </p:nvCxnSpPr>
        <p:spPr>
          <a:xfrm flipV="1">
            <a:off x="7045543" y="2759242"/>
            <a:ext cx="492149" cy="522010"/>
          </a:xfrm>
          <a:prstGeom prst="bentConnector2">
            <a:avLst/>
          </a:prstGeom>
          <a:ln w="3810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Прямоугольник: скругленные углы 160">
            <a:extLst>
              <a:ext uri="{FF2B5EF4-FFF2-40B4-BE49-F238E27FC236}">
                <a16:creationId xmlns:a16="http://schemas.microsoft.com/office/drawing/2014/main" id="{AB0CE0A8-1775-4E46-8E15-DBD9DE89B2EC}"/>
              </a:ext>
            </a:extLst>
          </p:cNvPr>
          <p:cNvSpPr/>
          <p:nvPr/>
        </p:nvSpPr>
        <p:spPr>
          <a:xfrm>
            <a:off x="9791846" y="1550648"/>
            <a:ext cx="881839" cy="45772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62" name="Прямоугольник: скругленные углы 161">
            <a:extLst>
              <a:ext uri="{FF2B5EF4-FFF2-40B4-BE49-F238E27FC236}">
                <a16:creationId xmlns:a16="http://schemas.microsoft.com/office/drawing/2014/main" id="{83EDD0E6-6743-4F83-B98D-84804E866C4D}"/>
              </a:ext>
            </a:extLst>
          </p:cNvPr>
          <p:cNvSpPr/>
          <p:nvPr/>
        </p:nvSpPr>
        <p:spPr>
          <a:xfrm>
            <a:off x="9218331" y="3052390"/>
            <a:ext cx="522286" cy="45772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63" name="Прямоугольник: скругленные углы 162">
            <a:extLst>
              <a:ext uri="{FF2B5EF4-FFF2-40B4-BE49-F238E27FC236}">
                <a16:creationId xmlns:a16="http://schemas.microsoft.com/office/drawing/2014/main" id="{43BE4679-64C4-4E1B-85F0-8DC3DA7D293C}"/>
              </a:ext>
            </a:extLst>
          </p:cNvPr>
          <p:cNvSpPr/>
          <p:nvPr/>
        </p:nvSpPr>
        <p:spPr>
          <a:xfrm>
            <a:off x="9791846" y="2301519"/>
            <a:ext cx="881839" cy="45772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64" name="Прямая со стрелкой 90">
            <a:extLst>
              <a:ext uri="{FF2B5EF4-FFF2-40B4-BE49-F238E27FC236}">
                <a16:creationId xmlns:a16="http://schemas.microsoft.com/office/drawing/2014/main" id="{D162DF7C-8B0C-4614-85D6-75C632F7D80B}"/>
              </a:ext>
            </a:extLst>
          </p:cNvPr>
          <p:cNvCxnSpPr>
            <a:cxnSpLocks/>
            <a:stCxn id="163" idx="0"/>
            <a:endCxn id="161" idx="2"/>
          </p:cNvCxnSpPr>
          <p:nvPr/>
        </p:nvCxnSpPr>
        <p:spPr>
          <a:xfrm flipV="1">
            <a:off x="10232766" y="2008371"/>
            <a:ext cx="0" cy="293148"/>
          </a:xfrm>
          <a:prstGeom prst="straightConnector1">
            <a:avLst/>
          </a:prstGeom>
          <a:ln w="3810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Соединитель: уступ 164">
            <a:extLst>
              <a:ext uri="{FF2B5EF4-FFF2-40B4-BE49-F238E27FC236}">
                <a16:creationId xmlns:a16="http://schemas.microsoft.com/office/drawing/2014/main" id="{E7EB6E95-2EF4-49FB-94AB-5409B4E86BE9}"/>
              </a:ext>
            </a:extLst>
          </p:cNvPr>
          <p:cNvCxnSpPr>
            <a:cxnSpLocks/>
            <a:stCxn id="162" idx="3"/>
            <a:endCxn id="163" idx="2"/>
          </p:cNvCxnSpPr>
          <p:nvPr/>
        </p:nvCxnSpPr>
        <p:spPr>
          <a:xfrm flipV="1">
            <a:off x="9740617" y="2759242"/>
            <a:ext cx="492149" cy="522010"/>
          </a:xfrm>
          <a:prstGeom prst="bentConnector2">
            <a:avLst/>
          </a:prstGeom>
          <a:ln w="3810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Прямая со стрелкой 90">
            <a:extLst>
              <a:ext uri="{FF2B5EF4-FFF2-40B4-BE49-F238E27FC236}">
                <a16:creationId xmlns:a16="http://schemas.microsoft.com/office/drawing/2014/main" id="{C202565B-177A-4082-97CE-4CF25B5D8498}"/>
              </a:ext>
            </a:extLst>
          </p:cNvPr>
          <p:cNvCxnSpPr>
            <a:cxnSpLocks/>
            <a:stCxn id="112" idx="3"/>
            <a:endCxn id="132" idx="1"/>
          </p:cNvCxnSpPr>
          <p:nvPr/>
        </p:nvCxnSpPr>
        <p:spPr>
          <a:xfrm>
            <a:off x="2607864" y="2530381"/>
            <a:ext cx="1810024" cy="0"/>
          </a:xfrm>
          <a:prstGeom prst="straightConnector1">
            <a:avLst/>
          </a:prstGeom>
          <a:ln w="3810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Прямая со стрелкой 90">
            <a:extLst>
              <a:ext uri="{FF2B5EF4-FFF2-40B4-BE49-F238E27FC236}">
                <a16:creationId xmlns:a16="http://schemas.microsoft.com/office/drawing/2014/main" id="{F329C3DA-5ADC-405B-BF8D-5E86642D5D6C}"/>
              </a:ext>
            </a:extLst>
          </p:cNvPr>
          <p:cNvCxnSpPr>
            <a:cxnSpLocks/>
            <a:stCxn id="132" idx="3"/>
            <a:endCxn id="137" idx="1"/>
          </p:cNvCxnSpPr>
          <p:nvPr/>
        </p:nvCxnSpPr>
        <p:spPr>
          <a:xfrm>
            <a:off x="5299727" y="2530381"/>
            <a:ext cx="1797045" cy="0"/>
          </a:xfrm>
          <a:prstGeom prst="straightConnector1">
            <a:avLst/>
          </a:prstGeom>
          <a:ln w="3810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Прямая со стрелкой 90">
            <a:extLst>
              <a:ext uri="{FF2B5EF4-FFF2-40B4-BE49-F238E27FC236}">
                <a16:creationId xmlns:a16="http://schemas.microsoft.com/office/drawing/2014/main" id="{6D6ACBEC-86F7-4067-844F-B8FFB5F3ADC0}"/>
              </a:ext>
            </a:extLst>
          </p:cNvPr>
          <p:cNvCxnSpPr>
            <a:cxnSpLocks/>
            <a:stCxn id="137" idx="3"/>
            <a:endCxn id="163" idx="1"/>
          </p:cNvCxnSpPr>
          <p:nvPr/>
        </p:nvCxnSpPr>
        <p:spPr>
          <a:xfrm>
            <a:off x="7978611" y="2530381"/>
            <a:ext cx="1813235" cy="0"/>
          </a:xfrm>
          <a:prstGeom prst="straightConnector1">
            <a:avLst/>
          </a:prstGeom>
          <a:ln w="3810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Соединитель: изогнутый 168">
            <a:extLst>
              <a:ext uri="{FF2B5EF4-FFF2-40B4-BE49-F238E27FC236}">
                <a16:creationId xmlns:a16="http://schemas.microsoft.com/office/drawing/2014/main" id="{E81F2DBB-A58F-432A-AFAD-09D72FDD8BDF}"/>
              </a:ext>
            </a:extLst>
          </p:cNvPr>
          <p:cNvCxnSpPr>
            <a:stCxn id="106" idx="0"/>
            <a:endCxn id="118" idx="2"/>
          </p:cNvCxnSpPr>
          <p:nvPr/>
        </p:nvCxnSpPr>
        <p:spPr>
          <a:xfrm rot="5400000" flipH="1" flipV="1">
            <a:off x="1780662" y="3896395"/>
            <a:ext cx="1470452" cy="697889"/>
          </a:xfrm>
          <a:prstGeom prst="curvedConnector3">
            <a:avLst>
              <a:gd name="adj1" fmla="val 17926"/>
            </a:avLst>
          </a:prstGeom>
          <a:ln w="38100">
            <a:solidFill>
              <a:srgbClr val="F37DC9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69165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ru-RU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Механизм внимания (</a:t>
            </a:r>
            <a:r>
              <a:rPr lang="en-US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Attention)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994A28-9CA9-451D-9A5D-87855FD8B559}"/>
              </a:ext>
            </a:extLst>
          </p:cNvPr>
          <p:cNvSpPr txBox="1"/>
          <p:nvPr/>
        </p:nvSpPr>
        <p:spPr>
          <a:xfrm>
            <a:off x="1315243" y="1042047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3498DB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привет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8A5916-5A31-4580-B2BC-9A906A791B44}"/>
              </a:ext>
            </a:extLst>
          </p:cNvPr>
          <p:cNvSpPr txBox="1"/>
          <p:nvPr/>
        </p:nvSpPr>
        <p:spPr>
          <a:xfrm>
            <a:off x="493278" y="3486368"/>
            <a:ext cx="1877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3D3BF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&lt;START&gt;</a:t>
            </a:r>
            <a:endParaRPr lang="ru-RU" sz="2400" dirty="0">
              <a:solidFill>
                <a:srgbClr val="3D3BFF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2A9BD4A5-57DA-401A-A2F5-4ECCD8CF5D2C}"/>
              </a:ext>
            </a:extLst>
          </p:cNvPr>
          <p:cNvGrpSpPr/>
          <p:nvPr/>
        </p:nvGrpSpPr>
        <p:grpSpPr>
          <a:xfrm>
            <a:off x="7109754" y="4980565"/>
            <a:ext cx="881840" cy="1232657"/>
            <a:chOff x="3755641" y="4743436"/>
            <a:chExt cx="881840" cy="1232657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E68521EA-8735-4DDF-A8DE-307605D8C750}"/>
                </a:ext>
              </a:extLst>
            </p:cNvPr>
            <p:cNvSpPr/>
            <p:nvPr/>
          </p:nvSpPr>
          <p:spPr>
            <a:xfrm>
              <a:off x="3755642" y="5518370"/>
              <a:ext cx="881839" cy="457723"/>
            </a:xfrm>
            <a:prstGeom prst="round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7" name="Прямая со стрелкой 90">
              <a:extLst>
                <a:ext uri="{FF2B5EF4-FFF2-40B4-BE49-F238E27FC236}">
                  <a16:creationId xmlns:a16="http://schemas.microsoft.com/office/drawing/2014/main" id="{0EBB3FE1-853C-4F83-8B69-8EF2CB40CE86}"/>
                </a:ext>
              </a:extLst>
            </p:cNvPr>
            <p:cNvCxnSpPr>
              <a:cxnSpLocks/>
              <a:stCxn id="6" idx="0"/>
              <a:endCxn id="8" idx="2"/>
            </p:cNvCxnSpPr>
            <p:nvPr/>
          </p:nvCxnSpPr>
          <p:spPr>
            <a:xfrm flipH="1" flipV="1">
              <a:off x="4196561" y="5201159"/>
              <a:ext cx="1" cy="31721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E1DA4BA1-3727-4431-8491-7930F542B46D}"/>
                </a:ext>
              </a:extLst>
            </p:cNvPr>
            <p:cNvSpPr/>
            <p:nvPr/>
          </p:nvSpPr>
          <p:spPr>
            <a:xfrm>
              <a:off x="3755641" y="4743436"/>
              <a:ext cx="881839" cy="457723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87F29C24-F9AA-4928-A700-BF14372C3EAF}"/>
              </a:ext>
            </a:extLst>
          </p:cNvPr>
          <p:cNvGrpSpPr/>
          <p:nvPr/>
        </p:nvGrpSpPr>
        <p:grpSpPr>
          <a:xfrm>
            <a:off x="9801620" y="4980565"/>
            <a:ext cx="881840" cy="1232657"/>
            <a:chOff x="4891422" y="4743436"/>
            <a:chExt cx="881840" cy="1232657"/>
          </a:xfrm>
        </p:grpSpPr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3346CF35-5FAC-47CD-B74B-2DC93C58917E}"/>
                </a:ext>
              </a:extLst>
            </p:cNvPr>
            <p:cNvSpPr/>
            <p:nvPr/>
          </p:nvSpPr>
          <p:spPr>
            <a:xfrm>
              <a:off x="4891423" y="5518370"/>
              <a:ext cx="881839" cy="457723"/>
            </a:xfrm>
            <a:prstGeom prst="round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15" name="Прямая со стрелкой 90">
              <a:extLst>
                <a:ext uri="{FF2B5EF4-FFF2-40B4-BE49-F238E27FC236}">
                  <a16:creationId xmlns:a16="http://schemas.microsoft.com/office/drawing/2014/main" id="{02934540-4D17-4012-934E-3B6CA776753A}"/>
                </a:ext>
              </a:extLst>
            </p:cNvPr>
            <p:cNvCxnSpPr>
              <a:cxnSpLocks/>
              <a:stCxn id="14" idx="0"/>
              <a:endCxn id="16" idx="2"/>
            </p:cNvCxnSpPr>
            <p:nvPr/>
          </p:nvCxnSpPr>
          <p:spPr>
            <a:xfrm flipH="1" flipV="1">
              <a:off x="5332342" y="5201159"/>
              <a:ext cx="1" cy="31721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Прямоугольник: скругленные углы 15">
              <a:extLst>
                <a:ext uri="{FF2B5EF4-FFF2-40B4-BE49-F238E27FC236}">
                  <a16:creationId xmlns:a16="http://schemas.microsoft.com/office/drawing/2014/main" id="{7C08314C-0CEB-4F45-B5E7-EAA8FA1DB0F7}"/>
                </a:ext>
              </a:extLst>
            </p:cNvPr>
            <p:cNvSpPr/>
            <p:nvPr/>
          </p:nvSpPr>
          <p:spPr>
            <a:xfrm>
              <a:off x="4891422" y="4743436"/>
              <a:ext cx="881839" cy="457723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6928BDCC-94D1-40CC-82E5-CF95B0927550}"/>
              </a:ext>
            </a:extLst>
          </p:cNvPr>
          <p:cNvGrpSpPr/>
          <p:nvPr/>
        </p:nvGrpSpPr>
        <p:grpSpPr>
          <a:xfrm>
            <a:off x="4417889" y="4980565"/>
            <a:ext cx="881840" cy="1232657"/>
            <a:chOff x="3755641" y="4743436"/>
            <a:chExt cx="881840" cy="1232657"/>
          </a:xfrm>
        </p:grpSpPr>
        <p:sp>
          <p:nvSpPr>
            <p:cNvPr id="18" name="Прямоугольник: скругленные углы 17">
              <a:extLst>
                <a:ext uri="{FF2B5EF4-FFF2-40B4-BE49-F238E27FC236}">
                  <a16:creationId xmlns:a16="http://schemas.microsoft.com/office/drawing/2014/main" id="{2C9E9408-AF3E-4B13-8939-70ADF1F2167E}"/>
                </a:ext>
              </a:extLst>
            </p:cNvPr>
            <p:cNvSpPr/>
            <p:nvPr/>
          </p:nvSpPr>
          <p:spPr>
            <a:xfrm>
              <a:off x="3755642" y="5518370"/>
              <a:ext cx="881839" cy="457723"/>
            </a:xfrm>
            <a:prstGeom prst="round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19" name="Прямая со стрелкой 90">
              <a:extLst>
                <a:ext uri="{FF2B5EF4-FFF2-40B4-BE49-F238E27FC236}">
                  <a16:creationId xmlns:a16="http://schemas.microsoft.com/office/drawing/2014/main" id="{D70895C3-96BC-47DD-92DB-FC95C410D617}"/>
                </a:ext>
              </a:extLst>
            </p:cNvPr>
            <p:cNvCxnSpPr>
              <a:cxnSpLocks/>
              <a:stCxn id="18" idx="0"/>
              <a:endCxn id="20" idx="2"/>
            </p:cNvCxnSpPr>
            <p:nvPr/>
          </p:nvCxnSpPr>
          <p:spPr>
            <a:xfrm flipH="1" flipV="1">
              <a:off x="4196561" y="5201159"/>
              <a:ext cx="1" cy="31721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Прямоугольник: скругленные углы 19">
              <a:extLst>
                <a:ext uri="{FF2B5EF4-FFF2-40B4-BE49-F238E27FC236}">
                  <a16:creationId xmlns:a16="http://schemas.microsoft.com/office/drawing/2014/main" id="{E2BB4F58-633B-4BB8-A67B-037715D4AC65}"/>
                </a:ext>
              </a:extLst>
            </p:cNvPr>
            <p:cNvSpPr/>
            <p:nvPr/>
          </p:nvSpPr>
          <p:spPr>
            <a:xfrm>
              <a:off x="3755641" y="4743436"/>
              <a:ext cx="881839" cy="457723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F9F58441-4217-4CB5-BFBB-4DF4796D9916}"/>
              </a:ext>
            </a:extLst>
          </p:cNvPr>
          <p:cNvGrpSpPr/>
          <p:nvPr/>
        </p:nvGrpSpPr>
        <p:grpSpPr>
          <a:xfrm>
            <a:off x="1726024" y="4980565"/>
            <a:ext cx="881840" cy="1232657"/>
            <a:chOff x="3755641" y="4743436"/>
            <a:chExt cx="881840" cy="1232657"/>
          </a:xfrm>
        </p:grpSpPr>
        <p:sp>
          <p:nvSpPr>
            <p:cNvPr id="22" name="Прямоугольник: скругленные углы 21">
              <a:extLst>
                <a:ext uri="{FF2B5EF4-FFF2-40B4-BE49-F238E27FC236}">
                  <a16:creationId xmlns:a16="http://schemas.microsoft.com/office/drawing/2014/main" id="{FCEA1FF7-58A1-40B7-8A3E-894F9675B7E4}"/>
                </a:ext>
              </a:extLst>
            </p:cNvPr>
            <p:cNvSpPr/>
            <p:nvPr/>
          </p:nvSpPr>
          <p:spPr>
            <a:xfrm>
              <a:off x="3755642" y="5518370"/>
              <a:ext cx="881839" cy="457723"/>
            </a:xfrm>
            <a:prstGeom prst="round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23" name="Прямая со стрелкой 90">
              <a:extLst>
                <a:ext uri="{FF2B5EF4-FFF2-40B4-BE49-F238E27FC236}">
                  <a16:creationId xmlns:a16="http://schemas.microsoft.com/office/drawing/2014/main" id="{4B8A942C-714B-401C-9AC7-9D6CCABCD361}"/>
                </a:ext>
              </a:extLst>
            </p:cNvPr>
            <p:cNvCxnSpPr>
              <a:cxnSpLocks/>
              <a:stCxn id="22" idx="0"/>
              <a:endCxn id="24" idx="2"/>
            </p:cNvCxnSpPr>
            <p:nvPr/>
          </p:nvCxnSpPr>
          <p:spPr>
            <a:xfrm flipH="1" flipV="1">
              <a:off x="4196561" y="5201159"/>
              <a:ext cx="1" cy="31721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Прямоугольник: скругленные углы 23">
              <a:extLst>
                <a:ext uri="{FF2B5EF4-FFF2-40B4-BE49-F238E27FC236}">
                  <a16:creationId xmlns:a16="http://schemas.microsoft.com/office/drawing/2014/main" id="{6A49F778-78EC-497D-9475-B968878557B5}"/>
                </a:ext>
              </a:extLst>
            </p:cNvPr>
            <p:cNvSpPr/>
            <p:nvPr/>
          </p:nvSpPr>
          <p:spPr>
            <a:xfrm>
              <a:off x="3755641" y="4743436"/>
              <a:ext cx="881839" cy="457723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  <p:cxnSp>
        <p:nvCxnSpPr>
          <p:cNvPr id="25" name="Соединитель: изогнутый 24">
            <a:extLst>
              <a:ext uri="{FF2B5EF4-FFF2-40B4-BE49-F238E27FC236}">
                <a16:creationId xmlns:a16="http://schemas.microsoft.com/office/drawing/2014/main" id="{E21EC2EB-97E4-4627-88B7-C3227839772E}"/>
              </a:ext>
            </a:extLst>
          </p:cNvPr>
          <p:cNvCxnSpPr>
            <a:cxnSpLocks/>
            <a:stCxn id="20" idx="0"/>
            <a:endCxn id="32" idx="2"/>
          </p:cNvCxnSpPr>
          <p:nvPr/>
        </p:nvCxnSpPr>
        <p:spPr>
          <a:xfrm rot="16200000" flipV="1">
            <a:off x="3126595" y="3248351"/>
            <a:ext cx="1470452" cy="1993976"/>
          </a:xfrm>
          <a:prstGeom prst="curvedConnector3">
            <a:avLst>
              <a:gd name="adj1" fmla="val 17926"/>
            </a:avLst>
          </a:prstGeom>
          <a:ln w="38100">
            <a:solidFill>
              <a:srgbClr val="991B6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: изогнутый 25">
            <a:extLst>
              <a:ext uri="{FF2B5EF4-FFF2-40B4-BE49-F238E27FC236}">
                <a16:creationId xmlns:a16="http://schemas.microsoft.com/office/drawing/2014/main" id="{5375D633-C695-424F-9436-5A395467E5D7}"/>
              </a:ext>
            </a:extLst>
          </p:cNvPr>
          <p:cNvCxnSpPr>
            <a:cxnSpLocks/>
            <a:stCxn id="8" idx="0"/>
            <a:endCxn id="32" idx="2"/>
          </p:cNvCxnSpPr>
          <p:nvPr/>
        </p:nvCxnSpPr>
        <p:spPr>
          <a:xfrm rot="16200000" flipV="1">
            <a:off x="4472528" y="1902418"/>
            <a:ext cx="1470452" cy="4685841"/>
          </a:xfrm>
          <a:prstGeom prst="curvedConnector3">
            <a:avLst>
              <a:gd name="adj1" fmla="val 22508"/>
            </a:avLst>
          </a:prstGeom>
          <a:ln w="38100">
            <a:solidFill>
              <a:srgbClr val="991B6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: изогнутый 26">
            <a:extLst>
              <a:ext uri="{FF2B5EF4-FFF2-40B4-BE49-F238E27FC236}">
                <a16:creationId xmlns:a16="http://schemas.microsoft.com/office/drawing/2014/main" id="{9034A815-CD81-4C14-B624-71DB7D38D5CE}"/>
              </a:ext>
            </a:extLst>
          </p:cNvPr>
          <p:cNvCxnSpPr>
            <a:cxnSpLocks/>
            <a:stCxn id="16" idx="0"/>
            <a:endCxn id="32" idx="2"/>
          </p:cNvCxnSpPr>
          <p:nvPr/>
        </p:nvCxnSpPr>
        <p:spPr>
          <a:xfrm rot="16200000" flipV="1">
            <a:off x="5818461" y="556485"/>
            <a:ext cx="1470452" cy="7377707"/>
          </a:xfrm>
          <a:prstGeom prst="curvedConnector3">
            <a:avLst>
              <a:gd name="adj1" fmla="val 32981"/>
            </a:avLst>
          </a:prstGeom>
          <a:ln w="38100">
            <a:solidFill>
              <a:srgbClr val="991B6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843902FD-C832-4952-8D38-ACDA9F5FCA0D}"/>
              </a:ext>
            </a:extLst>
          </p:cNvPr>
          <p:cNvSpPr/>
          <p:nvPr/>
        </p:nvSpPr>
        <p:spPr>
          <a:xfrm>
            <a:off x="1726025" y="1550648"/>
            <a:ext cx="881839" cy="457723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7D2F7864-DCA2-46D1-B30A-7942319DA928}"/>
              </a:ext>
            </a:extLst>
          </p:cNvPr>
          <p:cNvSpPr/>
          <p:nvPr/>
        </p:nvSpPr>
        <p:spPr>
          <a:xfrm>
            <a:off x="1152510" y="3052390"/>
            <a:ext cx="522286" cy="45772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1AA80B51-761D-4EAE-B2DF-4DD80E7C99E0}"/>
              </a:ext>
            </a:extLst>
          </p:cNvPr>
          <p:cNvSpPr/>
          <p:nvPr/>
        </p:nvSpPr>
        <p:spPr>
          <a:xfrm>
            <a:off x="1726025" y="2301519"/>
            <a:ext cx="881839" cy="457723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31" name="Прямая со стрелкой 90">
            <a:extLst>
              <a:ext uri="{FF2B5EF4-FFF2-40B4-BE49-F238E27FC236}">
                <a16:creationId xmlns:a16="http://schemas.microsoft.com/office/drawing/2014/main" id="{B7878107-8022-4A75-BB1A-0508FDF97147}"/>
              </a:ext>
            </a:extLst>
          </p:cNvPr>
          <p:cNvCxnSpPr>
            <a:cxnSpLocks/>
            <a:stCxn id="30" idx="0"/>
            <a:endCxn id="28" idx="2"/>
          </p:cNvCxnSpPr>
          <p:nvPr/>
        </p:nvCxnSpPr>
        <p:spPr>
          <a:xfrm flipV="1">
            <a:off x="2166945" y="2008371"/>
            <a:ext cx="0" cy="29314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EB59FD48-AD1F-4B0E-982C-B80ECDF2FD02}"/>
              </a:ext>
            </a:extLst>
          </p:cNvPr>
          <p:cNvSpPr/>
          <p:nvPr/>
        </p:nvSpPr>
        <p:spPr>
          <a:xfrm>
            <a:off x="2603690" y="3052390"/>
            <a:ext cx="522286" cy="457723"/>
          </a:xfrm>
          <a:prstGeom prst="roundRect">
            <a:avLst/>
          </a:prstGeom>
          <a:solidFill>
            <a:srgbClr val="F37D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33" name="Соединитель: уступ 32">
            <a:extLst>
              <a:ext uri="{FF2B5EF4-FFF2-40B4-BE49-F238E27FC236}">
                <a16:creationId xmlns:a16="http://schemas.microsoft.com/office/drawing/2014/main" id="{5B4ADCFE-47B7-423F-8948-EE1F79F32E9B}"/>
              </a:ext>
            </a:extLst>
          </p:cNvPr>
          <p:cNvCxnSpPr>
            <a:cxnSpLocks/>
            <a:stCxn id="29" idx="3"/>
            <a:endCxn id="30" idx="2"/>
          </p:cNvCxnSpPr>
          <p:nvPr/>
        </p:nvCxnSpPr>
        <p:spPr>
          <a:xfrm flipV="1">
            <a:off x="1674796" y="2759242"/>
            <a:ext cx="492149" cy="522010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оединитель: уступ 33">
            <a:extLst>
              <a:ext uri="{FF2B5EF4-FFF2-40B4-BE49-F238E27FC236}">
                <a16:creationId xmlns:a16="http://schemas.microsoft.com/office/drawing/2014/main" id="{936E3528-DD73-476C-BCA0-D16E13F487F0}"/>
              </a:ext>
            </a:extLst>
          </p:cNvPr>
          <p:cNvCxnSpPr>
            <a:cxnSpLocks/>
            <a:stCxn id="32" idx="1"/>
            <a:endCxn id="30" idx="2"/>
          </p:cNvCxnSpPr>
          <p:nvPr/>
        </p:nvCxnSpPr>
        <p:spPr>
          <a:xfrm rot="10800000">
            <a:off x="2166946" y="2759242"/>
            <a:ext cx="436745" cy="522010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90">
            <a:extLst>
              <a:ext uri="{FF2B5EF4-FFF2-40B4-BE49-F238E27FC236}">
                <a16:creationId xmlns:a16="http://schemas.microsoft.com/office/drawing/2014/main" id="{EB4A76E9-41CF-44C6-A6E7-2849251125D8}"/>
              </a:ext>
            </a:extLst>
          </p:cNvPr>
          <p:cNvCxnSpPr>
            <a:cxnSpLocks/>
            <a:stCxn id="24" idx="3"/>
            <a:endCxn id="20" idx="1"/>
          </p:cNvCxnSpPr>
          <p:nvPr/>
        </p:nvCxnSpPr>
        <p:spPr>
          <a:xfrm>
            <a:off x="2607863" y="5209427"/>
            <a:ext cx="181002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90">
            <a:extLst>
              <a:ext uri="{FF2B5EF4-FFF2-40B4-BE49-F238E27FC236}">
                <a16:creationId xmlns:a16="http://schemas.microsoft.com/office/drawing/2014/main" id="{EF8678BF-AE08-4B04-A48A-83DA255615F2}"/>
              </a:ext>
            </a:extLst>
          </p:cNvPr>
          <p:cNvCxnSpPr>
            <a:cxnSpLocks/>
            <a:stCxn id="20" idx="3"/>
            <a:endCxn id="8" idx="1"/>
          </p:cNvCxnSpPr>
          <p:nvPr/>
        </p:nvCxnSpPr>
        <p:spPr>
          <a:xfrm>
            <a:off x="5299728" y="5209427"/>
            <a:ext cx="181002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90">
            <a:extLst>
              <a:ext uri="{FF2B5EF4-FFF2-40B4-BE49-F238E27FC236}">
                <a16:creationId xmlns:a16="http://schemas.microsoft.com/office/drawing/2014/main" id="{132494F3-363C-4168-B6A3-B90C63A32921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>
            <a:off x="7991593" y="5209427"/>
            <a:ext cx="1810027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ик: скругленные углы 37">
            <a:extLst>
              <a:ext uri="{FF2B5EF4-FFF2-40B4-BE49-F238E27FC236}">
                <a16:creationId xmlns:a16="http://schemas.microsoft.com/office/drawing/2014/main" id="{725F8C55-17EA-429C-AB19-97B61311A854}"/>
              </a:ext>
            </a:extLst>
          </p:cNvPr>
          <p:cNvSpPr/>
          <p:nvPr/>
        </p:nvSpPr>
        <p:spPr>
          <a:xfrm>
            <a:off x="4417888" y="1550648"/>
            <a:ext cx="881839" cy="45772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9" name="Прямоугольник: скругленные углы 38">
            <a:extLst>
              <a:ext uri="{FF2B5EF4-FFF2-40B4-BE49-F238E27FC236}">
                <a16:creationId xmlns:a16="http://schemas.microsoft.com/office/drawing/2014/main" id="{B30FB7A1-D287-42AD-8F68-030D2F5993FC}"/>
              </a:ext>
            </a:extLst>
          </p:cNvPr>
          <p:cNvSpPr/>
          <p:nvPr/>
        </p:nvSpPr>
        <p:spPr>
          <a:xfrm>
            <a:off x="3844373" y="3052390"/>
            <a:ext cx="522286" cy="45772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0" name="Прямоугольник: скругленные углы 39">
            <a:extLst>
              <a:ext uri="{FF2B5EF4-FFF2-40B4-BE49-F238E27FC236}">
                <a16:creationId xmlns:a16="http://schemas.microsoft.com/office/drawing/2014/main" id="{A82FD628-DBF8-417D-9E8B-3ED89AD1FF82}"/>
              </a:ext>
            </a:extLst>
          </p:cNvPr>
          <p:cNvSpPr/>
          <p:nvPr/>
        </p:nvSpPr>
        <p:spPr>
          <a:xfrm>
            <a:off x="4417888" y="2301519"/>
            <a:ext cx="881839" cy="45772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41" name="Прямая со стрелкой 90">
            <a:extLst>
              <a:ext uri="{FF2B5EF4-FFF2-40B4-BE49-F238E27FC236}">
                <a16:creationId xmlns:a16="http://schemas.microsoft.com/office/drawing/2014/main" id="{904480BE-E03E-4811-ADA9-F1E8220BCFA2}"/>
              </a:ext>
            </a:extLst>
          </p:cNvPr>
          <p:cNvCxnSpPr>
            <a:cxnSpLocks/>
            <a:stCxn id="40" idx="0"/>
            <a:endCxn id="38" idx="2"/>
          </p:cNvCxnSpPr>
          <p:nvPr/>
        </p:nvCxnSpPr>
        <p:spPr>
          <a:xfrm flipV="1">
            <a:off x="4858808" y="2008371"/>
            <a:ext cx="0" cy="293148"/>
          </a:xfrm>
          <a:prstGeom prst="straightConnector1">
            <a:avLst/>
          </a:prstGeom>
          <a:ln w="3810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оединитель: уступ 41">
            <a:extLst>
              <a:ext uri="{FF2B5EF4-FFF2-40B4-BE49-F238E27FC236}">
                <a16:creationId xmlns:a16="http://schemas.microsoft.com/office/drawing/2014/main" id="{3D60095C-A981-4119-9E7C-7F036B3A5D1F}"/>
              </a:ext>
            </a:extLst>
          </p:cNvPr>
          <p:cNvCxnSpPr>
            <a:cxnSpLocks/>
            <a:stCxn id="39" idx="3"/>
            <a:endCxn id="40" idx="2"/>
          </p:cNvCxnSpPr>
          <p:nvPr/>
        </p:nvCxnSpPr>
        <p:spPr>
          <a:xfrm flipV="1">
            <a:off x="4366659" y="2759242"/>
            <a:ext cx="492149" cy="522010"/>
          </a:xfrm>
          <a:prstGeom prst="bentConnector2">
            <a:avLst/>
          </a:prstGeom>
          <a:ln w="3810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: скругленные углы 42">
            <a:extLst>
              <a:ext uri="{FF2B5EF4-FFF2-40B4-BE49-F238E27FC236}">
                <a16:creationId xmlns:a16="http://schemas.microsoft.com/office/drawing/2014/main" id="{8E87B905-6476-49C5-9082-DEF5784C21B1}"/>
              </a:ext>
            </a:extLst>
          </p:cNvPr>
          <p:cNvSpPr/>
          <p:nvPr/>
        </p:nvSpPr>
        <p:spPr>
          <a:xfrm>
            <a:off x="7096772" y="1550648"/>
            <a:ext cx="881839" cy="45772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4" name="Прямоугольник: скругленные углы 43">
            <a:extLst>
              <a:ext uri="{FF2B5EF4-FFF2-40B4-BE49-F238E27FC236}">
                <a16:creationId xmlns:a16="http://schemas.microsoft.com/office/drawing/2014/main" id="{BC0096DD-22CF-42FD-958A-EE3CE7C1B5C8}"/>
              </a:ext>
            </a:extLst>
          </p:cNvPr>
          <p:cNvSpPr/>
          <p:nvPr/>
        </p:nvSpPr>
        <p:spPr>
          <a:xfrm>
            <a:off x="6523257" y="3052390"/>
            <a:ext cx="522286" cy="45772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367828EF-0437-477E-AD72-EACED0FA97F9}"/>
              </a:ext>
            </a:extLst>
          </p:cNvPr>
          <p:cNvSpPr/>
          <p:nvPr/>
        </p:nvSpPr>
        <p:spPr>
          <a:xfrm>
            <a:off x="7096772" y="2301519"/>
            <a:ext cx="881839" cy="45772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46" name="Прямая со стрелкой 90">
            <a:extLst>
              <a:ext uri="{FF2B5EF4-FFF2-40B4-BE49-F238E27FC236}">
                <a16:creationId xmlns:a16="http://schemas.microsoft.com/office/drawing/2014/main" id="{E7D17F9B-A4DB-4BDD-8907-B0F9A33DEF48}"/>
              </a:ext>
            </a:extLst>
          </p:cNvPr>
          <p:cNvCxnSpPr>
            <a:cxnSpLocks/>
            <a:stCxn id="45" idx="0"/>
            <a:endCxn id="43" idx="2"/>
          </p:cNvCxnSpPr>
          <p:nvPr/>
        </p:nvCxnSpPr>
        <p:spPr>
          <a:xfrm flipV="1">
            <a:off x="7537692" y="2008371"/>
            <a:ext cx="0" cy="293148"/>
          </a:xfrm>
          <a:prstGeom prst="straightConnector1">
            <a:avLst/>
          </a:prstGeom>
          <a:ln w="3810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оединитель: уступ 46">
            <a:extLst>
              <a:ext uri="{FF2B5EF4-FFF2-40B4-BE49-F238E27FC236}">
                <a16:creationId xmlns:a16="http://schemas.microsoft.com/office/drawing/2014/main" id="{5BC33E4D-AE58-40D8-B14C-DC65D7DD9D34}"/>
              </a:ext>
            </a:extLst>
          </p:cNvPr>
          <p:cNvCxnSpPr>
            <a:cxnSpLocks/>
            <a:stCxn id="44" idx="3"/>
            <a:endCxn id="45" idx="2"/>
          </p:cNvCxnSpPr>
          <p:nvPr/>
        </p:nvCxnSpPr>
        <p:spPr>
          <a:xfrm flipV="1">
            <a:off x="7045543" y="2759242"/>
            <a:ext cx="492149" cy="522010"/>
          </a:xfrm>
          <a:prstGeom prst="bentConnector2">
            <a:avLst/>
          </a:prstGeom>
          <a:ln w="3810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Прямоугольник: скругленные углы 47">
            <a:extLst>
              <a:ext uri="{FF2B5EF4-FFF2-40B4-BE49-F238E27FC236}">
                <a16:creationId xmlns:a16="http://schemas.microsoft.com/office/drawing/2014/main" id="{E0A671A3-F6BA-47A5-BD77-081C4C4476E2}"/>
              </a:ext>
            </a:extLst>
          </p:cNvPr>
          <p:cNvSpPr/>
          <p:nvPr/>
        </p:nvSpPr>
        <p:spPr>
          <a:xfrm>
            <a:off x="9791846" y="1550648"/>
            <a:ext cx="881839" cy="45772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9" name="Прямоугольник: скругленные углы 48">
            <a:extLst>
              <a:ext uri="{FF2B5EF4-FFF2-40B4-BE49-F238E27FC236}">
                <a16:creationId xmlns:a16="http://schemas.microsoft.com/office/drawing/2014/main" id="{DE809DB3-2B41-4F14-9417-682C8C5F21EC}"/>
              </a:ext>
            </a:extLst>
          </p:cNvPr>
          <p:cNvSpPr/>
          <p:nvPr/>
        </p:nvSpPr>
        <p:spPr>
          <a:xfrm>
            <a:off x="9218331" y="3052390"/>
            <a:ext cx="522286" cy="45772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0" name="Прямоугольник: скругленные углы 49">
            <a:extLst>
              <a:ext uri="{FF2B5EF4-FFF2-40B4-BE49-F238E27FC236}">
                <a16:creationId xmlns:a16="http://schemas.microsoft.com/office/drawing/2014/main" id="{D6484489-7753-4B91-8931-495F45F1A4CF}"/>
              </a:ext>
            </a:extLst>
          </p:cNvPr>
          <p:cNvSpPr/>
          <p:nvPr/>
        </p:nvSpPr>
        <p:spPr>
          <a:xfrm>
            <a:off x="9791846" y="2301519"/>
            <a:ext cx="881839" cy="45772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51" name="Прямая со стрелкой 90">
            <a:extLst>
              <a:ext uri="{FF2B5EF4-FFF2-40B4-BE49-F238E27FC236}">
                <a16:creationId xmlns:a16="http://schemas.microsoft.com/office/drawing/2014/main" id="{C3048D40-3A85-4AAB-A71C-E212FE2FD980}"/>
              </a:ext>
            </a:extLst>
          </p:cNvPr>
          <p:cNvCxnSpPr>
            <a:cxnSpLocks/>
            <a:stCxn id="50" idx="0"/>
            <a:endCxn id="48" idx="2"/>
          </p:cNvCxnSpPr>
          <p:nvPr/>
        </p:nvCxnSpPr>
        <p:spPr>
          <a:xfrm flipV="1">
            <a:off x="10232766" y="2008371"/>
            <a:ext cx="0" cy="293148"/>
          </a:xfrm>
          <a:prstGeom prst="straightConnector1">
            <a:avLst/>
          </a:prstGeom>
          <a:ln w="3810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оединитель: уступ 51">
            <a:extLst>
              <a:ext uri="{FF2B5EF4-FFF2-40B4-BE49-F238E27FC236}">
                <a16:creationId xmlns:a16="http://schemas.microsoft.com/office/drawing/2014/main" id="{4053B57F-16D2-4741-A186-00A8B00EA5D0}"/>
              </a:ext>
            </a:extLst>
          </p:cNvPr>
          <p:cNvCxnSpPr>
            <a:cxnSpLocks/>
            <a:stCxn id="49" idx="3"/>
            <a:endCxn id="50" idx="2"/>
          </p:cNvCxnSpPr>
          <p:nvPr/>
        </p:nvCxnSpPr>
        <p:spPr>
          <a:xfrm flipV="1">
            <a:off x="9740617" y="2759242"/>
            <a:ext cx="492149" cy="522010"/>
          </a:xfrm>
          <a:prstGeom prst="bentConnector2">
            <a:avLst/>
          </a:prstGeom>
          <a:ln w="3810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90">
            <a:extLst>
              <a:ext uri="{FF2B5EF4-FFF2-40B4-BE49-F238E27FC236}">
                <a16:creationId xmlns:a16="http://schemas.microsoft.com/office/drawing/2014/main" id="{1B12D7E2-4003-48FC-A21E-E388955BF794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>
            <a:off x="2607864" y="2530381"/>
            <a:ext cx="1810024" cy="0"/>
          </a:xfrm>
          <a:prstGeom prst="straightConnector1">
            <a:avLst/>
          </a:prstGeom>
          <a:ln w="3810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90">
            <a:extLst>
              <a:ext uri="{FF2B5EF4-FFF2-40B4-BE49-F238E27FC236}">
                <a16:creationId xmlns:a16="http://schemas.microsoft.com/office/drawing/2014/main" id="{56CC1DF6-60DB-45D4-BF2E-B6F52F514B42}"/>
              </a:ext>
            </a:extLst>
          </p:cNvPr>
          <p:cNvCxnSpPr>
            <a:cxnSpLocks/>
            <a:stCxn id="40" idx="3"/>
            <a:endCxn id="45" idx="1"/>
          </p:cNvCxnSpPr>
          <p:nvPr/>
        </p:nvCxnSpPr>
        <p:spPr>
          <a:xfrm>
            <a:off x="5299727" y="2530381"/>
            <a:ext cx="1797045" cy="0"/>
          </a:xfrm>
          <a:prstGeom prst="straightConnector1">
            <a:avLst/>
          </a:prstGeom>
          <a:ln w="3810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90">
            <a:extLst>
              <a:ext uri="{FF2B5EF4-FFF2-40B4-BE49-F238E27FC236}">
                <a16:creationId xmlns:a16="http://schemas.microsoft.com/office/drawing/2014/main" id="{2D610F85-B863-4EF2-94B0-5AB7D0134A03}"/>
              </a:ext>
            </a:extLst>
          </p:cNvPr>
          <p:cNvCxnSpPr>
            <a:cxnSpLocks/>
            <a:stCxn id="45" idx="3"/>
            <a:endCxn id="50" idx="1"/>
          </p:cNvCxnSpPr>
          <p:nvPr/>
        </p:nvCxnSpPr>
        <p:spPr>
          <a:xfrm>
            <a:off x="7978611" y="2530381"/>
            <a:ext cx="1813235" cy="0"/>
          </a:xfrm>
          <a:prstGeom prst="straightConnector1">
            <a:avLst/>
          </a:prstGeom>
          <a:ln w="3810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Соединитель: изогнутый 55">
            <a:extLst>
              <a:ext uri="{FF2B5EF4-FFF2-40B4-BE49-F238E27FC236}">
                <a16:creationId xmlns:a16="http://schemas.microsoft.com/office/drawing/2014/main" id="{4E0CC743-87E7-40D7-8EE8-607DF0D6CE17}"/>
              </a:ext>
            </a:extLst>
          </p:cNvPr>
          <p:cNvCxnSpPr>
            <a:stCxn id="24" idx="0"/>
            <a:endCxn id="32" idx="2"/>
          </p:cNvCxnSpPr>
          <p:nvPr/>
        </p:nvCxnSpPr>
        <p:spPr>
          <a:xfrm rot="5400000" flipH="1" flipV="1">
            <a:off x="1780662" y="3896395"/>
            <a:ext cx="1470452" cy="697889"/>
          </a:xfrm>
          <a:prstGeom prst="curvedConnector3">
            <a:avLst>
              <a:gd name="adj1" fmla="val 17926"/>
            </a:avLst>
          </a:prstGeom>
          <a:ln w="38100">
            <a:solidFill>
              <a:srgbClr val="F37DC9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8A88CEE-091B-4B2B-9B86-0FD279BA8AC9}"/>
              </a:ext>
            </a:extLst>
          </p:cNvPr>
          <p:cNvSpPr txBox="1"/>
          <p:nvPr/>
        </p:nvSpPr>
        <p:spPr>
          <a:xfrm>
            <a:off x="1308100" y="6241616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hello</a:t>
            </a:r>
            <a:endParaRPr lang="ru-RU" sz="24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597B987-618C-42A2-AC8D-8CA22F4CCF5E}"/>
              </a:ext>
            </a:extLst>
          </p:cNvPr>
          <p:cNvSpPr txBox="1"/>
          <p:nvPr/>
        </p:nvSpPr>
        <p:spPr>
          <a:xfrm>
            <a:off x="4019215" y="6241616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how</a:t>
            </a:r>
            <a:endParaRPr lang="ru-RU" sz="24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BCB7912-7B0A-4802-995A-1CC606FF9C4C}"/>
              </a:ext>
            </a:extLst>
          </p:cNvPr>
          <p:cNvSpPr txBox="1"/>
          <p:nvPr/>
        </p:nvSpPr>
        <p:spPr>
          <a:xfrm>
            <a:off x="6739956" y="6241616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are</a:t>
            </a:r>
            <a:endParaRPr lang="ru-RU" sz="24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17C6F69-1419-48E8-83D1-42221AF5BD62}"/>
              </a:ext>
            </a:extLst>
          </p:cNvPr>
          <p:cNvSpPr txBox="1"/>
          <p:nvPr/>
        </p:nvSpPr>
        <p:spPr>
          <a:xfrm>
            <a:off x="9441446" y="6241616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you</a:t>
            </a:r>
            <a:endParaRPr lang="ru-RU" sz="24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1441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ru-RU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Механизм внимания (</a:t>
            </a:r>
            <a:r>
              <a:rPr lang="en-US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Attention)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6D69D8-5BBA-419C-89E3-F1BDE2CC216F}"/>
              </a:ext>
            </a:extLst>
          </p:cNvPr>
          <p:cNvSpPr txBox="1"/>
          <p:nvPr/>
        </p:nvSpPr>
        <p:spPr>
          <a:xfrm>
            <a:off x="1315243" y="1042047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3498DB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привет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9B20DF-62CC-4106-B2BE-282BE3CBE75C}"/>
              </a:ext>
            </a:extLst>
          </p:cNvPr>
          <p:cNvSpPr txBox="1"/>
          <p:nvPr/>
        </p:nvSpPr>
        <p:spPr>
          <a:xfrm>
            <a:off x="493278" y="3486368"/>
            <a:ext cx="1877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3D3BF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&lt;START&gt;</a:t>
            </a:r>
            <a:endParaRPr lang="ru-RU" sz="2400" dirty="0">
              <a:solidFill>
                <a:srgbClr val="3D3BFF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2570F735-DC99-49A1-AFA4-333641D88838}"/>
              </a:ext>
            </a:extLst>
          </p:cNvPr>
          <p:cNvGrpSpPr/>
          <p:nvPr/>
        </p:nvGrpSpPr>
        <p:grpSpPr>
          <a:xfrm>
            <a:off x="7109754" y="4980565"/>
            <a:ext cx="881840" cy="1232657"/>
            <a:chOff x="3755641" y="4743436"/>
            <a:chExt cx="881840" cy="1232657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19EF37AC-53BC-4611-B30E-94C96DBF6119}"/>
                </a:ext>
              </a:extLst>
            </p:cNvPr>
            <p:cNvSpPr/>
            <p:nvPr/>
          </p:nvSpPr>
          <p:spPr>
            <a:xfrm>
              <a:off x="3755642" y="5518370"/>
              <a:ext cx="881839" cy="457723"/>
            </a:xfrm>
            <a:prstGeom prst="round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7" name="Прямая со стрелкой 90">
              <a:extLst>
                <a:ext uri="{FF2B5EF4-FFF2-40B4-BE49-F238E27FC236}">
                  <a16:creationId xmlns:a16="http://schemas.microsoft.com/office/drawing/2014/main" id="{50DDF7D0-C2BF-4042-8F14-56F991ED7CE5}"/>
                </a:ext>
              </a:extLst>
            </p:cNvPr>
            <p:cNvCxnSpPr>
              <a:cxnSpLocks/>
              <a:stCxn id="6" idx="0"/>
              <a:endCxn id="8" idx="2"/>
            </p:cNvCxnSpPr>
            <p:nvPr/>
          </p:nvCxnSpPr>
          <p:spPr>
            <a:xfrm flipH="1" flipV="1">
              <a:off x="4196561" y="5201159"/>
              <a:ext cx="1" cy="31721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C515B235-C8D6-40E3-8E08-ACC8BD70B425}"/>
                </a:ext>
              </a:extLst>
            </p:cNvPr>
            <p:cNvSpPr/>
            <p:nvPr/>
          </p:nvSpPr>
          <p:spPr>
            <a:xfrm>
              <a:off x="3755641" y="4743436"/>
              <a:ext cx="881839" cy="457723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35710F92-F9A8-4579-9A92-190E849CFD7B}"/>
              </a:ext>
            </a:extLst>
          </p:cNvPr>
          <p:cNvGrpSpPr/>
          <p:nvPr/>
        </p:nvGrpSpPr>
        <p:grpSpPr>
          <a:xfrm>
            <a:off x="9801620" y="4980565"/>
            <a:ext cx="881840" cy="1232657"/>
            <a:chOff x="4891422" y="4743436"/>
            <a:chExt cx="881840" cy="1232657"/>
          </a:xfrm>
        </p:grpSpPr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CE733838-1D6A-4407-99DA-534B35A2AE1D}"/>
                </a:ext>
              </a:extLst>
            </p:cNvPr>
            <p:cNvSpPr/>
            <p:nvPr/>
          </p:nvSpPr>
          <p:spPr>
            <a:xfrm>
              <a:off x="4891423" y="5518370"/>
              <a:ext cx="881839" cy="457723"/>
            </a:xfrm>
            <a:prstGeom prst="round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15" name="Прямая со стрелкой 90">
              <a:extLst>
                <a:ext uri="{FF2B5EF4-FFF2-40B4-BE49-F238E27FC236}">
                  <a16:creationId xmlns:a16="http://schemas.microsoft.com/office/drawing/2014/main" id="{7F80DF39-F108-4124-81B9-90EF4EE1146A}"/>
                </a:ext>
              </a:extLst>
            </p:cNvPr>
            <p:cNvCxnSpPr>
              <a:cxnSpLocks/>
              <a:stCxn id="14" idx="0"/>
              <a:endCxn id="16" idx="2"/>
            </p:cNvCxnSpPr>
            <p:nvPr/>
          </p:nvCxnSpPr>
          <p:spPr>
            <a:xfrm flipH="1" flipV="1">
              <a:off x="5332342" y="5201159"/>
              <a:ext cx="1" cy="31721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Прямоугольник: скругленные углы 15">
              <a:extLst>
                <a:ext uri="{FF2B5EF4-FFF2-40B4-BE49-F238E27FC236}">
                  <a16:creationId xmlns:a16="http://schemas.microsoft.com/office/drawing/2014/main" id="{ED69F303-2368-4208-B112-3C3A456EC373}"/>
                </a:ext>
              </a:extLst>
            </p:cNvPr>
            <p:cNvSpPr/>
            <p:nvPr/>
          </p:nvSpPr>
          <p:spPr>
            <a:xfrm>
              <a:off x="4891422" y="4743436"/>
              <a:ext cx="881839" cy="457723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95C338E9-4156-4C5C-9133-CC6A93389EC1}"/>
              </a:ext>
            </a:extLst>
          </p:cNvPr>
          <p:cNvGrpSpPr/>
          <p:nvPr/>
        </p:nvGrpSpPr>
        <p:grpSpPr>
          <a:xfrm>
            <a:off x="4417889" y="4980565"/>
            <a:ext cx="881840" cy="1232657"/>
            <a:chOff x="3755641" y="4743436"/>
            <a:chExt cx="881840" cy="1232657"/>
          </a:xfrm>
        </p:grpSpPr>
        <p:sp>
          <p:nvSpPr>
            <p:cNvPr id="18" name="Прямоугольник: скругленные углы 17">
              <a:extLst>
                <a:ext uri="{FF2B5EF4-FFF2-40B4-BE49-F238E27FC236}">
                  <a16:creationId xmlns:a16="http://schemas.microsoft.com/office/drawing/2014/main" id="{04714E3C-D90C-40AE-AE5F-531BA10145E5}"/>
                </a:ext>
              </a:extLst>
            </p:cNvPr>
            <p:cNvSpPr/>
            <p:nvPr/>
          </p:nvSpPr>
          <p:spPr>
            <a:xfrm>
              <a:off x="3755642" y="5518370"/>
              <a:ext cx="881839" cy="457723"/>
            </a:xfrm>
            <a:prstGeom prst="round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19" name="Прямая со стрелкой 90">
              <a:extLst>
                <a:ext uri="{FF2B5EF4-FFF2-40B4-BE49-F238E27FC236}">
                  <a16:creationId xmlns:a16="http://schemas.microsoft.com/office/drawing/2014/main" id="{8F1EC888-8439-4999-AEC3-D222CD660E8F}"/>
                </a:ext>
              </a:extLst>
            </p:cNvPr>
            <p:cNvCxnSpPr>
              <a:cxnSpLocks/>
              <a:stCxn id="18" idx="0"/>
              <a:endCxn id="20" idx="2"/>
            </p:cNvCxnSpPr>
            <p:nvPr/>
          </p:nvCxnSpPr>
          <p:spPr>
            <a:xfrm flipH="1" flipV="1">
              <a:off x="4196561" y="5201159"/>
              <a:ext cx="1" cy="31721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Прямоугольник: скругленные углы 19">
              <a:extLst>
                <a:ext uri="{FF2B5EF4-FFF2-40B4-BE49-F238E27FC236}">
                  <a16:creationId xmlns:a16="http://schemas.microsoft.com/office/drawing/2014/main" id="{295BAD89-29F1-452C-A1D9-5B6127442295}"/>
                </a:ext>
              </a:extLst>
            </p:cNvPr>
            <p:cNvSpPr/>
            <p:nvPr/>
          </p:nvSpPr>
          <p:spPr>
            <a:xfrm>
              <a:off x="3755641" y="4743436"/>
              <a:ext cx="881839" cy="457723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5B432CB6-3FFB-4398-9CF5-0C3C62E3798F}"/>
              </a:ext>
            </a:extLst>
          </p:cNvPr>
          <p:cNvGrpSpPr/>
          <p:nvPr/>
        </p:nvGrpSpPr>
        <p:grpSpPr>
          <a:xfrm>
            <a:off x="1726024" y="4980565"/>
            <a:ext cx="881840" cy="1232657"/>
            <a:chOff x="3755641" y="4743436"/>
            <a:chExt cx="881840" cy="1232657"/>
          </a:xfrm>
        </p:grpSpPr>
        <p:sp>
          <p:nvSpPr>
            <p:cNvPr id="22" name="Прямоугольник: скругленные углы 21">
              <a:extLst>
                <a:ext uri="{FF2B5EF4-FFF2-40B4-BE49-F238E27FC236}">
                  <a16:creationId xmlns:a16="http://schemas.microsoft.com/office/drawing/2014/main" id="{29D17B54-8FA1-48F2-927D-6BF82A9FB90F}"/>
                </a:ext>
              </a:extLst>
            </p:cNvPr>
            <p:cNvSpPr/>
            <p:nvPr/>
          </p:nvSpPr>
          <p:spPr>
            <a:xfrm>
              <a:off x="3755642" y="5518370"/>
              <a:ext cx="881839" cy="457723"/>
            </a:xfrm>
            <a:prstGeom prst="round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23" name="Прямая со стрелкой 90">
              <a:extLst>
                <a:ext uri="{FF2B5EF4-FFF2-40B4-BE49-F238E27FC236}">
                  <a16:creationId xmlns:a16="http://schemas.microsoft.com/office/drawing/2014/main" id="{DDE357F1-A3BD-46D6-8A7A-FA5B1DF325F9}"/>
                </a:ext>
              </a:extLst>
            </p:cNvPr>
            <p:cNvCxnSpPr>
              <a:cxnSpLocks/>
              <a:stCxn id="22" idx="0"/>
              <a:endCxn id="24" idx="2"/>
            </p:cNvCxnSpPr>
            <p:nvPr/>
          </p:nvCxnSpPr>
          <p:spPr>
            <a:xfrm flipH="1" flipV="1">
              <a:off x="4196561" y="5201159"/>
              <a:ext cx="1" cy="31721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Прямоугольник: скругленные углы 23">
              <a:extLst>
                <a:ext uri="{FF2B5EF4-FFF2-40B4-BE49-F238E27FC236}">
                  <a16:creationId xmlns:a16="http://schemas.microsoft.com/office/drawing/2014/main" id="{B72855D0-A990-442B-BCB7-666C6FC1C083}"/>
                </a:ext>
              </a:extLst>
            </p:cNvPr>
            <p:cNvSpPr/>
            <p:nvPr/>
          </p:nvSpPr>
          <p:spPr>
            <a:xfrm>
              <a:off x="3755641" y="4743436"/>
              <a:ext cx="881839" cy="457723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  <p:cxnSp>
        <p:nvCxnSpPr>
          <p:cNvPr id="25" name="Соединитель: изогнутый 24">
            <a:extLst>
              <a:ext uri="{FF2B5EF4-FFF2-40B4-BE49-F238E27FC236}">
                <a16:creationId xmlns:a16="http://schemas.microsoft.com/office/drawing/2014/main" id="{8FB202BA-A107-45CF-AC53-BCA59F2B304B}"/>
              </a:ext>
            </a:extLst>
          </p:cNvPr>
          <p:cNvCxnSpPr>
            <a:cxnSpLocks/>
            <a:stCxn id="8" idx="0"/>
            <a:endCxn id="41" idx="2"/>
          </p:cNvCxnSpPr>
          <p:nvPr/>
        </p:nvCxnSpPr>
        <p:spPr>
          <a:xfrm rot="16200000" flipV="1">
            <a:off x="5818459" y="3248350"/>
            <a:ext cx="1470452" cy="1993978"/>
          </a:xfrm>
          <a:prstGeom prst="curvedConnector3">
            <a:avLst>
              <a:gd name="adj1" fmla="val 27090"/>
            </a:avLst>
          </a:prstGeom>
          <a:ln w="38100">
            <a:solidFill>
              <a:srgbClr val="991B6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: изогнутый 25">
            <a:extLst>
              <a:ext uri="{FF2B5EF4-FFF2-40B4-BE49-F238E27FC236}">
                <a16:creationId xmlns:a16="http://schemas.microsoft.com/office/drawing/2014/main" id="{C2C5A8B4-AEBE-4D58-90CA-FE8752ED2824}"/>
              </a:ext>
            </a:extLst>
          </p:cNvPr>
          <p:cNvCxnSpPr>
            <a:cxnSpLocks/>
            <a:stCxn id="16" idx="0"/>
            <a:endCxn id="41" idx="2"/>
          </p:cNvCxnSpPr>
          <p:nvPr/>
        </p:nvCxnSpPr>
        <p:spPr>
          <a:xfrm rot="16200000" flipV="1">
            <a:off x="7164392" y="1902417"/>
            <a:ext cx="1470452" cy="4685844"/>
          </a:xfrm>
          <a:prstGeom prst="curvedConnector3">
            <a:avLst>
              <a:gd name="adj1" fmla="val 33636"/>
            </a:avLst>
          </a:prstGeom>
          <a:ln w="38100">
            <a:solidFill>
              <a:srgbClr val="991B6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EA301BE4-CB92-4957-BB09-50052666CA85}"/>
              </a:ext>
            </a:extLst>
          </p:cNvPr>
          <p:cNvSpPr/>
          <p:nvPr/>
        </p:nvSpPr>
        <p:spPr>
          <a:xfrm>
            <a:off x="1726025" y="1550648"/>
            <a:ext cx="881839" cy="457723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46E724D7-2D0E-45C8-B2CF-45CCAA2AD55C}"/>
              </a:ext>
            </a:extLst>
          </p:cNvPr>
          <p:cNvSpPr/>
          <p:nvPr/>
        </p:nvSpPr>
        <p:spPr>
          <a:xfrm>
            <a:off x="1152510" y="3052390"/>
            <a:ext cx="522286" cy="45772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69E528A5-310A-4B3C-BFC1-5AC01B8C9A38}"/>
              </a:ext>
            </a:extLst>
          </p:cNvPr>
          <p:cNvSpPr/>
          <p:nvPr/>
        </p:nvSpPr>
        <p:spPr>
          <a:xfrm>
            <a:off x="1726025" y="2301519"/>
            <a:ext cx="881839" cy="457723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30" name="Прямая со стрелкой 90">
            <a:extLst>
              <a:ext uri="{FF2B5EF4-FFF2-40B4-BE49-F238E27FC236}">
                <a16:creationId xmlns:a16="http://schemas.microsoft.com/office/drawing/2014/main" id="{89A13596-4116-47A5-A054-8B8CFAF8B1F0}"/>
              </a:ext>
            </a:extLst>
          </p:cNvPr>
          <p:cNvCxnSpPr>
            <a:cxnSpLocks/>
            <a:stCxn id="29" idx="0"/>
            <a:endCxn id="27" idx="2"/>
          </p:cNvCxnSpPr>
          <p:nvPr/>
        </p:nvCxnSpPr>
        <p:spPr>
          <a:xfrm flipV="1">
            <a:off x="2166945" y="2008371"/>
            <a:ext cx="0" cy="29314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E936310E-730D-4E67-943F-19B8CF987F85}"/>
              </a:ext>
            </a:extLst>
          </p:cNvPr>
          <p:cNvSpPr/>
          <p:nvPr/>
        </p:nvSpPr>
        <p:spPr>
          <a:xfrm>
            <a:off x="2603690" y="3052390"/>
            <a:ext cx="522286" cy="457723"/>
          </a:xfrm>
          <a:prstGeom prst="roundRect">
            <a:avLst/>
          </a:prstGeom>
          <a:solidFill>
            <a:srgbClr val="F37D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32" name="Соединитель: уступ 31">
            <a:extLst>
              <a:ext uri="{FF2B5EF4-FFF2-40B4-BE49-F238E27FC236}">
                <a16:creationId xmlns:a16="http://schemas.microsoft.com/office/drawing/2014/main" id="{5DFD1ABF-D27F-4607-954B-35F1EE1EE7A7}"/>
              </a:ext>
            </a:extLst>
          </p:cNvPr>
          <p:cNvCxnSpPr>
            <a:cxnSpLocks/>
            <a:stCxn id="28" idx="3"/>
            <a:endCxn id="29" idx="2"/>
          </p:cNvCxnSpPr>
          <p:nvPr/>
        </p:nvCxnSpPr>
        <p:spPr>
          <a:xfrm flipV="1">
            <a:off x="1674796" y="2759242"/>
            <a:ext cx="492149" cy="522010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: уступ 32">
            <a:extLst>
              <a:ext uri="{FF2B5EF4-FFF2-40B4-BE49-F238E27FC236}">
                <a16:creationId xmlns:a16="http://schemas.microsoft.com/office/drawing/2014/main" id="{04073352-AC2F-40BB-9B1B-F9745659ECF4}"/>
              </a:ext>
            </a:extLst>
          </p:cNvPr>
          <p:cNvCxnSpPr>
            <a:cxnSpLocks/>
            <a:stCxn id="31" idx="1"/>
            <a:endCxn id="29" idx="2"/>
          </p:cNvCxnSpPr>
          <p:nvPr/>
        </p:nvCxnSpPr>
        <p:spPr>
          <a:xfrm rot="10800000">
            <a:off x="2166946" y="2759242"/>
            <a:ext cx="436745" cy="522010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90">
            <a:extLst>
              <a:ext uri="{FF2B5EF4-FFF2-40B4-BE49-F238E27FC236}">
                <a16:creationId xmlns:a16="http://schemas.microsoft.com/office/drawing/2014/main" id="{AD02C821-E702-4861-8201-24C00F16DEAA}"/>
              </a:ext>
            </a:extLst>
          </p:cNvPr>
          <p:cNvCxnSpPr>
            <a:cxnSpLocks/>
            <a:stCxn id="24" idx="3"/>
            <a:endCxn id="20" idx="1"/>
          </p:cNvCxnSpPr>
          <p:nvPr/>
        </p:nvCxnSpPr>
        <p:spPr>
          <a:xfrm>
            <a:off x="2607863" y="5209427"/>
            <a:ext cx="181002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90">
            <a:extLst>
              <a:ext uri="{FF2B5EF4-FFF2-40B4-BE49-F238E27FC236}">
                <a16:creationId xmlns:a16="http://schemas.microsoft.com/office/drawing/2014/main" id="{6D5F3061-BF50-496D-A779-858A33F65ABF}"/>
              </a:ext>
            </a:extLst>
          </p:cNvPr>
          <p:cNvCxnSpPr>
            <a:cxnSpLocks/>
            <a:stCxn id="20" idx="3"/>
            <a:endCxn id="8" idx="1"/>
          </p:cNvCxnSpPr>
          <p:nvPr/>
        </p:nvCxnSpPr>
        <p:spPr>
          <a:xfrm>
            <a:off x="5299728" y="5209427"/>
            <a:ext cx="181002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90">
            <a:extLst>
              <a:ext uri="{FF2B5EF4-FFF2-40B4-BE49-F238E27FC236}">
                <a16:creationId xmlns:a16="http://schemas.microsoft.com/office/drawing/2014/main" id="{5E5EE522-0BFA-4E76-8061-172E774D3D1F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>
            <a:off x="7991593" y="5209427"/>
            <a:ext cx="1810027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: скругленные углы 36">
            <a:extLst>
              <a:ext uri="{FF2B5EF4-FFF2-40B4-BE49-F238E27FC236}">
                <a16:creationId xmlns:a16="http://schemas.microsoft.com/office/drawing/2014/main" id="{4485BD79-9064-4959-B538-2112AAC8FC06}"/>
              </a:ext>
            </a:extLst>
          </p:cNvPr>
          <p:cNvSpPr/>
          <p:nvPr/>
        </p:nvSpPr>
        <p:spPr>
          <a:xfrm>
            <a:off x="4417888" y="1550648"/>
            <a:ext cx="881839" cy="45772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8" name="Прямоугольник: скругленные углы 37">
            <a:extLst>
              <a:ext uri="{FF2B5EF4-FFF2-40B4-BE49-F238E27FC236}">
                <a16:creationId xmlns:a16="http://schemas.microsoft.com/office/drawing/2014/main" id="{D716C0F7-83C9-4415-8BF3-5E59839A1EE2}"/>
              </a:ext>
            </a:extLst>
          </p:cNvPr>
          <p:cNvSpPr/>
          <p:nvPr/>
        </p:nvSpPr>
        <p:spPr>
          <a:xfrm>
            <a:off x="3844373" y="3052390"/>
            <a:ext cx="522286" cy="45772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9" name="Прямоугольник: скругленные углы 38">
            <a:extLst>
              <a:ext uri="{FF2B5EF4-FFF2-40B4-BE49-F238E27FC236}">
                <a16:creationId xmlns:a16="http://schemas.microsoft.com/office/drawing/2014/main" id="{08AD1B4E-2B58-4CEE-AFC6-278774871AA2}"/>
              </a:ext>
            </a:extLst>
          </p:cNvPr>
          <p:cNvSpPr/>
          <p:nvPr/>
        </p:nvSpPr>
        <p:spPr>
          <a:xfrm>
            <a:off x="4417888" y="2301519"/>
            <a:ext cx="881839" cy="45772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40" name="Прямая со стрелкой 90">
            <a:extLst>
              <a:ext uri="{FF2B5EF4-FFF2-40B4-BE49-F238E27FC236}">
                <a16:creationId xmlns:a16="http://schemas.microsoft.com/office/drawing/2014/main" id="{36E6E05C-9B87-4126-8E6C-355BD571F8FA}"/>
              </a:ext>
            </a:extLst>
          </p:cNvPr>
          <p:cNvCxnSpPr>
            <a:cxnSpLocks/>
            <a:stCxn id="39" idx="0"/>
            <a:endCxn id="37" idx="2"/>
          </p:cNvCxnSpPr>
          <p:nvPr/>
        </p:nvCxnSpPr>
        <p:spPr>
          <a:xfrm flipV="1">
            <a:off x="4858808" y="2008371"/>
            <a:ext cx="0" cy="293148"/>
          </a:xfrm>
          <a:prstGeom prst="straightConnector1">
            <a:avLst/>
          </a:prstGeom>
          <a:ln w="3810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822B9028-F418-4E4A-BB45-37D891732334}"/>
              </a:ext>
            </a:extLst>
          </p:cNvPr>
          <p:cNvSpPr/>
          <p:nvPr/>
        </p:nvSpPr>
        <p:spPr>
          <a:xfrm>
            <a:off x="5295553" y="3052390"/>
            <a:ext cx="522286" cy="457723"/>
          </a:xfrm>
          <a:prstGeom prst="roundRect">
            <a:avLst/>
          </a:prstGeom>
          <a:solidFill>
            <a:srgbClr val="F37D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42" name="Соединитель: уступ 41">
            <a:extLst>
              <a:ext uri="{FF2B5EF4-FFF2-40B4-BE49-F238E27FC236}">
                <a16:creationId xmlns:a16="http://schemas.microsoft.com/office/drawing/2014/main" id="{73A49DDB-2298-461A-A9D6-02F337434B63}"/>
              </a:ext>
            </a:extLst>
          </p:cNvPr>
          <p:cNvCxnSpPr>
            <a:cxnSpLocks/>
            <a:stCxn id="38" idx="3"/>
            <a:endCxn id="39" idx="2"/>
          </p:cNvCxnSpPr>
          <p:nvPr/>
        </p:nvCxnSpPr>
        <p:spPr>
          <a:xfrm flipV="1">
            <a:off x="4366659" y="2759242"/>
            <a:ext cx="492149" cy="522010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: уступ 42">
            <a:extLst>
              <a:ext uri="{FF2B5EF4-FFF2-40B4-BE49-F238E27FC236}">
                <a16:creationId xmlns:a16="http://schemas.microsoft.com/office/drawing/2014/main" id="{1B5FDEFD-EEE8-4D01-8F05-8926EFF2E254}"/>
              </a:ext>
            </a:extLst>
          </p:cNvPr>
          <p:cNvCxnSpPr>
            <a:cxnSpLocks/>
            <a:stCxn id="41" idx="1"/>
            <a:endCxn id="39" idx="2"/>
          </p:cNvCxnSpPr>
          <p:nvPr/>
        </p:nvCxnSpPr>
        <p:spPr>
          <a:xfrm rot="10800000">
            <a:off x="4858809" y="2759242"/>
            <a:ext cx="436745" cy="522010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Прямоугольник: скругленные углы 43">
            <a:extLst>
              <a:ext uri="{FF2B5EF4-FFF2-40B4-BE49-F238E27FC236}">
                <a16:creationId xmlns:a16="http://schemas.microsoft.com/office/drawing/2014/main" id="{97B392EE-BB58-48F1-AF5D-74E9F523EDAA}"/>
              </a:ext>
            </a:extLst>
          </p:cNvPr>
          <p:cNvSpPr/>
          <p:nvPr/>
        </p:nvSpPr>
        <p:spPr>
          <a:xfrm>
            <a:off x="7096772" y="1550648"/>
            <a:ext cx="881839" cy="45772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52D5DF45-D817-433E-BF90-424AC3CCF639}"/>
              </a:ext>
            </a:extLst>
          </p:cNvPr>
          <p:cNvSpPr/>
          <p:nvPr/>
        </p:nvSpPr>
        <p:spPr>
          <a:xfrm>
            <a:off x="6523257" y="3052390"/>
            <a:ext cx="522286" cy="45772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6" name="Прямоугольник: скругленные углы 45">
            <a:extLst>
              <a:ext uri="{FF2B5EF4-FFF2-40B4-BE49-F238E27FC236}">
                <a16:creationId xmlns:a16="http://schemas.microsoft.com/office/drawing/2014/main" id="{251652D3-A4F1-44A8-B4B0-724820BE5413}"/>
              </a:ext>
            </a:extLst>
          </p:cNvPr>
          <p:cNvSpPr/>
          <p:nvPr/>
        </p:nvSpPr>
        <p:spPr>
          <a:xfrm>
            <a:off x="7096772" y="2301519"/>
            <a:ext cx="881839" cy="45772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47" name="Прямая со стрелкой 90">
            <a:extLst>
              <a:ext uri="{FF2B5EF4-FFF2-40B4-BE49-F238E27FC236}">
                <a16:creationId xmlns:a16="http://schemas.microsoft.com/office/drawing/2014/main" id="{06E7805C-32D2-4F13-8816-F51F4CA1D434}"/>
              </a:ext>
            </a:extLst>
          </p:cNvPr>
          <p:cNvCxnSpPr>
            <a:cxnSpLocks/>
            <a:stCxn id="46" idx="0"/>
            <a:endCxn id="44" idx="2"/>
          </p:cNvCxnSpPr>
          <p:nvPr/>
        </p:nvCxnSpPr>
        <p:spPr>
          <a:xfrm flipV="1">
            <a:off x="7537692" y="2008371"/>
            <a:ext cx="0" cy="293148"/>
          </a:xfrm>
          <a:prstGeom prst="straightConnector1">
            <a:avLst/>
          </a:prstGeom>
          <a:ln w="3810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Прямоугольник: скругленные углы 47">
            <a:extLst>
              <a:ext uri="{FF2B5EF4-FFF2-40B4-BE49-F238E27FC236}">
                <a16:creationId xmlns:a16="http://schemas.microsoft.com/office/drawing/2014/main" id="{7D62C1E7-D946-427A-87C5-0EDDEF8348C0}"/>
              </a:ext>
            </a:extLst>
          </p:cNvPr>
          <p:cNvSpPr/>
          <p:nvPr/>
        </p:nvSpPr>
        <p:spPr>
          <a:xfrm>
            <a:off x="7974437" y="3052390"/>
            <a:ext cx="522286" cy="45772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49" name="Соединитель: уступ 48">
            <a:extLst>
              <a:ext uri="{FF2B5EF4-FFF2-40B4-BE49-F238E27FC236}">
                <a16:creationId xmlns:a16="http://schemas.microsoft.com/office/drawing/2014/main" id="{A6654AE0-4B6D-4DD0-820C-C2C58C3A13D9}"/>
              </a:ext>
            </a:extLst>
          </p:cNvPr>
          <p:cNvCxnSpPr>
            <a:cxnSpLocks/>
            <a:stCxn id="45" idx="3"/>
            <a:endCxn id="46" idx="2"/>
          </p:cNvCxnSpPr>
          <p:nvPr/>
        </p:nvCxnSpPr>
        <p:spPr>
          <a:xfrm flipV="1">
            <a:off x="7045543" y="2759242"/>
            <a:ext cx="492149" cy="522010"/>
          </a:xfrm>
          <a:prstGeom prst="bentConnector2">
            <a:avLst/>
          </a:prstGeom>
          <a:ln w="3810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: уступ 49">
            <a:extLst>
              <a:ext uri="{FF2B5EF4-FFF2-40B4-BE49-F238E27FC236}">
                <a16:creationId xmlns:a16="http://schemas.microsoft.com/office/drawing/2014/main" id="{B9BED0C4-D4BC-4E21-B259-F73927C9AE7A}"/>
              </a:ext>
            </a:extLst>
          </p:cNvPr>
          <p:cNvCxnSpPr>
            <a:cxnSpLocks/>
            <a:stCxn id="48" idx="1"/>
            <a:endCxn id="46" idx="2"/>
          </p:cNvCxnSpPr>
          <p:nvPr/>
        </p:nvCxnSpPr>
        <p:spPr>
          <a:xfrm rot="10800000">
            <a:off x="7537693" y="2759242"/>
            <a:ext cx="436745" cy="522010"/>
          </a:xfrm>
          <a:prstGeom prst="bentConnector2">
            <a:avLst/>
          </a:prstGeom>
          <a:ln w="3810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Прямоугольник: скругленные углы 50">
            <a:extLst>
              <a:ext uri="{FF2B5EF4-FFF2-40B4-BE49-F238E27FC236}">
                <a16:creationId xmlns:a16="http://schemas.microsoft.com/office/drawing/2014/main" id="{F313B24E-C9BD-4D00-9177-7610CE45D188}"/>
              </a:ext>
            </a:extLst>
          </p:cNvPr>
          <p:cNvSpPr/>
          <p:nvPr/>
        </p:nvSpPr>
        <p:spPr>
          <a:xfrm>
            <a:off x="9791846" y="1550648"/>
            <a:ext cx="881839" cy="45772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2" name="Прямоугольник: скругленные углы 51">
            <a:extLst>
              <a:ext uri="{FF2B5EF4-FFF2-40B4-BE49-F238E27FC236}">
                <a16:creationId xmlns:a16="http://schemas.microsoft.com/office/drawing/2014/main" id="{0A7D1EC9-6242-4267-8648-ABEDEF886942}"/>
              </a:ext>
            </a:extLst>
          </p:cNvPr>
          <p:cNvSpPr/>
          <p:nvPr/>
        </p:nvSpPr>
        <p:spPr>
          <a:xfrm>
            <a:off x="9218331" y="3052390"/>
            <a:ext cx="522286" cy="45772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3" name="Прямоугольник: скругленные углы 52">
            <a:extLst>
              <a:ext uri="{FF2B5EF4-FFF2-40B4-BE49-F238E27FC236}">
                <a16:creationId xmlns:a16="http://schemas.microsoft.com/office/drawing/2014/main" id="{5049DCB1-03B9-4EC7-80E5-0565DDCA4209}"/>
              </a:ext>
            </a:extLst>
          </p:cNvPr>
          <p:cNvSpPr/>
          <p:nvPr/>
        </p:nvSpPr>
        <p:spPr>
          <a:xfrm>
            <a:off x="9791846" y="2301519"/>
            <a:ext cx="881839" cy="45772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54" name="Прямая со стрелкой 90">
            <a:extLst>
              <a:ext uri="{FF2B5EF4-FFF2-40B4-BE49-F238E27FC236}">
                <a16:creationId xmlns:a16="http://schemas.microsoft.com/office/drawing/2014/main" id="{FB127565-A099-4D09-97E0-46F3F1C431FE}"/>
              </a:ext>
            </a:extLst>
          </p:cNvPr>
          <p:cNvCxnSpPr>
            <a:cxnSpLocks/>
            <a:stCxn id="53" idx="0"/>
            <a:endCxn id="51" idx="2"/>
          </p:cNvCxnSpPr>
          <p:nvPr/>
        </p:nvCxnSpPr>
        <p:spPr>
          <a:xfrm flipV="1">
            <a:off x="10232766" y="2008371"/>
            <a:ext cx="0" cy="293148"/>
          </a:xfrm>
          <a:prstGeom prst="straightConnector1">
            <a:avLst/>
          </a:prstGeom>
          <a:ln w="3810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Прямоугольник: скругленные углы 54">
            <a:extLst>
              <a:ext uri="{FF2B5EF4-FFF2-40B4-BE49-F238E27FC236}">
                <a16:creationId xmlns:a16="http://schemas.microsoft.com/office/drawing/2014/main" id="{B2A95B47-1010-40A3-93E1-AFB923B0242C}"/>
              </a:ext>
            </a:extLst>
          </p:cNvPr>
          <p:cNvSpPr/>
          <p:nvPr/>
        </p:nvSpPr>
        <p:spPr>
          <a:xfrm>
            <a:off x="10669511" y="3052390"/>
            <a:ext cx="522286" cy="45772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56" name="Соединитель: уступ 55">
            <a:extLst>
              <a:ext uri="{FF2B5EF4-FFF2-40B4-BE49-F238E27FC236}">
                <a16:creationId xmlns:a16="http://schemas.microsoft.com/office/drawing/2014/main" id="{184522FB-318B-4F62-95D3-A47989736797}"/>
              </a:ext>
            </a:extLst>
          </p:cNvPr>
          <p:cNvCxnSpPr>
            <a:cxnSpLocks/>
            <a:stCxn id="52" idx="3"/>
            <a:endCxn id="53" idx="2"/>
          </p:cNvCxnSpPr>
          <p:nvPr/>
        </p:nvCxnSpPr>
        <p:spPr>
          <a:xfrm flipV="1">
            <a:off x="9740617" y="2759242"/>
            <a:ext cx="492149" cy="522010"/>
          </a:xfrm>
          <a:prstGeom prst="bentConnector2">
            <a:avLst/>
          </a:prstGeom>
          <a:ln w="3810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Соединитель: уступ 56">
            <a:extLst>
              <a:ext uri="{FF2B5EF4-FFF2-40B4-BE49-F238E27FC236}">
                <a16:creationId xmlns:a16="http://schemas.microsoft.com/office/drawing/2014/main" id="{BFDACFC5-896F-4535-96B1-87B0FF9A6E41}"/>
              </a:ext>
            </a:extLst>
          </p:cNvPr>
          <p:cNvCxnSpPr>
            <a:cxnSpLocks/>
            <a:stCxn id="55" idx="1"/>
            <a:endCxn id="53" idx="2"/>
          </p:cNvCxnSpPr>
          <p:nvPr/>
        </p:nvCxnSpPr>
        <p:spPr>
          <a:xfrm rot="10800000">
            <a:off x="10232767" y="2759242"/>
            <a:ext cx="436745" cy="522010"/>
          </a:xfrm>
          <a:prstGeom prst="bentConnector2">
            <a:avLst/>
          </a:prstGeom>
          <a:ln w="3810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90">
            <a:extLst>
              <a:ext uri="{FF2B5EF4-FFF2-40B4-BE49-F238E27FC236}">
                <a16:creationId xmlns:a16="http://schemas.microsoft.com/office/drawing/2014/main" id="{E211BC6A-BECA-43A6-884F-6733B1F74497}"/>
              </a:ext>
            </a:extLst>
          </p:cNvPr>
          <p:cNvCxnSpPr>
            <a:cxnSpLocks/>
            <a:stCxn id="29" idx="3"/>
            <a:endCxn id="39" idx="1"/>
          </p:cNvCxnSpPr>
          <p:nvPr/>
        </p:nvCxnSpPr>
        <p:spPr>
          <a:xfrm>
            <a:off x="2607864" y="2530381"/>
            <a:ext cx="181002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90">
            <a:extLst>
              <a:ext uri="{FF2B5EF4-FFF2-40B4-BE49-F238E27FC236}">
                <a16:creationId xmlns:a16="http://schemas.microsoft.com/office/drawing/2014/main" id="{309DB3FA-F3EF-4C8A-902B-8E41F37106BA}"/>
              </a:ext>
            </a:extLst>
          </p:cNvPr>
          <p:cNvCxnSpPr>
            <a:cxnSpLocks/>
            <a:stCxn id="39" idx="3"/>
            <a:endCxn id="46" idx="1"/>
          </p:cNvCxnSpPr>
          <p:nvPr/>
        </p:nvCxnSpPr>
        <p:spPr>
          <a:xfrm>
            <a:off x="5299727" y="2530381"/>
            <a:ext cx="1797045" cy="0"/>
          </a:xfrm>
          <a:prstGeom prst="straightConnector1">
            <a:avLst/>
          </a:prstGeom>
          <a:ln w="3810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90">
            <a:extLst>
              <a:ext uri="{FF2B5EF4-FFF2-40B4-BE49-F238E27FC236}">
                <a16:creationId xmlns:a16="http://schemas.microsoft.com/office/drawing/2014/main" id="{B57AC2AD-B599-461C-BFEB-285B3681FE66}"/>
              </a:ext>
            </a:extLst>
          </p:cNvPr>
          <p:cNvCxnSpPr>
            <a:cxnSpLocks/>
            <a:stCxn id="46" idx="3"/>
            <a:endCxn id="53" idx="1"/>
          </p:cNvCxnSpPr>
          <p:nvPr/>
        </p:nvCxnSpPr>
        <p:spPr>
          <a:xfrm>
            <a:off x="7978611" y="2530381"/>
            <a:ext cx="1813235" cy="0"/>
          </a:xfrm>
          <a:prstGeom prst="straightConnector1">
            <a:avLst/>
          </a:prstGeom>
          <a:ln w="3810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9947B73-8313-4CB6-BB13-147AD02163CF}"/>
              </a:ext>
            </a:extLst>
          </p:cNvPr>
          <p:cNvSpPr txBox="1"/>
          <p:nvPr/>
        </p:nvSpPr>
        <p:spPr>
          <a:xfrm>
            <a:off x="3249922" y="3486368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3498DB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привет</a:t>
            </a:r>
          </a:p>
        </p:txBody>
      </p:sp>
      <p:cxnSp>
        <p:nvCxnSpPr>
          <p:cNvPr id="62" name="Соединитель: изогнутый 61">
            <a:extLst>
              <a:ext uri="{FF2B5EF4-FFF2-40B4-BE49-F238E27FC236}">
                <a16:creationId xmlns:a16="http://schemas.microsoft.com/office/drawing/2014/main" id="{8E10ECB0-7DD9-41C8-8521-6A0250599C7D}"/>
              </a:ext>
            </a:extLst>
          </p:cNvPr>
          <p:cNvCxnSpPr>
            <a:cxnSpLocks/>
            <a:stCxn id="24" idx="0"/>
            <a:endCxn id="41" idx="2"/>
          </p:cNvCxnSpPr>
          <p:nvPr/>
        </p:nvCxnSpPr>
        <p:spPr>
          <a:xfrm rot="5400000" flipH="1" flipV="1">
            <a:off x="3126594" y="2550463"/>
            <a:ext cx="1470452" cy="3389752"/>
          </a:xfrm>
          <a:prstGeom prst="curvedConnector3">
            <a:avLst>
              <a:gd name="adj1" fmla="val 35599"/>
            </a:avLst>
          </a:prstGeom>
          <a:ln w="38100">
            <a:solidFill>
              <a:srgbClr val="991B6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Соединитель: изогнутый 62">
            <a:extLst>
              <a:ext uri="{FF2B5EF4-FFF2-40B4-BE49-F238E27FC236}">
                <a16:creationId xmlns:a16="http://schemas.microsoft.com/office/drawing/2014/main" id="{3E7BA4F1-7D85-4C38-BE0E-86BFB7208980}"/>
              </a:ext>
            </a:extLst>
          </p:cNvPr>
          <p:cNvCxnSpPr>
            <a:cxnSpLocks/>
            <a:stCxn id="20" idx="0"/>
            <a:endCxn id="41" idx="2"/>
          </p:cNvCxnSpPr>
          <p:nvPr/>
        </p:nvCxnSpPr>
        <p:spPr>
          <a:xfrm rot="5400000" flipH="1" flipV="1">
            <a:off x="4472526" y="3896396"/>
            <a:ext cx="1470452" cy="697887"/>
          </a:xfrm>
          <a:prstGeom prst="curvedConnector3">
            <a:avLst>
              <a:gd name="adj1" fmla="val 29053"/>
            </a:avLst>
          </a:prstGeom>
          <a:ln w="38100">
            <a:solidFill>
              <a:srgbClr val="F37DC9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6F26DF8-9DAD-490F-B846-B89338698136}"/>
              </a:ext>
            </a:extLst>
          </p:cNvPr>
          <p:cNvSpPr txBox="1"/>
          <p:nvPr/>
        </p:nvSpPr>
        <p:spPr>
          <a:xfrm>
            <a:off x="1308100" y="6241616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hello</a:t>
            </a:r>
            <a:endParaRPr lang="ru-RU" sz="24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688AEFB-1640-4818-A3AA-72078DD9FB15}"/>
              </a:ext>
            </a:extLst>
          </p:cNvPr>
          <p:cNvSpPr txBox="1"/>
          <p:nvPr/>
        </p:nvSpPr>
        <p:spPr>
          <a:xfrm>
            <a:off x="4019215" y="6241616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how</a:t>
            </a:r>
            <a:endParaRPr lang="ru-RU" sz="24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1993E51-D5B2-4AC5-AE09-7212C859EE89}"/>
              </a:ext>
            </a:extLst>
          </p:cNvPr>
          <p:cNvSpPr txBox="1"/>
          <p:nvPr/>
        </p:nvSpPr>
        <p:spPr>
          <a:xfrm>
            <a:off x="6739956" y="6241616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are</a:t>
            </a:r>
            <a:endParaRPr lang="ru-RU" sz="24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3ACCAF6-B5D8-4146-BDBE-7D5E97AC849A}"/>
              </a:ext>
            </a:extLst>
          </p:cNvPr>
          <p:cNvSpPr txBox="1"/>
          <p:nvPr/>
        </p:nvSpPr>
        <p:spPr>
          <a:xfrm>
            <a:off x="9441446" y="6241616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you</a:t>
            </a:r>
            <a:endParaRPr lang="ru-RU" sz="24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20377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ru-RU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Механизм внимания (</a:t>
            </a:r>
            <a:r>
              <a:rPr lang="en-US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Attention)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6E30FE-71C9-432E-8F49-94609A0A0976}"/>
              </a:ext>
            </a:extLst>
          </p:cNvPr>
          <p:cNvSpPr txBox="1"/>
          <p:nvPr/>
        </p:nvSpPr>
        <p:spPr>
          <a:xfrm>
            <a:off x="1315243" y="1042047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3498DB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привет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452B39-555E-4E81-B334-6AFC3B1A317F}"/>
              </a:ext>
            </a:extLst>
          </p:cNvPr>
          <p:cNvSpPr txBox="1"/>
          <p:nvPr/>
        </p:nvSpPr>
        <p:spPr>
          <a:xfrm>
            <a:off x="4010319" y="1042047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3498DB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как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3DA1CC-D32A-468E-B4E7-C9FF9F87C775}"/>
              </a:ext>
            </a:extLst>
          </p:cNvPr>
          <p:cNvSpPr txBox="1"/>
          <p:nvPr/>
        </p:nvSpPr>
        <p:spPr>
          <a:xfrm>
            <a:off x="493278" y="3486368"/>
            <a:ext cx="1877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3D3BF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&lt;START&gt;</a:t>
            </a:r>
            <a:endParaRPr lang="ru-RU" sz="2400" dirty="0">
              <a:solidFill>
                <a:srgbClr val="3D3BFF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E5840B8B-B386-464F-9227-66D9692B7EBA}"/>
              </a:ext>
            </a:extLst>
          </p:cNvPr>
          <p:cNvGrpSpPr/>
          <p:nvPr/>
        </p:nvGrpSpPr>
        <p:grpSpPr>
          <a:xfrm>
            <a:off x="7109754" y="4980565"/>
            <a:ext cx="881840" cy="1232657"/>
            <a:chOff x="3755641" y="4743436"/>
            <a:chExt cx="881840" cy="1232657"/>
          </a:xfrm>
        </p:grpSpPr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A947CF94-F477-4193-9C77-6C63D5490020}"/>
                </a:ext>
              </a:extLst>
            </p:cNvPr>
            <p:cNvSpPr/>
            <p:nvPr/>
          </p:nvSpPr>
          <p:spPr>
            <a:xfrm>
              <a:off x="3755642" y="5518370"/>
              <a:ext cx="881839" cy="457723"/>
            </a:xfrm>
            <a:prstGeom prst="round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8" name="Прямая со стрелкой 90">
              <a:extLst>
                <a:ext uri="{FF2B5EF4-FFF2-40B4-BE49-F238E27FC236}">
                  <a16:creationId xmlns:a16="http://schemas.microsoft.com/office/drawing/2014/main" id="{E454FABF-5907-4E2C-AFCC-40F7BD17EAD5}"/>
                </a:ext>
              </a:extLst>
            </p:cNvPr>
            <p:cNvCxnSpPr>
              <a:cxnSpLocks/>
              <a:stCxn id="7" idx="0"/>
              <a:endCxn id="9" idx="2"/>
            </p:cNvCxnSpPr>
            <p:nvPr/>
          </p:nvCxnSpPr>
          <p:spPr>
            <a:xfrm flipH="1" flipV="1">
              <a:off x="4196561" y="5201159"/>
              <a:ext cx="1" cy="31721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3F8FE533-02B9-41FC-B3D0-190B6F2B1B60}"/>
                </a:ext>
              </a:extLst>
            </p:cNvPr>
            <p:cNvSpPr/>
            <p:nvPr/>
          </p:nvSpPr>
          <p:spPr>
            <a:xfrm>
              <a:off x="3755641" y="4743436"/>
              <a:ext cx="881839" cy="457723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9A0C7E3E-8C4F-43BA-8765-FF482B1BACC9}"/>
              </a:ext>
            </a:extLst>
          </p:cNvPr>
          <p:cNvGrpSpPr/>
          <p:nvPr/>
        </p:nvGrpSpPr>
        <p:grpSpPr>
          <a:xfrm>
            <a:off x="9801620" y="4980565"/>
            <a:ext cx="881840" cy="1232657"/>
            <a:chOff x="4891422" y="4743436"/>
            <a:chExt cx="881840" cy="1232657"/>
          </a:xfrm>
        </p:grpSpPr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34BC1828-B3AE-465F-8B9E-3800647D0E99}"/>
                </a:ext>
              </a:extLst>
            </p:cNvPr>
            <p:cNvSpPr/>
            <p:nvPr/>
          </p:nvSpPr>
          <p:spPr>
            <a:xfrm>
              <a:off x="4891423" y="5518370"/>
              <a:ext cx="881839" cy="457723"/>
            </a:xfrm>
            <a:prstGeom prst="round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16" name="Прямая со стрелкой 90">
              <a:extLst>
                <a:ext uri="{FF2B5EF4-FFF2-40B4-BE49-F238E27FC236}">
                  <a16:creationId xmlns:a16="http://schemas.microsoft.com/office/drawing/2014/main" id="{6D876E67-49A8-456A-A365-F4D623864F40}"/>
                </a:ext>
              </a:extLst>
            </p:cNvPr>
            <p:cNvCxnSpPr>
              <a:cxnSpLocks/>
              <a:stCxn id="15" idx="0"/>
              <a:endCxn id="17" idx="2"/>
            </p:cNvCxnSpPr>
            <p:nvPr/>
          </p:nvCxnSpPr>
          <p:spPr>
            <a:xfrm flipH="1" flipV="1">
              <a:off x="5332342" y="5201159"/>
              <a:ext cx="1" cy="31721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Прямоугольник: скругленные углы 16">
              <a:extLst>
                <a:ext uri="{FF2B5EF4-FFF2-40B4-BE49-F238E27FC236}">
                  <a16:creationId xmlns:a16="http://schemas.microsoft.com/office/drawing/2014/main" id="{ABD797DD-8B32-45AF-A3EB-67C07B9DCD34}"/>
                </a:ext>
              </a:extLst>
            </p:cNvPr>
            <p:cNvSpPr/>
            <p:nvPr/>
          </p:nvSpPr>
          <p:spPr>
            <a:xfrm>
              <a:off x="4891422" y="4743436"/>
              <a:ext cx="881839" cy="457723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13D372A4-FF70-4904-9126-FF9CD808CCE3}"/>
              </a:ext>
            </a:extLst>
          </p:cNvPr>
          <p:cNvGrpSpPr/>
          <p:nvPr/>
        </p:nvGrpSpPr>
        <p:grpSpPr>
          <a:xfrm>
            <a:off x="4417889" y="4980565"/>
            <a:ext cx="881840" cy="1232657"/>
            <a:chOff x="3755641" y="4743436"/>
            <a:chExt cx="881840" cy="1232657"/>
          </a:xfrm>
        </p:grpSpPr>
        <p:sp>
          <p:nvSpPr>
            <p:cNvPr id="19" name="Прямоугольник: скругленные углы 18">
              <a:extLst>
                <a:ext uri="{FF2B5EF4-FFF2-40B4-BE49-F238E27FC236}">
                  <a16:creationId xmlns:a16="http://schemas.microsoft.com/office/drawing/2014/main" id="{E9C797FF-1FDD-4D78-B021-DFCA954BCFE0}"/>
                </a:ext>
              </a:extLst>
            </p:cNvPr>
            <p:cNvSpPr/>
            <p:nvPr/>
          </p:nvSpPr>
          <p:spPr>
            <a:xfrm>
              <a:off x="3755642" y="5518370"/>
              <a:ext cx="881839" cy="457723"/>
            </a:xfrm>
            <a:prstGeom prst="round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20" name="Прямая со стрелкой 90">
              <a:extLst>
                <a:ext uri="{FF2B5EF4-FFF2-40B4-BE49-F238E27FC236}">
                  <a16:creationId xmlns:a16="http://schemas.microsoft.com/office/drawing/2014/main" id="{0DCC56E6-77EE-4A10-8652-E4B1D821EA9C}"/>
                </a:ext>
              </a:extLst>
            </p:cNvPr>
            <p:cNvCxnSpPr>
              <a:cxnSpLocks/>
              <a:stCxn id="19" idx="0"/>
              <a:endCxn id="21" idx="2"/>
            </p:cNvCxnSpPr>
            <p:nvPr/>
          </p:nvCxnSpPr>
          <p:spPr>
            <a:xfrm flipH="1" flipV="1">
              <a:off x="4196561" y="5201159"/>
              <a:ext cx="1" cy="31721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Прямоугольник: скругленные углы 20">
              <a:extLst>
                <a:ext uri="{FF2B5EF4-FFF2-40B4-BE49-F238E27FC236}">
                  <a16:creationId xmlns:a16="http://schemas.microsoft.com/office/drawing/2014/main" id="{14518CC2-3FD6-4A2A-964E-2F5B11EB1F71}"/>
                </a:ext>
              </a:extLst>
            </p:cNvPr>
            <p:cNvSpPr/>
            <p:nvPr/>
          </p:nvSpPr>
          <p:spPr>
            <a:xfrm>
              <a:off x="3755641" y="4743436"/>
              <a:ext cx="881839" cy="457723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FC5E20AD-70A7-4E0A-86BA-93B5146E42BD}"/>
              </a:ext>
            </a:extLst>
          </p:cNvPr>
          <p:cNvGrpSpPr/>
          <p:nvPr/>
        </p:nvGrpSpPr>
        <p:grpSpPr>
          <a:xfrm>
            <a:off x="1726024" y="4980565"/>
            <a:ext cx="881840" cy="1232657"/>
            <a:chOff x="3755641" y="4743436"/>
            <a:chExt cx="881840" cy="1232657"/>
          </a:xfrm>
        </p:grpSpPr>
        <p:sp>
          <p:nvSpPr>
            <p:cNvPr id="23" name="Прямоугольник: скругленные углы 22">
              <a:extLst>
                <a:ext uri="{FF2B5EF4-FFF2-40B4-BE49-F238E27FC236}">
                  <a16:creationId xmlns:a16="http://schemas.microsoft.com/office/drawing/2014/main" id="{46377D3E-E55B-47B2-AA00-9CD3C9A60BE4}"/>
                </a:ext>
              </a:extLst>
            </p:cNvPr>
            <p:cNvSpPr/>
            <p:nvPr/>
          </p:nvSpPr>
          <p:spPr>
            <a:xfrm>
              <a:off x="3755642" y="5518370"/>
              <a:ext cx="881839" cy="457723"/>
            </a:xfrm>
            <a:prstGeom prst="round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24" name="Прямая со стрелкой 90">
              <a:extLst>
                <a:ext uri="{FF2B5EF4-FFF2-40B4-BE49-F238E27FC236}">
                  <a16:creationId xmlns:a16="http://schemas.microsoft.com/office/drawing/2014/main" id="{29EA47C3-7752-4030-84E8-4DD70809D867}"/>
                </a:ext>
              </a:extLst>
            </p:cNvPr>
            <p:cNvCxnSpPr>
              <a:cxnSpLocks/>
              <a:stCxn id="23" idx="0"/>
              <a:endCxn id="25" idx="2"/>
            </p:cNvCxnSpPr>
            <p:nvPr/>
          </p:nvCxnSpPr>
          <p:spPr>
            <a:xfrm flipH="1" flipV="1">
              <a:off x="4196561" y="5201159"/>
              <a:ext cx="1" cy="31721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Прямоугольник: скругленные углы 24">
              <a:extLst>
                <a:ext uri="{FF2B5EF4-FFF2-40B4-BE49-F238E27FC236}">
                  <a16:creationId xmlns:a16="http://schemas.microsoft.com/office/drawing/2014/main" id="{17CEA252-0037-45A2-8486-34C8FA7E97A7}"/>
                </a:ext>
              </a:extLst>
            </p:cNvPr>
            <p:cNvSpPr/>
            <p:nvPr/>
          </p:nvSpPr>
          <p:spPr>
            <a:xfrm>
              <a:off x="3755641" y="4743436"/>
              <a:ext cx="881839" cy="457723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  <p:cxnSp>
        <p:nvCxnSpPr>
          <p:cNvPr id="26" name="Соединитель: изогнутый 25">
            <a:extLst>
              <a:ext uri="{FF2B5EF4-FFF2-40B4-BE49-F238E27FC236}">
                <a16:creationId xmlns:a16="http://schemas.microsoft.com/office/drawing/2014/main" id="{F516F1FD-E9CC-4CDF-8C5F-AEDF0B25D3CD}"/>
              </a:ext>
            </a:extLst>
          </p:cNvPr>
          <p:cNvCxnSpPr>
            <a:cxnSpLocks/>
            <a:stCxn id="9" idx="0"/>
            <a:endCxn id="42" idx="2"/>
          </p:cNvCxnSpPr>
          <p:nvPr/>
        </p:nvCxnSpPr>
        <p:spPr>
          <a:xfrm rot="16200000" flipV="1">
            <a:off x="5818459" y="3248350"/>
            <a:ext cx="1470452" cy="1993978"/>
          </a:xfrm>
          <a:prstGeom prst="curvedConnector3">
            <a:avLst>
              <a:gd name="adj1" fmla="val 27090"/>
            </a:avLst>
          </a:prstGeom>
          <a:ln w="38100">
            <a:solidFill>
              <a:srgbClr val="991B6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: изогнутый 26">
            <a:extLst>
              <a:ext uri="{FF2B5EF4-FFF2-40B4-BE49-F238E27FC236}">
                <a16:creationId xmlns:a16="http://schemas.microsoft.com/office/drawing/2014/main" id="{139245A0-64A8-4995-89C9-BAA76E0E3229}"/>
              </a:ext>
            </a:extLst>
          </p:cNvPr>
          <p:cNvCxnSpPr>
            <a:cxnSpLocks/>
            <a:stCxn id="17" idx="0"/>
            <a:endCxn id="42" idx="2"/>
          </p:cNvCxnSpPr>
          <p:nvPr/>
        </p:nvCxnSpPr>
        <p:spPr>
          <a:xfrm rot="16200000" flipV="1">
            <a:off x="7164392" y="1902417"/>
            <a:ext cx="1470452" cy="4685844"/>
          </a:xfrm>
          <a:prstGeom prst="curvedConnector3">
            <a:avLst>
              <a:gd name="adj1" fmla="val 33636"/>
            </a:avLst>
          </a:prstGeom>
          <a:ln w="38100">
            <a:solidFill>
              <a:srgbClr val="991B6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422943F8-8666-4E21-8AA3-5C1CE4AE552D}"/>
              </a:ext>
            </a:extLst>
          </p:cNvPr>
          <p:cNvSpPr/>
          <p:nvPr/>
        </p:nvSpPr>
        <p:spPr>
          <a:xfrm>
            <a:off x="1726025" y="1550648"/>
            <a:ext cx="881839" cy="457723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C9CC1302-771B-4C96-8E22-AC9506B330CD}"/>
              </a:ext>
            </a:extLst>
          </p:cNvPr>
          <p:cNvSpPr/>
          <p:nvPr/>
        </p:nvSpPr>
        <p:spPr>
          <a:xfrm>
            <a:off x="1152510" y="3052390"/>
            <a:ext cx="522286" cy="45772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8D0D56C6-0259-48A9-B82D-8186E3F45812}"/>
              </a:ext>
            </a:extLst>
          </p:cNvPr>
          <p:cNvSpPr/>
          <p:nvPr/>
        </p:nvSpPr>
        <p:spPr>
          <a:xfrm>
            <a:off x="1726025" y="2301519"/>
            <a:ext cx="881839" cy="457723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31" name="Прямая со стрелкой 90">
            <a:extLst>
              <a:ext uri="{FF2B5EF4-FFF2-40B4-BE49-F238E27FC236}">
                <a16:creationId xmlns:a16="http://schemas.microsoft.com/office/drawing/2014/main" id="{7BA31F9F-5929-48CB-8FC4-6E9EC24B40D0}"/>
              </a:ext>
            </a:extLst>
          </p:cNvPr>
          <p:cNvCxnSpPr>
            <a:cxnSpLocks/>
            <a:stCxn id="30" idx="0"/>
            <a:endCxn id="28" idx="2"/>
          </p:cNvCxnSpPr>
          <p:nvPr/>
        </p:nvCxnSpPr>
        <p:spPr>
          <a:xfrm flipV="1">
            <a:off x="2166945" y="2008371"/>
            <a:ext cx="0" cy="29314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F4405EDC-FDEB-452A-83FC-0651F51921BF}"/>
              </a:ext>
            </a:extLst>
          </p:cNvPr>
          <p:cNvSpPr/>
          <p:nvPr/>
        </p:nvSpPr>
        <p:spPr>
          <a:xfrm>
            <a:off x="2603690" y="3052390"/>
            <a:ext cx="522286" cy="457723"/>
          </a:xfrm>
          <a:prstGeom prst="roundRect">
            <a:avLst/>
          </a:prstGeom>
          <a:solidFill>
            <a:srgbClr val="F37D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33" name="Соединитель: уступ 32">
            <a:extLst>
              <a:ext uri="{FF2B5EF4-FFF2-40B4-BE49-F238E27FC236}">
                <a16:creationId xmlns:a16="http://schemas.microsoft.com/office/drawing/2014/main" id="{5F01987A-0F05-471F-A8FE-660BC77F1009}"/>
              </a:ext>
            </a:extLst>
          </p:cNvPr>
          <p:cNvCxnSpPr>
            <a:cxnSpLocks/>
            <a:stCxn id="29" idx="3"/>
            <a:endCxn id="30" idx="2"/>
          </p:cNvCxnSpPr>
          <p:nvPr/>
        </p:nvCxnSpPr>
        <p:spPr>
          <a:xfrm flipV="1">
            <a:off x="1674796" y="2759242"/>
            <a:ext cx="492149" cy="522010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оединитель: уступ 33">
            <a:extLst>
              <a:ext uri="{FF2B5EF4-FFF2-40B4-BE49-F238E27FC236}">
                <a16:creationId xmlns:a16="http://schemas.microsoft.com/office/drawing/2014/main" id="{0AD0D42D-14D0-4CA0-BC9C-D792C3E368F9}"/>
              </a:ext>
            </a:extLst>
          </p:cNvPr>
          <p:cNvCxnSpPr>
            <a:cxnSpLocks/>
            <a:stCxn id="32" idx="1"/>
            <a:endCxn id="30" idx="2"/>
          </p:cNvCxnSpPr>
          <p:nvPr/>
        </p:nvCxnSpPr>
        <p:spPr>
          <a:xfrm rot="10800000">
            <a:off x="2166946" y="2759242"/>
            <a:ext cx="436745" cy="522010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90">
            <a:extLst>
              <a:ext uri="{FF2B5EF4-FFF2-40B4-BE49-F238E27FC236}">
                <a16:creationId xmlns:a16="http://schemas.microsoft.com/office/drawing/2014/main" id="{F2BE57E5-963F-47DE-AC4F-F7653F489573}"/>
              </a:ext>
            </a:extLst>
          </p:cNvPr>
          <p:cNvCxnSpPr>
            <a:cxnSpLocks/>
            <a:stCxn id="25" idx="3"/>
            <a:endCxn id="21" idx="1"/>
          </p:cNvCxnSpPr>
          <p:nvPr/>
        </p:nvCxnSpPr>
        <p:spPr>
          <a:xfrm>
            <a:off x="2607863" y="5209427"/>
            <a:ext cx="181002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90">
            <a:extLst>
              <a:ext uri="{FF2B5EF4-FFF2-40B4-BE49-F238E27FC236}">
                <a16:creationId xmlns:a16="http://schemas.microsoft.com/office/drawing/2014/main" id="{18F2EF73-2CC9-43AB-843A-677ED3B871B8}"/>
              </a:ext>
            </a:extLst>
          </p:cNvPr>
          <p:cNvCxnSpPr>
            <a:cxnSpLocks/>
            <a:stCxn id="21" idx="3"/>
            <a:endCxn id="9" idx="1"/>
          </p:cNvCxnSpPr>
          <p:nvPr/>
        </p:nvCxnSpPr>
        <p:spPr>
          <a:xfrm>
            <a:off x="5299728" y="5209427"/>
            <a:ext cx="181002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90">
            <a:extLst>
              <a:ext uri="{FF2B5EF4-FFF2-40B4-BE49-F238E27FC236}">
                <a16:creationId xmlns:a16="http://schemas.microsoft.com/office/drawing/2014/main" id="{9FEA3F45-6B06-4869-AAE0-DF5776099A53}"/>
              </a:ext>
            </a:extLst>
          </p:cNvPr>
          <p:cNvCxnSpPr>
            <a:cxnSpLocks/>
            <a:stCxn id="9" idx="3"/>
            <a:endCxn id="17" idx="1"/>
          </p:cNvCxnSpPr>
          <p:nvPr/>
        </p:nvCxnSpPr>
        <p:spPr>
          <a:xfrm>
            <a:off x="7991593" y="5209427"/>
            <a:ext cx="1810027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ик: скругленные углы 37">
            <a:extLst>
              <a:ext uri="{FF2B5EF4-FFF2-40B4-BE49-F238E27FC236}">
                <a16:creationId xmlns:a16="http://schemas.microsoft.com/office/drawing/2014/main" id="{3067EF1F-5356-46B7-9A5D-9E55D7D82FC0}"/>
              </a:ext>
            </a:extLst>
          </p:cNvPr>
          <p:cNvSpPr/>
          <p:nvPr/>
        </p:nvSpPr>
        <p:spPr>
          <a:xfrm>
            <a:off x="4417888" y="1550648"/>
            <a:ext cx="881839" cy="457723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9" name="Прямоугольник: скругленные углы 38">
            <a:extLst>
              <a:ext uri="{FF2B5EF4-FFF2-40B4-BE49-F238E27FC236}">
                <a16:creationId xmlns:a16="http://schemas.microsoft.com/office/drawing/2014/main" id="{822CC2F1-9B8B-40F8-A82A-EBBB93CE3354}"/>
              </a:ext>
            </a:extLst>
          </p:cNvPr>
          <p:cNvSpPr/>
          <p:nvPr/>
        </p:nvSpPr>
        <p:spPr>
          <a:xfrm>
            <a:off x="3844373" y="3052390"/>
            <a:ext cx="522286" cy="45772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0" name="Прямоугольник: скругленные углы 39">
            <a:extLst>
              <a:ext uri="{FF2B5EF4-FFF2-40B4-BE49-F238E27FC236}">
                <a16:creationId xmlns:a16="http://schemas.microsoft.com/office/drawing/2014/main" id="{9AFD6C5E-A393-4EA1-8A2F-F391531D9A0E}"/>
              </a:ext>
            </a:extLst>
          </p:cNvPr>
          <p:cNvSpPr/>
          <p:nvPr/>
        </p:nvSpPr>
        <p:spPr>
          <a:xfrm>
            <a:off x="4417888" y="2301519"/>
            <a:ext cx="881839" cy="457723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41" name="Прямая со стрелкой 90">
            <a:extLst>
              <a:ext uri="{FF2B5EF4-FFF2-40B4-BE49-F238E27FC236}">
                <a16:creationId xmlns:a16="http://schemas.microsoft.com/office/drawing/2014/main" id="{4D7ECD4B-0C0D-4780-97EB-421E647419CA}"/>
              </a:ext>
            </a:extLst>
          </p:cNvPr>
          <p:cNvCxnSpPr>
            <a:cxnSpLocks/>
            <a:stCxn id="40" idx="0"/>
            <a:endCxn id="38" idx="2"/>
          </p:cNvCxnSpPr>
          <p:nvPr/>
        </p:nvCxnSpPr>
        <p:spPr>
          <a:xfrm flipV="1">
            <a:off x="4858808" y="2008371"/>
            <a:ext cx="0" cy="29314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Прямоугольник: скругленные углы 41">
            <a:extLst>
              <a:ext uri="{FF2B5EF4-FFF2-40B4-BE49-F238E27FC236}">
                <a16:creationId xmlns:a16="http://schemas.microsoft.com/office/drawing/2014/main" id="{5040CB86-B91B-449A-81A6-D3B94ED00364}"/>
              </a:ext>
            </a:extLst>
          </p:cNvPr>
          <p:cNvSpPr/>
          <p:nvPr/>
        </p:nvSpPr>
        <p:spPr>
          <a:xfrm>
            <a:off x="5295553" y="3052390"/>
            <a:ext cx="522286" cy="457723"/>
          </a:xfrm>
          <a:prstGeom prst="roundRect">
            <a:avLst/>
          </a:prstGeom>
          <a:solidFill>
            <a:srgbClr val="F37D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43" name="Соединитель: уступ 42">
            <a:extLst>
              <a:ext uri="{FF2B5EF4-FFF2-40B4-BE49-F238E27FC236}">
                <a16:creationId xmlns:a16="http://schemas.microsoft.com/office/drawing/2014/main" id="{F27AF52F-80AE-4B84-9969-AC43A544D8C7}"/>
              </a:ext>
            </a:extLst>
          </p:cNvPr>
          <p:cNvCxnSpPr>
            <a:cxnSpLocks/>
            <a:stCxn id="39" idx="3"/>
            <a:endCxn id="40" idx="2"/>
          </p:cNvCxnSpPr>
          <p:nvPr/>
        </p:nvCxnSpPr>
        <p:spPr>
          <a:xfrm flipV="1">
            <a:off x="4366659" y="2759242"/>
            <a:ext cx="492149" cy="522010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: уступ 43">
            <a:extLst>
              <a:ext uri="{FF2B5EF4-FFF2-40B4-BE49-F238E27FC236}">
                <a16:creationId xmlns:a16="http://schemas.microsoft.com/office/drawing/2014/main" id="{F12FF56A-2518-426B-996C-DF671BB714F6}"/>
              </a:ext>
            </a:extLst>
          </p:cNvPr>
          <p:cNvCxnSpPr>
            <a:cxnSpLocks/>
            <a:stCxn id="42" idx="1"/>
            <a:endCxn id="40" idx="2"/>
          </p:cNvCxnSpPr>
          <p:nvPr/>
        </p:nvCxnSpPr>
        <p:spPr>
          <a:xfrm rot="10800000">
            <a:off x="4858809" y="2759242"/>
            <a:ext cx="436745" cy="522010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4E8DF168-9957-466D-A9CB-BF05818441D0}"/>
              </a:ext>
            </a:extLst>
          </p:cNvPr>
          <p:cNvSpPr/>
          <p:nvPr/>
        </p:nvSpPr>
        <p:spPr>
          <a:xfrm>
            <a:off x="7096772" y="1550648"/>
            <a:ext cx="881839" cy="45772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6" name="Прямоугольник: скругленные углы 45">
            <a:extLst>
              <a:ext uri="{FF2B5EF4-FFF2-40B4-BE49-F238E27FC236}">
                <a16:creationId xmlns:a16="http://schemas.microsoft.com/office/drawing/2014/main" id="{4885BAA7-5812-4495-AA96-CDCDF3AA63C9}"/>
              </a:ext>
            </a:extLst>
          </p:cNvPr>
          <p:cNvSpPr/>
          <p:nvPr/>
        </p:nvSpPr>
        <p:spPr>
          <a:xfrm>
            <a:off x="6523257" y="3052390"/>
            <a:ext cx="522286" cy="45772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7" name="Прямоугольник: скругленные углы 46">
            <a:extLst>
              <a:ext uri="{FF2B5EF4-FFF2-40B4-BE49-F238E27FC236}">
                <a16:creationId xmlns:a16="http://schemas.microsoft.com/office/drawing/2014/main" id="{D9819F24-9DB9-47D8-97E4-F1D61CD2AE60}"/>
              </a:ext>
            </a:extLst>
          </p:cNvPr>
          <p:cNvSpPr/>
          <p:nvPr/>
        </p:nvSpPr>
        <p:spPr>
          <a:xfrm>
            <a:off x="7096772" y="2301519"/>
            <a:ext cx="881839" cy="45772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48" name="Прямая со стрелкой 90">
            <a:extLst>
              <a:ext uri="{FF2B5EF4-FFF2-40B4-BE49-F238E27FC236}">
                <a16:creationId xmlns:a16="http://schemas.microsoft.com/office/drawing/2014/main" id="{26576B04-57C8-4B40-9F21-367151D14A64}"/>
              </a:ext>
            </a:extLst>
          </p:cNvPr>
          <p:cNvCxnSpPr>
            <a:cxnSpLocks/>
            <a:stCxn id="47" idx="0"/>
            <a:endCxn id="45" idx="2"/>
          </p:cNvCxnSpPr>
          <p:nvPr/>
        </p:nvCxnSpPr>
        <p:spPr>
          <a:xfrm flipV="1">
            <a:off x="7537692" y="2008371"/>
            <a:ext cx="0" cy="293148"/>
          </a:xfrm>
          <a:prstGeom prst="straightConnector1">
            <a:avLst/>
          </a:prstGeom>
          <a:ln w="3810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Прямоугольник: скругленные углы 48">
            <a:extLst>
              <a:ext uri="{FF2B5EF4-FFF2-40B4-BE49-F238E27FC236}">
                <a16:creationId xmlns:a16="http://schemas.microsoft.com/office/drawing/2014/main" id="{8F6B4A84-6601-4582-8B02-BF2BF2FA4AE7}"/>
              </a:ext>
            </a:extLst>
          </p:cNvPr>
          <p:cNvSpPr/>
          <p:nvPr/>
        </p:nvSpPr>
        <p:spPr>
          <a:xfrm>
            <a:off x="7974437" y="3052390"/>
            <a:ext cx="522286" cy="45772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50" name="Соединитель: уступ 49">
            <a:extLst>
              <a:ext uri="{FF2B5EF4-FFF2-40B4-BE49-F238E27FC236}">
                <a16:creationId xmlns:a16="http://schemas.microsoft.com/office/drawing/2014/main" id="{CA7A5AD7-6F70-496A-93DA-DCEBC02ACCC4}"/>
              </a:ext>
            </a:extLst>
          </p:cNvPr>
          <p:cNvCxnSpPr>
            <a:cxnSpLocks/>
            <a:stCxn id="46" idx="3"/>
            <a:endCxn id="47" idx="2"/>
          </p:cNvCxnSpPr>
          <p:nvPr/>
        </p:nvCxnSpPr>
        <p:spPr>
          <a:xfrm flipV="1">
            <a:off x="7045543" y="2759242"/>
            <a:ext cx="492149" cy="522010"/>
          </a:xfrm>
          <a:prstGeom prst="bentConnector2">
            <a:avLst/>
          </a:prstGeom>
          <a:ln w="3810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: уступ 50">
            <a:extLst>
              <a:ext uri="{FF2B5EF4-FFF2-40B4-BE49-F238E27FC236}">
                <a16:creationId xmlns:a16="http://schemas.microsoft.com/office/drawing/2014/main" id="{B877536A-C445-4FC6-A475-F872A1CF98EF}"/>
              </a:ext>
            </a:extLst>
          </p:cNvPr>
          <p:cNvCxnSpPr>
            <a:cxnSpLocks/>
            <a:stCxn id="49" idx="1"/>
            <a:endCxn id="47" idx="2"/>
          </p:cNvCxnSpPr>
          <p:nvPr/>
        </p:nvCxnSpPr>
        <p:spPr>
          <a:xfrm rot="10800000">
            <a:off x="7537693" y="2759242"/>
            <a:ext cx="436745" cy="522010"/>
          </a:xfrm>
          <a:prstGeom prst="bentConnector2">
            <a:avLst/>
          </a:prstGeom>
          <a:ln w="3810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Прямоугольник: скругленные углы 51">
            <a:extLst>
              <a:ext uri="{FF2B5EF4-FFF2-40B4-BE49-F238E27FC236}">
                <a16:creationId xmlns:a16="http://schemas.microsoft.com/office/drawing/2014/main" id="{F10D53FB-A030-4195-B093-0C1954C0033E}"/>
              </a:ext>
            </a:extLst>
          </p:cNvPr>
          <p:cNvSpPr/>
          <p:nvPr/>
        </p:nvSpPr>
        <p:spPr>
          <a:xfrm>
            <a:off x="9791846" y="1550648"/>
            <a:ext cx="881839" cy="45772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3" name="Прямоугольник: скругленные углы 52">
            <a:extLst>
              <a:ext uri="{FF2B5EF4-FFF2-40B4-BE49-F238E27FC236}">
                <a16:creationId xmlns:a16="http://schemas.microsoft.com/office/drawing/2014/main" id="{C365699B-A019-4B9F-B71C-916930E42894}"/>
              </a:ext>
            </a:extLst>
          </p:cNvPr>
          <p:cNvSpPr/>
          <p:nvPr/>
        </p:nvSpPr>
        <p:spPr>
          <a:xfrm>
            <a:off x="9218331" y="3052390"/>
            <a:ext cx="522286" cy="45772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4" name="Прямоугольник: скругленные углы 53">
            <a:extLst>
              <a:ext uri="{FF2B5EF4-FFF2-40B4-BE49-F238E27FC236}">
                <a16:creationId xmlns:a16="http://schemas.microsoft.com/office/drawing/2014/main" id="{24E9B51B-1DCE-41E8-9A9B-E6EB5C3A86D0}"/>
              </a:ext>
            </a:extLst>
          </p:cNvPr>
          <p:cNvSpPr/>
          <p:nvPr/>
        </p:nvSpPr>
        <p:spPr>
          <a:xfrm>
            <a:off x="9791846" y="2301519"/>
            <a:ext cx="881839" cy="45772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55" name="Прямая со стрелкой 90">
            <a:extLst>
              <a:ext uri="{FF2B5EF4-FFF2-40B4-BE49-F238E27FC236}">
                <a16:creationId xmlns:a16="http://schemas.microsoft.com/office/drawing/2014/main" id="{B1A0171C-8CB8-4EAD-9F24-9C551B724CEF}"/>
              </a:ext>
            </a:extLst>
          </p:cNvPr>
          <p:cNvCxnSpPr>
            <a:cxnSpLocks/>
            <a:stCxn id="54" idx="0"/>
            <a:endCxn id="52" idx="2"/>
          </p:cNvCxnSpPr>
          <p:nvPr/>
        </p:nvCxnSpPr>
        <p:spPr>
          <a:xfrm flipV="1">
            <a:off x="10232766" y="2008371"/>
            <a:ext cx="0" cy="293148"/>
          </a:xfrm>
          <a:prstGeom prst="straightConnector1">
            <a:avLst/>
          </a:prstGeom>
          <a:ln w="3810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Прямоугольник: скругленные углы 55">
            <a:extLst>
              <a:ext uri="{FF2B5EF4-FFF2-40B4-BE49-F238E27FC236}">
                <a16:creationId xmlns:a16="http://schemas.microsoft.com/office/drawing/2014/main" id="{8A003974-3DDE-4097-B5B4-018C4266D1F8}"/>
              </a:ext>
            </a:extLst>
          </p:cNvPr>
          <p:cNvSpPr/>
          <p:nvPr/>
        </p:nvSpPr>
        <p:spPr>
          <a:xfrm>
            <a:off x="10669511" y="3052390"/>
            <a:ext cx="522286" cy="45772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57" name="Соединитель: уступ 56">
            <a:extLst>
              <a:ext uri="{FF2B5EF4-FFF2-40B4-BE49-F238E27FC236}">
                <a16:creationId xmlns:a16="http://schemas.microsoft.com/office/drawing/2014/main" id="{3C2D8075-B136-425C-B487-47146681418B}"/>
              </a:ext>
            </a:extLst>
          </p:cNvPr>
          <p:cNvCxnSpPr>
            <a:cxnSpLocks/>
            <a:stCxn id="53" idx="3"/>
            <a:endCxn id="54" idx="2"/>
          </p:cNvCxnSpPr>
          <p:nvPr/>
        </p:nvCxnSpPr>
        <p:spPr>
          <a:xfrm flipV="1">
            <a:off x="9740617" y="2759242"/>
            <a:ext cx="492149" cy="522010"/>
          </a:xfrm>
          <a:prstGeom prst="bentConnector2">
            <a:avLst/>
          </a:prstGeom>
          <a:ln w="3810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Соединитель: уступ 57">
            <a:extLst>
              <a:ext uri="{FF2B5EF4-FFF2-40B4-BE49-F238E27FC236}">
                <a16:creationId xmlns:a16="http://schemas.microsoft.com/office/drawing/2014/main" id="{58D5251E-877B-43D8-97E9-1DE5CA4DC464}"/>
              </a:ext>
            </a:extLst>
          </p:cNvPr>
          <p:cNvCxnSpPr>
            <a:cxnSpLocks/>
            <a:stCxn id="56" idx="1"/>
            <a:endCxn id="54" idx="2"/>
          </p:cNvCxnSpPr>
          <p:nvPr/>
        </p:nvCxnSpPr>
        <p:spPr>
          <a:xfrm rot="10800000">
            <a:off x="10232767" y="2759242"/>
            <a:ext cx="436745" cy="522010"/>
          </a:xfrm>
          <a:prstGeom prst="bentConnector2">
            <a:avLst/>
          </a:prstGeom>
          <a:ln w="3810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90">
            <a:extLst>
              <a:ext uri="{FF2B5EF4-FFF2-40B4-BE49-F238E27FC236}">
                <a16:creationId xmlns:a16="http://schemas.microsoft.com/office/drawing/2014/main" id="{9C7E2EBB-76EA-463D-B32A-5A3F35A700FD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>
            <a:off x="2607864" y="2530381"/>
            <a:ext cx="181002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90">
            <a:extLst>
              <a:ext uri="{FF2B5EF4-FFF2-40B4-BE49-F238E27FC236}">
                <a16:creationId xmlns:a16="http://schemas.microsoft.com/office/drawing/2014/main" id="{D3C64AD8-4CA2-4A73-8654-96939683EECA}"/>
              </a:ext>
            </a:extLst>
          </p:cNvPr>
          <p:cNvCxnSpPr>
            <a:cxnSpLocks/>
            <a:stCxn id="40" idx="3"/>
            <a:endCxn id="47" idx="1"/>
          </p:cNvCxnSpPr>
          <p:nvPr/>
        </p:nvCxnSpPr>
        <p:spPr>
          <a:xfrm>
            <a:off x="5299727" y="2530381"/>
            <a:ext cx="1797045" cy="0"/>
          </a:xfrm>
          <a:prstGeom prst="straightConnector1">
            <a:avLst/>
          </a:prstGeom>
          <a:ln w="3810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90">
            <a:extLst>
              <a:ext uri="{FF2B5EF4-FFF2-40B4-BE49-F238E27FC236}">
                <a16:creationId xmlns:a16="http://schemas.microsoft.com/office/drawing/2014/main" id="{BA7F7AA7-4ECC-479A-B656-2E1E40F47C25}"/>
              </a:ext>
            </a:extLst>
          </p:cNvPr>
          <p:cNvCxnSpPr>
            <a:cxnSpLocks/>
            <a:stCxn id="47" idx="3"/>
            <a:endCxn id="54" idx="1"/>
          </p:cNvCxnSpPr>
          <p:nvPr/>
        </p:nvCxnSpPr>
        <p:spPr>
          <a:xfrm>
            <a:off x="7978611" y="2530381"/>
            <a:ext cx="1813235" cy="0"/>
          </a:xfrm>
          <a:prstGeom prst="straightConnector1">
            <a:avLst/>
          </a:prstGeom>
          <a:ln w="3810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3559C77-D770-42A1-BD0A-1ED3F891C8DC}"/>
              </a:ext>
            </a:extLst>
          </p:cNvPr>
          <p:cNvSpPr txBox="1"/>
          <p:nvPr/>
        </p:nvSpPr>
        <p:spPr>
          <a:xfrm>
            <a:off x="3249922" y="3486368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3498DB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привет</a:t>
            </a:r>
          </a:p>
        </p:txBody>
      </p:sp>
      <p:cxnSp>
        <p:nvCxnSpPr>
          <p:cNvPr id="63" name="Соединитель: изогнутый 62">
            <a:extLst>
              <a:ext uri="{FF2B5EF4-FFF2-40B4-BE49-F238E27FC236}">
                <a16:creationId xmlns:a16="http://schemas.microsoft.com/office/drawing/2014/main" id="{9E1E4041-8583-49C1-99B3-BD6A28E84FD4}"/>
              </a:ext>
            </a:extLst>
          </p:cNvPr>
          <p:cNvCxnSpPr>
            <a:cxnSpLocks/>
            <a:stCxn id="25" idx="0"/>
            <a:endCxn id="42" idx="2"/>
          </p:cNvCxnSpPr>
          <p:nvPr/>
        </p:nvCxnSpPr>
        <p:spPr>
          <a:xfrm rot="5400000" flipH="1" flipV="1">
            <a:off x="3126594" y="2550463"/>
            <a:ext cx="1470452" cy="3389752"/>
          </a:xfrm>
          <a:prstGeom prst="curvedConnector3">
            <a:avLst>
              <a:gd name="adj1" fmla="val 35599"/>
            </a:avLst>
          </a:prstGeom>
          <a:ln w="38100">
            <a:solidFill>
              <a:srgbClr val="991B6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Соединитель: изогнутый 63">
            <a:extLst>
              <a:ext uri="{FF2B5EF4-FFF2-40B4-BE49-F238E27FC236}">
                <a16:creationId xmlns:a16="http://schemas.microsoft.com/office/drawing/2014/main" id="{F969D804-EC91-49EC-8182-FFDE0247966F}"/>
              </a:ext>
            </a:extLst>
          </p:cNvPr>
          <p:cNvCxnSpPr>
            <a:cxnSpLocks/>
            <a:stCxn id="21" idx="0"/>
            <a:endCxn id="42" idx="2"/>
          </p:cNvCxnSpPr>
          <p:nvPr/>
        </p:nvCxnSpPr>
        <p:spPr>
          <a:xfrm rot="5400000" flipH="1" flipV="1">
            <a:off x="4472526" y="3896396"/>
            <a:ext cx="1470452" cy="697887"/>
          </a:xfrm>
          <a:prstGeom prst="curvedConnector3">
            <a:avLst>
              <a:gd name="adj1" fmla="val 29053"/>
            </a:avLst>
          </a:prstGeom>
          <a:ln w="38100">
            <a:solidFill>
              <a:srgbClr val="F37DC9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EE1FAE2F-C21D-46B8-89D1-91D13AE73633}"/>
              </a:ext>
            </a:extLst>
          </p:cNvPr>
          <p:cNvSpPr txBox="1"/>
          <p:nvPr/>
        </p:nvSpPr>
        <p:spPr>
          <a:xfrm>
            <a:off x="1308100" y="6241616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hello</a:t>
            </a:r>
            <a:endParaRPr lang="ru-RU" sz="24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E2333BF-03C0-466F-A113-6579F7883CA2}"/>
              </a:ext>
            </a:extLst>
          </p:cNvPr>
          <p:cNvSpPr txBox="1"/>
          <p:nvPr/>
        </p:nvSpPr>
        <p:spPr>
          <a:xfrm>
            <a:off x="4019215" y="6241616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how</a:t>
            </a:r>
            <a:endParaRPr lang="ru-RU" sz="24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9B70E95-86ED-4EFD-83DB-181849D4E616}"/>
              </a:ext>
            </a:extLst>
          </p:cNvPr>
          <p:cNvSpPr txBox="1"/>
          <p:nvPr/>
        </p:nvSpPr>
        <p:spPr>
          <a:xfrm>
            <a:off x="6739956" y="6241616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are</a:t>
            </a:r>
            <a:endParaRPr lang="ru-RU" sz="24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12E475A-BBD0-44A3-99C8-6CC878BE51A6}"/>
              </a:ext>
            </a:extLst>
          </p:cNvPr>
          <p:cNvSpPr txBox="1"/>
          <p:nvPr/>
        </p:nvSpPr>
        <p:spPr>
          <a:xfrm>
            <a:off x="9441446" y="6241616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you</a:t>
            </a:r>
            <a:endParaRPr lang="ru-RU" sz="24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6281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ru-RU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Механизм внимания (</a:t>
            </a:r>
            <a:r>
              <a:rPr lang="en-US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Attention)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573405-CEE7-4EE5-839F-71A05C1F310C}"/>
              </a:ext>
            </a:extLst>
          </p:cNvPr>
          <p:cNvSpPr txBox="1"/>
          <p:nvPr/>
        </p:nvSpPr>
        <p:spPr>
          <a:xfrm>
            <a:off x="1315243" y="1042047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3498DB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привет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BF8DA4-C39F-4D72-8CA9-E87802D390A0}"/>
              </a:ext>
            </a:extLst>
          </p:cNvPr>
          <p:cNvSpPr txBox="1"/>
          <p:nvPr/>
        </p:nvSpPr>
        <p:spPr>
          <a:xfrm>
            <a:off x="4010319" y="1042047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3498DB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как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E0EBB3-FFF8-4A9A-9E3A-08A184E948C6}"/>
              </a:ext>
            </a:extLst>
          </p:cNvPr>
          <p:cNvSpPr txBox="1"/>
          <p:nvPr/>
        </p:nvSpPr>
        <p:spPr>
          <a:xfrm>
            <a:off x="493278" y="3486368"/>
            <a:ext cx="1877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3D3BF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&lt;START&gt;</a:t>
            </a:r>
            <a:endParaRPr lang="ru-RU" sz="2400" dirty="0">
              <a:solidFill>
                <a:srgbClr val="3D3BFF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AF207357-BC14-4085-B669-01BC189288ED}"/>
              </a:ext>
            </a:extLst>
          </p:cNvPr>
          <p:cNvGrpSpPr/>
          <p:nvPr/>
        </p:nvGrpSpPr>
        <p:grpSpPr>
          <a:xfrm>
            <a:off x="7109754" y="4980565"/>
            <a:ext cx="881840" cy="1232657"/>
            <a:chOff x="3755641" y="4743436"/>
            <a:chExt cx="881840" cy="1232657"/>
          </a:xfrm>
        </p:grpSpPr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88675469-419A-4E6C-AD7F-5B1F731B12E1}"/>
                </a:ext>
              </a:extLst>
            </p:cNvPr>
            <p:cNvSpPr/>
            <p:nvPr/>
          </p:nvSpPr>
          <p:spPr>
            <a:xfrm>
              <a:off x="3755642" y="5518370"/>
              <a:ext cx="881839" cy="457723"/>
            </a:xfrm>
            <a:prstGeom prst="round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8" name="Прямая со стрелкой 90">
              <a:extLst>
                <a:ext uri="{FF2B5EF4-FFF2-40B4-BE49-F238E27FC236}">
                  <a16:creationId xmlns:a16="http://schemas.microsoft.com/office/drawing/2014/main" id="{60632473-58A0-4EB9-878A-5D37AC3EFD07}"/>
                </a:ext>
              </a:extLst>
            </p:cNvPr>
            <p:cNvCxnSpPr>
              <a:cxnSpLocks/>
              <a:stCxn id="7" idx="0"/>
              <a:endCxn id="9" idx="2"/>
            </p:cNvCxnSpPr>
            <p:nvPr/>
          </p:nvCxnSpPr>
          <p:spPr>
            <a:xfrm flipH="1" flipV="1">
              <a:off x="4196561" y="5201159"/>
              <a:ext cx="1" cy="31721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13208B2-3471-4E84-BF29-2BC66C29418A}"/>
                </a:ext>
              </a:extLst>
            </p:cNvPr>
            <p:cNvSpPr/>
            <p:nvPr/>
          </p:nvSpPr>
          <p:spPr>
            <a:xfrm>
              <a:off x="3755641" y="4743436"/>
              <a:ext cx="881839" cy="457723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8C12DCFF-26E0-43F5-9B23-3960CDC06A1D}"/>
              </a:ext>
            </a:extLst>
          </p:cNvPr>
          <p:cNvGrpSpPr/>
          <p:nvPr/>
        </p:nvGrpSpPr>
        <p:grpSpPr>
          <a:xfrm>
            <a:off x="9801620" y="4980565"/>
            <a:ext cx="881840" cy="1232657"/>
            <a:chOff x="4891422" y="4743436"/>
            <a:chExt cx="881840" cy="1232657"/>
          </a:xfrm>
        </p:grpSpPr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30B89963-22AD-490D-90AC-2BE416B3E0A8}"/>
                </a:ext>
              </a:extLst>
            </p:cNvPr>
            <p:cNvSpPr/>
            <p:nvPr/>
          </p:nvSpPr>
          <p:spPr>
            <a:xfrm>
              <a:off x="4891423" y="5518370"/>
              <a:ext cx="881839" cy="457723"/>
            </a:xfrm>
            <a:prstGeom prst="round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16" name="Прямая со стрелкой 90">
              <a:extLst>
                <a:ext uri="{FF2B5EF4-FFF2-40B4-BE49-F238E27FC236}">
                  <a16:creationId xmlns:a16="http://schemas.microsoft.com/office/drawing/2014/main" id="{147F7C9B-250B-471F-AAA0-AFBEF6E1425D}"/>
                </a:ext>
              </a:extLst>
            </p:cNvPr>
            <p:cNvCxnSpPr>
              <a:cxnSpLocks/>
              <a:stCxn id="15" idx="0"/>
              <a:endCxn id="17" idx="2"/>
            </p:cNvCxnSpPr>
            <p:nvPr/>
          </p:nvCxnSpPr>
          <p:spPr>
            <a:xfrm flipH="1" flipV="1">
              <a:off x="5332342" y="5201159"/>
              <a:ext cx="1" cy="31721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Прямоугольник: скругленные углы 16">
              <a:extLst>
                <a:ext uri="{FF2B5EF4-FFF2-40B4-BE49-F238E27FC236}">
                  <a16:creationId xmlns:a16="http://schemas.microsoft.com/office/drawing/2014/main" id="{8816F8A0-148F-4C9C-A252-5E9E29E26DB3}"/>
                </a:ext>
              </a:extLst>
            </p:cNvPr>
            <p:cNvSpPr/>
            <p:nvPr/>
          </p:nvSpPr>
          <p:spPr>
            <a:xfrm>
              <a:off x="4891422" y="4743436"/>
              <a:ext cx="881839" cy="457723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96FC53A7-B196-4910-B7F5-BDD56518EEDD}"/>
              </a:ext>
            </a:extLst>
          </p:cNvPr>
          <p:cNvGrpSpPr/>
          <p:nvPr/>
        </p:nvGrpSpPr>
        <p:grpSpPr>
          <a:xfrm>
            <a:off x="4417889" y="4980565"/>
            <a:ext cx="881840" cy="1232657"/>
            <a:chOff x="3755641" y="4743436"/>
            <a:chExt cx="881840" cy="1232657"/>
          </a:xfrm>
        </p:grpSpPr>
        <p:sp>
          <p:nvSpPr>
            <p:cNvPr id="19" name="Прямоугольник: скругленные углы 18">
              <a:extLst>
                <a:ext uri="{FF2B5EF4-FFF2-40B4-BE49-F238E27FC236}">
                  <a16:creationId xmlns:a16="http://schemas.microsoft.com/office/drawing/2014/main" id="{E2B88BEB-91E4-4F69-AE37-59B0EAD74D96}"/>
                </a:ext>
              </a:extLst>
            </p:cNvPr>
            <p:cNvSpPr/>
            <p:nvPr/>
          </p:nvSpPr>
          <p:spPr>
            <a:xfrm>
              <a:off x="3755642" y="5518370"/>
              <a:ext cx="881839" cy="457723"/>
            </a:xfrm>
            <a:prstGeom prst="round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20" name="Прямая со стрелкой 90">
              <a:extLst>
                <a:ext uri="{FF2B5EF4-FFF2-40B4-BE49-F238E27FC236}">
                  <a16:creationId xmlns:a16="http://schemas.microsoft.com/office/drawing/2014/main" id="{7A8EC768-99A7-495C-9DF2-E38EA35392D2}"/>
                </a:ext>
              </a:extLst>
            </p:cNvPr>
            <p:cNvCxnSpPr>
              <a:cxnSpLocks/>
              <a:stCxn id="19" idx="0"/>
              <a:endCxn id="21" idx="2"/>
            </p:cNvCxnSpPr>
            <p:nvPr/>
          </p:nvCxnSpPr>
          <p:spPr>
            <a:xfrm flipH="1" flipV="1">
              <a:off x="4196561" y="5201159"/>
              <a:ext cx="1" cy="31721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Прямоугольник: скругленные углы 20">
              <a:extLst>
                <a:ext uri="{FF2B5EF4-FFF2-40B4-BE49-F238E27FC236}">
                  <a16:creationId xmlns:a16="http://schemas.microsoft.com/office/drawing/2014/main" id="{EDDEC4E3-DA1B-4735-A849-A89B798A10D0}"/>
                </a:ext>
              </a:extLst>
            </p:cNvPr>
            <p:cNvSpPr/>
            <p:nvPr/>
          </p:nvSpPr>
          <p:spPr>
            <a:xfrm>
              <a:off x="3755641" y="4743436"/>
              <a:ext cx="881839" cy="457723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10D4D148-B006-4C52-924A-672F49294860}"/>
              </a:ext>
            </a:extLst>
          </p:cNvPr>
          <p:cNvGrpSpPr/>
          <p:nvPr/>
        </p:nvGrpSpPr>
        <p:grpSpPr>
          <a:xfrm>
            <a:off x="1726024" y="4980565"/>
            <a:ext cx="881840" cy="1232657"/>
            <a:chOff x="3755641" y="4743436"/>
            <a:chExt cx="881840" cy="1232657"/>
          </a:xfrm>
        </p:grpSpPr>
        <p:sp>
          <p:nvSpPr>
            <p:cNvPr id="23" name="Прямоугольник: скругленные углы 22">
              <a:extLst>
                <a:ext uri="{FF2B5EF4-FFF2-40B4-BE49-F238E27FC236}">
                  <a16:creationId xmlns:a16="http://schemas.microsoft.com/office/drawing/2014/main" id="{D89AC0E5-711E-402D-A8B6-ACD4B2E50E2D}"/>
                </a:ext>
              </a:extLst>
            </p:cNvPr>
            <p:cNvSpPr/>
            <p:nvPr/>
          </p:nvSpPr>
          <p:spPr>
            <a:xfrm>
              <a:off x="3755642" y="5518370"/>
              <a:ext cx="881839" cy="457723"/>
            </a:xfrm>
            <a:prstGeom prst="round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24" name="Прямая со стрелкой 90">
              <a:extLst>
                <a:ext uri="{FF2B5EF4-FFF2-40B4-BE49-F238E27FC236}">
                  <a16:creationId xmlns:a16="http://schemas.microsoft.com/office/drawing/2014/main" id="{3F783928-F6EE-45EE-AE41-0E501EE4FE7B}"/>
                </a:ext>
              </a:extLst>
            </p:cNvPr>
            <p:cNvCxnSpPr>
              <a:cxnSpLocks/>
              <a:stCxn id="23" idx="0"/>
              <a:endCxn id="25" idx="2"/>
            </p:cNvCxnSpPr>
            <p:nvPr/>
          </p:nvCxnSpPr>
          <p:spPr>
            <a:xfrm flipH="1" flipV="1">
              <a:off x="4196561" y="5201159"/>
              <a:ext cx="1" cy="31721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Прямоугольник: скругленные углы 24">
              <a:extLst>
                <a:ext uri="{FF2B5EF4-FFF2-40B4-BE49-F238E27FC236}">
                  <a16:creationId xmlns:a16="http://schemas.microsoft.com/office/drawing/2014/main" id="{A0490CC7-5E56-48DA-A7B2-3B0DA797B8E4}"/>
                </a:ext>
              </a:extLst>
            </p:cNvPr>
            <p:cNvSpPr/>
            <p:nvPr/>
          </p:nvSpPr>
          <p:spPr>
            <a:xfrm>
              <a:off x="3755641" y="4743436"/>
              <a:ext cx="881839" cy="457723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BCE09405-3B23-48A4-8B07-BAB4AAFFC497}"/>
              </a:ext>
            </a:extLst>
          </p:cNvPr>
          <p:cNvSpPr/>
          <p:nvPr/>
        </p:nvSpPr>
        <p:spPr>
          <a:xfrm>
            <a:off x="1726025" y="1550648"/>
            <a:ext cx="881839" cy="457723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A2056C7E-BD67-4175-B102-D95B8D0A5F89}"/>
              </a:ext>
            </a:extLst>
          </p:cNvPr>
          <p:cNvSpPr/>
          <p:nvPr/>
        </p:nvSpPr>
        <p:spPr>
          <a:xfrm>
            <a:off x="1152510" y="3052390"/>
            <a:ext cx="522286" cy="45772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5A89E60D-9BAC-4B11-97D6-7A126BF5930B}"/>
              </a:ext>
            </a:extLst>
          </p:cNvPr>
          <p:cNvSpPr/>
          <p:nvPr/>
        </p:nvSpPr>
        <p:spPr>
          <a:xfrm>
            <a:off x="1726025" y="2301519"/>
            <a:ext cx="881839" cy="457723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29" name="Прямая со стрелкой 90">
            <a:extLst>
              <a:ext uri="{FF2B5EF4-FFF2-40B4-BE49-F238E27FC236}">
                <a16:creationId xmlns:a16="http://schemas.microsoft.com/office/drawing/2014/main" id="{37B7BED5-5CC8-4566-BCB8-EABBAFEAA68D}"/>
              </a:ext>
            </a:extLst>
          </p:cNvPr>
          <p:cNvCxnSpPr>
            <a:cxnSpLocks/>
            <a:stCxn id="28" idx="0"/>
            <a:endCxn id="26" idx="2"/>
          </p:cNvCxnSpPr>
          <p:nvPr/>
        </p:nvCxnSpPr>
        <p:spPr>
          <a:xfrm flipV="1">
            <a:off x="2166945" y="2008371"/>
            <a:ext cx="0" cy="29314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EB8E3BDD-FD24-4169-AE0F-A410921447EB}"/>
              </a:ext>
            </a:extLst>
          </p:cNvPr>
          <p:cNvSpPr/>
          <p:nvPr/>
        </p:nvSpPr>
        <p:spPr>
          <a:xfrm>
            <a:off x="2603690" y="3052390"/>
            <a:ext cx="522286" cy="457723"/>
          </a:xfrm>
          <a:prstGeom prst="roundRect">
            <a:avLst/>
          </a:prstGeom>
          <a:solidFill>
            <a:srgbClr val="F37D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31" name="Соединитель: уступ 30">
            <a:extLst>
              <a:ext uri="{FF2B5EF4-FFF2-40B4-BE49-F238E27FC236}">
                <a16:creationId xmlns:a16="http://schemas.microsoft.com/office/drawing/2014/main" id="{158BF958-56E5-4A6F-9B00-38B5E66AFDB9}"/>
              </a:ext>
            </a:extLst>
          </p:cNvPr>
          <p:cNvCxnSpPr>
            <a:cxnSpLocks/>
            <a:stCxn id="27" idx="3"/>
            <a:endCxn id="28" idx="2"/>
          </p:cNvCxnSpPr>
          <p:nvPr/>
        </p:nvCxnSpPr>
        <p:spPr>
          <a:xfrm flipV="1">
            <a:off x="1674796" y="2759242"/>
            <a:ext cx="492149" cy="522010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Соединитель: уступ 31">
            <a:extLst>
              <a:ext uri="{FF2B5EF4-FFF2-40B4-BE49-F238E27FC236}">
                <a16:creationId xmlns:a16="http://schemas.microsoft.com/office/drawing/2014/main" id="{D1905BCB-1634-475E-BD2D-296ADF08AB8D}"/>
              </a:ext>
            </a:extLst>
          </p:cNvPr>
          <p:cNvCxnSpPr>
            <a:cxnSpLocks/>
            <a:stCxn id="30" idx="1"/>
            <a:endCxn id="28" idx="2"/>
          </p:cNvCxnSpPr>
          <p:nvPr/>
        </p:nvCxnSpPr>
        <p:spPr>
          <a:xfrm rot="10800000">
            <a:off x="2166946" y="2759242"/>
            <a:ext cx="436745" cy="522010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90">
            <a:extLst>
              <a:ext uri="{FF2B5EF4-FFF2-40B4-BE49-F238E27FC236}">
                <a16:creationId xmlns:a16="http://schemas.microsoft.com/office/drawing/2014/main" id="{7A348407-AB4B-407B-8D85-64E884A3F6A8}"/>
              </a:ext>
            </a:extLst>
          </p:cNvPr>
          <p:cNvCxnSpPr>
            <a:cxnSpLocks/>
            <a:stCxn id="25" idx="3"/>
            <a:endCxn id="21" idx="1"/>
          </p:cNvCxnSpPr>
          <p:nvPr/>
        </p:nvCxnSpPr>
        <p:spPr>
          <a:xfrm>
            <a:off x="2607863" y="5209427"/>
            <a:ext cx="181002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90">
            <a:extLst>
              <a:ext uri="{FF2B5EF4-FFF2-40B4-BE49-F238E27FC236}">
                <a16:creationId xmlns:a16="http://schemas.microsoft.com/office/drawing/2014/main" id="{B8F2ABEF-040F-4D2B-BC28-DC22B36F4A0D}"/>
              </a:ext>
            </a:extLst>
          </p:cNvPr>
          <p:cNvCxnSpPr>
            <a:cxnSpLocks/>
            <a:stCxn id="21" idx="3"/>
            <a:endCxn id="9" idx="1"/>
          </p:cNvCxnSpPr>
          <p:nvPr/>
        </p:nvCxnSpPr>
        <p:spPr>
          <a:xfrm>
            <a:off x="5299728" y="5209427"/>
            <a:ext cx="181002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90">
            <a:extLst>
              <a:ext uri="{FF2B5EF4-FFF2-40B4-BE49-F238E27FC236}">
                <a16:creationId xmlns:a16="http://schemas.microsoft.com/office/drawing/2014/main" id="{B448CBBC-85DD-416A-86DA-ECA35DBB73C6}"/>
              </a:ext>
            </a:extLst>
          </p:cNvPr>
          <p:cNvCxnSpPr>
            <a:cxnSpLocks/>
            <a:stCxn id="9" idx="3"/>
            <a:endCxn id="17" idx="1"/>
          </p:cNvCxnSpPr>
          <p:nvPr/>
        </p:nvCxnSpPr>
        <p:spPr>
          <a:xfrm>
            <a:off x="7991593" y="5209427"/>
            <a:ext cx="1810027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8E4B0A4A-361A-40F7-B859-1083E93AC7C5}"/>
              </a:ext>
            </a:extLst>
          </p:cNvPr>
          <p:cNvSpPr/>
          <p:nvPr/>
        </p:nvSpPr>
        <p:spPr>
          <a:xfrm>
            <a:off x="4417888" y="1550648"/>
            <a:ext cx="881839" cy="457723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7" name="Прямоугольник: скругленные углы 36">
            <a:extLst>
              <a:ext uri="{FF2B5EF4-FFF2-40B4-BE49-F238E27FC236}">
                <a16:creationId xmlns:a16="http://schemas.microsoft.com/office/drawing/2014/main" id="{BEE30862-C6CC-454E-A96D-A930E4D39102}"/>
              </a:ext>
            </a:extLst>
          </p:cNvPr>
          <p:cNvSpPr/>
          <p:nvPr/>
        </p:nvSpPr>
        <p:spPr>
          <a:xfrm>
            <a:off x="3844373" y="3052390"/>
            <a:ext cx="522286" cy="45772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8" name="Прямоугольник: скругленные углы 37">
            <a:extLst>
              <a:ext uri="{FF2B5EF4-FFF2-40B4-BE49-F238E27FC236}">
                <a16:creationId xmlns:a16="http://schemas.microsoft.com/office/drawing/2014/main" id="{B1957F45-4243-45AE-B591-FDD6171A6996}"/>
              </a:ext>
            </a:extLst>
          </p:cNvPr>
          <p:cNvSpPr/>
          <p:nvPr/>
        </p:nvSpPr>
        <p:spPr>
          <a:xfrm>
            <a:off x="4417888" y="2301519"/>
            <a:ext cx="881839" cy="457723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39" name="Прямая со стрелкой 90">
            <a:extLst>
              <a:ext uri="{FF2B5EF4-FFF2-40B4-BE49-F238E27FC236}">
                <a16:creationId xmlns:a16="http://schemas.microsoft.com/office/drawing/2014/main" id="{401113A1-CD36-4DDC-A681-9C62A2021771}"/>
              </a:ext>
            </a:extLst>
          </p:cNvPr>
          <p:cNvCxnSpPr>
            <a:cxnSpLocks/>
            <a:stCxn id="38" idx="0"/>
            <a:endCxn id="36" idx="2"/>
          </p:cNvCxnSpPr>
          <p:nvPr/>
        </p:nvCxnSpPr>
        <p:spPr>
          <a:xfrm flipV="1">
            <a:off x="4858808" y="2008371"/>
            <a:ext cx="0" cy="29314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Прямоугольник: скругленные углы 39">
            <a:extLst>
              <a:ext uri="{FF2B5EF4-FFF2-40B4-BE49-F238E27FC236}">
                <a16:creationId xmlns:a16="http://schemas.microsoft.com/office/drawing/2014/main" id="{CD7FDD69-22B8-46F7-BA66-6BA60532EDF0}"/>
              </a:ext>
            </a:extLst>
          </p:cNvPr>
          <p:cNvSpPr/>
          <p:nvPr/>
        </p:nvSpPr>
        <p:spPr>
          <a:xfrm>
            <a:off x="5295553" y="3052390"/>
            <a:ext cx="522286" cy="457723"/>
          </a:xfrm>
          <a:prstGeom prst="roundRect">
            <a:avLst/>
          </a:prstGeom>
          <a:solidFill>
            <a:srgbClr val="F37D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41" name="Соединитель: уступ 40">
            <a:extLst>
              <a:ext uri="{FF2B5EF4-FFF2-40B4-BE49-F238E27FC236}">
                <a16:creationId xmlns:a16="http://schemas.microsoft.com/office/drawing/2014/main" id="{8FDEABDD-EF70-43D4-AA97-5A1DA1BECFD2}"/>
              </a:ext>
            </a:extLst>
          </p:cNvPr>
          <p:cNvCxnSpPr>
            <a:cxnSpLocks/>
            <a:stCxn id="37" idx="3"/>
            <a:endCxn id="38" idx="2"/>
          </p:cNvCxnSpPr>
          <p:nvPr/>
        </p:nvCxnSpPr>
        <p:spPr>
          <a:xfrm flipV="1">
            <a:off x="4366659" y="2759242"/>
            <a:ext cx="492149" cy="522010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оединитель: уступ 41">
            <a:extLst>
              <a:ext uri="{FF2B5EF4-FFF2-40B4-BE49-F238E27FC236}">
                <a16:creationId xmlns:a16="http://schemas.microsoft.com/office/drawing/2014/main" id="{8240FBEE-0C95-49B7-BD47-74D6A2EF5769}"/>
              </a:ext>
            </a:extLst>
          </p:cNvPr>
          <p:cNvCxnSpPr>
            <a:cxnSpLocks/>
            <a:stCxn id="40" idx="1"/>
            <a:endCxn id="38" idx="2"/>
          </p:cNvCxnSpPr>
          <p:nvPr/>
        </p:nvCxnSpPr>
        <p:spPr>
          <a:xfrm rot="10800000">
            <a:off x="4858809" y="2759242"/>
            <a:ext cx="436745" cy="522010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: скругленные углы 42">
            <a:extLst>
              <a:ext uri="{FF2B5EF4-FFF2-40B4-BE49-F238E27FC236}">
                <a16:creationId xmlns:a16="http://schemas.microsoft.com/office/drawing/2014/main" id="{F1BD620E-2406-4D9D-A656-B6F847A9F226}"/>
              </a:ext>
            </a:extLst>
          </p:cNvPr>
          <p:cNvSpPr/>
          <p:nvPr/>
        </p:nvSpPr>
        <p:spPr>
          <a:xfrm>
            <a:off x="7096772" y="1550648"/>
            <a:ext cx="881839" cy="45772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4" name="Прямоугольник: скругленные углы 43">
            <a:extLst>
              <a:ext uri="{FF2B5EF4-FFF2-40B4-BE49-F238E27FC236}">
                <a16:creationId xmlns:a16="http://schemas.microsoft.com/office/drawing/2014/main" id="{E76CC7B9-ECFA-4AAC-8E76-874532312E5A}"/>
              </a:ext>
            </a:extLst>
          </p:cNvPr>
          <p:cNvSpPr/>
          <p:nvPr/>
        </p:nvSpPr>
        <p:spPr>
          <a:xfrm>
            <a:off x="6523257" y="3052390"/>
            <a:ext cx="522286" cy="45772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9FE012C1-1ADC-412E-851F-279E06C2D62B}"/>
              </a:ext>
            </a:extLst>
          </p:cNvPr>
          <p:cNvSpPr/>
          <p:nvPr/>
        </p:nvSpPr>
        <p:spPr>
          <a:xfrm>
            <a:off x="7096772" y="2301519"/>
            <a:ext cx="881839" cy="45772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46" name="Прямая со стрелкой 90">
            <a:extLst>
              <a:ext uri="{FF2B5EF4-FFF2-40B4-BE49-F238E27FC236}">
                <a16:creationId xmlns:a16="http://schemas.microsoft.com/office/drawing/2014/main" id="{00F38F2C-FC43-4548-8125-37C6FC1E1162}"/>
              </a:ext>
            </a:extLst>
          </p:cNvPr>
          <p:cNvCxnSpPr>
            <a:cxnSpLocks/>
            <a:stCxn id="45" idx="0"/>
            <a:endCxn id="43" idx="2"/>
          </p:cNvCxnSpPr>
          <p:nvPr/>
        </p:nvCxnSpPr>
        <p:spPr>
          <a:xfrm flipV="1">
            <a:off x="7537692" y="2008371"/>
            <a:ext cx="0" cy="293148"/>
          </a:xfrm>
          <a:prstGeom prst="straightConnector1">
            <a:avLst/>
          </a:prstGeom>
          <a:ln w="3810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рямоугольник: скругленные углы 46">
            <a:extLst>
              <a:ext uri="{FF2B5EF4-FFF2-40B4-BE49-F238E27FC236}">
                <a16:creationId xmlns:a16="http://schemas.microsoft.com/office/drawing/2014/main" id="{3669D2F9-CAC0-407B-B651-3A0E23C798F6}"/>
              </a:ext>
            </a:extLst>
          </p:cNvPr>
          <p:cNvSpPr/>
          <p:nvPr/>
        </p:nvSpPr>
        <p:spPr>
          <a:xfrm>
            <a:off x="7974437" y="3052390"/>
            <a:ext cx="522286" cy="457723"/>
          </a:xfrm>
          <a:prstGeom prst="roundRect">
            <a:avLst/>
          </a:prstGeom>
          <a:solidFill>
            <a:srgbClr val="F37D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48" name="Соединитель: уступ 47">
            <a:extLst>
              <a:ext uri="{FF2B5EF4-FFF2-40B4-BE49-F238E27FC236}">
                <a16:creationId xmlns:a16="http://schemas.microsoft.com/office/drawing/2014/main" id="{D3BA513F-E29B-450C-8F67-91064F06937D}"/>
              </a:ext>
            </a:extLst>
          </p:cNvPr>
          <p:cNvCxnSpPr>
            <a:cxnSpLocks/>
            <a:stCxn id="44" idx="3"/>
            <a:endCxn id="45" idx="2"/>
          </p:cNvCxnSpPr>
          <p:nvPr/>
        </p:nvCxnSpPr>
        <p:spPr>
          <a:xfrm flipV="1">
            <a:off x="7045543" y="2759242"/>
            <a:ext cx="492149" cy="522010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Соединитель: уступ 48">
            <a:extLst>
              <a:ext uri="{FF2B5EF4-FFF2-40B4-BE49-F238E27FC236}">
                <a16:creationId xmlns:a16="http://schemas.microsoft.com/office/drawing/2014/main" id="{6B991C3E-2AFA-4501-9937-B513D10F74A6}"/>
              </a:ext>
            </a:extLst>
          </p:cNvPr>
          <p:cNvCxnSpPr>
            <a:cxnSpLocks/>
            <a:stCxn id="47" idx="1"/>
            <a:endCxn id="45" idx="2"/>
          </p:cNvCxnSpPr>
          <p:nvPr/>
        </p:nvCxnSpPr>
        <p:spPr>
          <a:xfrm rot="10800000">
            <a:off x="7537693" y="2759242"/>
            <a:ext cx="436745" cy="522010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: скругленные углы 49">
            <a:extLst>
              <a:ext uri="{FF2B5EF4-FFF2-40B4-BE49-F238E27FC236}">
                <a16:creationId xmlns:a16="http://schemas.microsoft.com/office/drawing/2014/main" id="{84DEBA09-340D-4153-ADA1-7F547DBF586E}"/>
              </a:ext>
            </a:extLst>
          </p:cNvPr>
          <p:cNvSpPr/>
          <p:nvPr/>
        </p:nvSpPr>
        <p:spPr>
          <a:xfrm>
            <a:off x="9791846" y="1550648"/>
            <a:ext cx="881839" cy="45772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1" name="Прямоугольник: скругленные углы 50">
            <a:extLst>
              <a:ext uri="{FF2B5EF4-FFF2-40B4-BE49-F238E27FC236}">
                <a16:creationId xmlns:a16="http://schemas.microsoft.com/office/drawing/2014/main" id="{DC7677FE-20AA-47A5-91DE-775662CA2162}"/>
              </a:ext>
            </a:extLst>
          </p:cNvPr>
          <p:cNvSpPr/>
          <p:nvPr/>
        </p:nvSpPr>
        <p:spPr>
          <a:xfrm>
            <a:off x="9218331" y="3052390"/>
            <a:ext cx="522286" cy="45772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2" name="Прямоугольник: скругленные углы 51">
            <a:extLst>
              <a:ext uri="{FF2B5EF4-FFF2-40B4-BE49-F238E27FC236}">
                <a16:creationId xmlns:a16="http://schemas.microsoft.com/office/drawing/2014/main" id="{2EE1B256-BCBA-47EC-89FC-E7A6A9E60212}"/>
              </a:ext>
            </a:extLst>
          </p:cNvPr>
          <p:cNvSpPr/>
          <p:nvPr/>
        </p:nvSpPr>
        <p:spPr>
          <a:xfrm>
            <a:off x="9791846" y="2301519"/>
            <a:ext cx="881839" cy="45772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53" name="Прямая со стрелкой 90">
            <a:extLst>
              <a:ext uri="{FF2B5EF4-FFF2-40B4-BE49-F238E27FC236}">
                <a16:creationId xmlns:a16="http://schemas.microsoft.com/office/drawing/2014/main" id="{A915D8A7-8591-4F04-8E83-A7CC34F813F0}"/>
              </a:ext>
            </a:extLst>
          </p:cNvPr>
          <p:cNvCxnSpPr>
            <a:cxnSpLocks/>
            <a:stCxn id="52" idx="0"/>
            <a:endCxn id="50" idx="2"/>
          </p:cNvCxnSpPr>
          <p:nvPr/>
        </p:nvCxnSpPr>
        <p:spPr>
          <a:xfrm flipV="1">
            <a:off x="10232766" y="2008371"/>
            <a:ext cx="0" cy="293148"/>
          </a:xfrm>
          <a:prstGeom prst="straightConnector1">
            <a:avLst/>
          </a:prstGeom>
          <a:ln w="3810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Прямоугольник: скругленные углы 53">
            <a:extLst>
              <a:ext uri="{FF2B5EF4-FFF2-40B4-BE49-F238E27FC236}">
                <a16:creationId xmlns:a16="http://schemas.microsoft.com/office/drawing/2014/main" id="{0B1DAC3E-92D3-4079-A7F6-E0D8F61A588E}"/>
              </a:ext>
            </a:extLst>
          </p:cNvPr>
          <p:cNvSpPr/>
          <p:nvPr/>
        </p:nvSpPr>
        <p:spPr>
          <a:xfrm>
            <a:off x="10669511" y="3052390"/>
            <a:ext cx="522286" cy="45772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55" name="Соединитель: уступ 54">
            <a:extLst>
              <a:ext uri="{FF2B5EF4-FFF2-40B4-BE49-F238E27FC236}">
                <a16:creationId xmlns:a16="http://schemas.microsoft.com/office/drawing/2014/main" id="{D939BE18-D9EF-4AFB-A235-2A3D93AEB54A}"/>
              </a:ext>
            </a:extLst>
          </p:cNvPr>
          <p:cNvCxnSpPr>
            <a:cxnSpLocks/>
            <a:stCxn id="51" idx="3"/>
            <a:endCxn id="52" idx="2"/>
          </p:cNvCxnSpPr>
          <p:nvPr/>
        </p:nvCxnSpPr>
        <p:spPr>
          <a:xfrm flipV="1">
            <a:off x="9740617" y="2759242"/>
            <a:ext cx="492149" cy="522010"/>
          </a:xfrm>
          <a:prstGeom prst="bentConnector2">
            <a:avLst/>
          </a:prstGeom>
          <a:ln w="3810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Соединитель: уступ 55">
            <a:extLst>
              <a:ext uri="{FF2B5EF4-FFF2-40B4-BE49-F238E27FC236}">
                <a16:creationId xmlns:a16="http://schemas.microsoft.com/office/drawing/2014/main" id="{FD9A4981-E8EF-40C0-BDC2-9C2EC316A527}"/>
              </a:ext>
            </a:extLst>
          </p:cNvPr>
          <p:cNvCxnSpPr>
            <a:cxnSpLocks/>
            <a:stCxn id="54" idx="1"/>
            <a:endCxn id="52" idx="2"/>
          </p:cNvCxnSpPr>
          <p:nvPr/>
        </p:nvCxnSpPr>
        <p:spPr>
          <a:xfrm rot="10800000">
            <a:off x="10232767" y="2759242"/>
            <a:ext cx="436745" cy="522010"/>
          </a:xfrm>
          <a:prstGeom prst="bentConnector2">
            <a:avLst/>
          </a:prstGeom>
          <a:ln w="3810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90">
            <a:extLst>
              <a:ext uri="{FF2B5EF4-FFF2-40B4-BE49-F238E27FC236}">
                <a16:creationId xmlns:a16="http://schemas.microsoft.com/office/drawing/2014/main" id="{4083135A-37ED-4A55-92A8-84911CC6F061}"/>
              </a:ext>
            </a:extLst>
          </p:cNvPr>
          <p:cNvCxnSpPr>
            <a:cxnSpLocks/>
            <a:stCxn id="28" idx="3"/>
            <a:endCxn id="38" idx="1"/>
          </p:cNvCxnSpPr>
          <p:nvPr/>
        </p:nvCxnSpPr>
        <p:spPr>
          <a:xfrm>
            <a:off x="2607864" y="2530381"/>
            <a:ext cx="181002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90">
            <a:extLst>
              <a:ext uri="{FF2B5EF4-FFF2-40B4-BE49-F238E27FC236}">
                <a16:creationId xmlns:a16="http://schemas.microsoft.com/office/drawing/2014/main" id="{247997C4-639F-4B34-B7FD-9BD01F0524CE}"/>
              </a:ext>
            </a:extLst>
          </p:cNvPr>
          <p:cNvCxnSpPr>
            <a:cxnSpLocks/>
            <a:stCxn id="38" idx="3"/>
            <a:endCxn id="45" idx="1"/>
          </p:cNvCxnSpPr>
          <p:nvPr/>
        </p:nvCxnSpPr>
        <p:spPr>
          <a:xfrm>
            <a:off x="5299727" y="2530381"/>
            <a:ext cx="179704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90">
            <a:extLst>
              <a:ext uri="{FF2B5EF4-FFF2-40B4-BE49-F238E27FC236}">
                <a16:creationId xmlns:a16="http://schemas.microsoft.com/office/drawing/2014/main" id="{59B01C25-3712-48CE-871D-3A84F77D5246}"/>
              </a:ext>
            </a:extLst>
          </p:cNvPr>
          <p:cNvCxnSpPr>
            <a:cxnSpLocks/>
            <a:stCxn id="45" idx="3"/>
            <a:endCxn id="52" idx="1"/>
          </p:cNvCxnSpPr>
          <p:nvPr/>
        </p:nvCxnSpPr>
        <p:spPr>
          <a:xfrm>
            <a:off x="7978611" y="2530381"/>
            <a:ext cx="1813235" cy="0"/>
          </a:xfrm>
          <a:prstGeom prst="straightConnector1">
            <a:avLst/>
          </a:prstGeom>
          <a:ln w="3810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B36AF1F-D101-4A90-8CB3-2347DC580B8F}"/>
              </a:ext>
            </a:extLst>
          </p:cNvPr>
          <p:cNvSpPr txBox="1"/>
          <p:nvPr/>
        </p:nvSpPr>
        <p:spPr>
          <a:xfrm>
            <a:off x="3249922" y="3486368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3498DB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привет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8622EE0-2A82-4C45-9478-BB4F9151BF37}"/>
              </a:ext>
            </a:extLst>
          </p:cNvPr>
          <p:cNvSpPr txBox="1"/>
          <p:nvPr/>
        </p:nvSpPr>
        <p:spPr>
          <a:xfrm>
            <a:off x="5964248" y="3486368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3498DB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как</a:t>
            </a:r>
          </a:p>
        </p:txBody>
      </p:sp>
      <p:cxnSp>
        <p:nvCxnSpPr>
          <p:cNvPr id="62" name="Соединитель: изогнутый 61">
            <a:extLst>
              <a:ext uri="{FF2B5EF4-FFF2-40B4-BE49-F238E27FC236}">
                <a16:creationId xmlns:a16="http://schemas.microsoft.com/office/drawing/2014/main" id="{9C90D293-C8B4-4DDE-AA01-0BE95E7160DA}"/>
              </a:ext>
            </a:extLst>
          </p:cNvPr>
          <p:cNvCxnSpPr>
            <a:cxnSpLocks/>
            <a:stCxn id="25" idx="0"/>
            <a:endCxn id="47" idx="2"/>
          </p:cNvCxnSpPr>
          <p:nvPr/>
        </p:nvCxnSpPr>
        <p:spPr>
          <a:xfrm rot="5400000" flipH="1" flipV="1">
            <a:off x="4466036" y="1211021"/>
            <a:ext cx="1470452" cy="6068636"/>
          </a:xfrm>
          <a:prstGeom prst="curvedConnector3">
            <a:avLst>
              <a:gd name="adj1" fmla="val 38218"/>
            </a:avLst>
          </a:prstGeom>
          <a:ln w="38100">
            <a:solidFill>
              <a:srgbClr val="991B6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Соединитель: изогнутый 62">
            <a:extLst>
              <a:ext uri="{FF2B5EF4-FFF2-40B4-BE49-F238E27FC236}">
                <a16:creationId xmlns:a16="http://schemas.microsoft.com/office/drawing/2014/main" id="{55B240D7-1B2C-4041-B37B-F5089A5B05BB}"/>
              </a:ext>
            </a:extLst>
          </p:cNvPr>
          <p:cNvCxnSpPr>
            <a:cxnSpLocks/>
            <a:stCxn id="21" idx="0"/>
            <a:endCxn id="47" idx="2"/>
          </p:cNvCxnSpPr>
          <p:nvPr/>
        </p:nvCxnSpPr>
        <p:spPr>
          <a:xfrm rot="5400000" flipH="1" flipV="1">
            <a:off x="5811968" y="2556954"/>
            <a:ext cx="1470452" cy="3376771"/>
          </a:xfrm>
          <a:prstGeom prst="curvedConnector3">
            <a:avLst>
              <a:gd name="adj1" fmla="val 20543"/>
            </a:avLst>
          </a:prstGeom>
          <a:ln w="38100">
            <a:solidFill>
              <a:srgbClr val="991B6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Соединитель: изогнутый 63">
            <a:extLst>
              <a:ext uri="{FF2B5EF4-FFF2-40B4-BE49-F238E27FC236}">
                <a16:creationId xmlns:a16="http://schemas.microsoft.com/office/drawing/2014/main" id="{64180395-A79F-47FE-B43D-1FBC6DDFD69F}"/>
              </a:ext>
            </a:extLst>
          </p:cNvPr>
          <p:cNvCxnSpPr>
            <a:cxnSpLocks/>
            <a:stCxn id="9" idx="0"/>
            <a:endCxn id="47" idx="2"/>
          </p:cNvCxnSpPr>
          <p:nvPr/>
        </p:nvCxnSpPr>
        <p:spPr>
          <a:xfrm rot="5400000" flipH="1" flipV="1">
            <a:off x="7157901" y="3902886"/>
            <a:ext cx="1470452" cy="684906"/>
          </a:xfrm>
          <a:prstGeom prst="curvedConnector3">
            <a:avLst>
              <a:gd name="adj1" fmla="val 22508"/>
            </a:avLst>
          </a:prstGeom>
          <a:ln w="38100">
            <a:solidFill>
              <a:srgbClr val="F37DC9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Соединитель: изогнутый 64">
            <a:extLst>
              <a:ext uri="{FF2B5EF4-FFF2-40B4-BE49-F238E27FC236}">
                <a16:creationId xmlns:a16="http://schemas.microsoft.com/office/drawing/2014/main" id="{DC3B8779-3089-4342-BF6C-AF050AE1ACEA}"/>
              </a:ext>
            </a:extLst>
          </p:cNvPr>
          <p:cNvCxnSpPr>
            <a:cxnSpLocks/>
            <a:stCxn id="17" idx="0"/>
            <a:endCxn id="47" idx="2"/>
          </p:cNvCxnSpPr>
          <p:nvPr/>
        </p:nvCxnSpPr>
        <p:spPr>
          <a:xfrm rot="16200000" flipV="1">
            <a:off x="8503834" y="3241859"/>
            <a:ext cx="1470452" cy="2006960"/>
          </a:xfrm>
          <a:prstGeom prst="curvedConnector3">
            <a:avLst>
              <a:gd name="adj1" fmla="val 17271"/>
            </a:avLst>
          </a:prstGeom>
          <a:ln w="38100">
            <a:solidFill>
              <a:srgbClr val="F37DC9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04D3A8D-EAC3-4A5A-934B-95070CC53DEE}"/>
              </a:ext>
            </a:extLst>
          </p:cNvPr>
          <p:cNvSpPr txBox="1"/>
          <p:nvPr/>
        </p:nvSpPr>
        <p:spPr>
          <a:xfrm>
            <a:off x="1308100" y="6241616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hello</a:t>
            </a:r>
            <a:endParaRPr lang="ru-RU" sz="24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A0ED157-B28E-496A-ACDA-614AE4CF0F1C}"/>
              </a:ext>
            </a:extLst>
          </p:cNvPr>
          <p:cNvSpPr txBox="1"/>
          <p:nvPr/>
        </p:nvSpPr>
        <p:spPr>
          <a:xfrm>
            <a:off x="4019215" y="6241616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how</a:t>
            </a:r>
            <a:endParaRPr lang="ru-RU" sz="24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3E9424-521C-4C8D-9DE2-FE49DCD9B3B4}"/>
              </a:ext>
            </a:extLst>
          </p:cNvPr>
          <p:cNvSpPr txBox="1"/>
          <p:nvPr/>
        </p:nvSpPr>
        <p:spPr>
          <a:xfrm>
            <a:off x="6739956" y="6241616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are</a:t>
            </a:r>
            <a:endParaRPr lang="ru-RU" sz="24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5C2FC2C-37E0-4875-8696-06D4A258DAF6}"/>
              </a:ext>
            </a:extLst>
          </p:cNvPr>
          <p:cNvSpPr txBox="1"/>
          <p:nvPr/>
        </p:nvSpPr>
        <p:spPr>
          <a:xfrm>
            <a:off x="9441446" y="6241616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you</a:t>
            </a:r>
            <a:endParaRPr lang="ru-RU" sz="24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17331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ru-RU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Механизм внимания (</a:t>
            </a:r>
            <a:r>
              <a:rPr lang="en-US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Attention)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3FC536-8182-4BEC-9407-F9BCD00D996C}"/>
              </a:ext>
            </a:extLst>
          </p:cNvPr>
          <p:cNvSpPr txBox="1"/>
          <p:nvPr/>
        </p:nvSpPr>
        <p:spPr>
          <a:xfrm>
            <a:off x="1315243" y="1042047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3498DB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привет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EDE912-0E8E-4E5B-BB89-172876CC38FA}"/>
              </a:ext>
            </a:extLst>
          </p:cNvPr>
          <p:cNvSpPr txBox="1"/>
          <p:nvPr/>
        </p:nvSpPr>
        <p:spPr>
          <a:xfrm>
            <a:off x="4010319" y="1042047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3498DB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как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C8F53-42C1-45BD-8793-A0717EB1F6CD}"/>
              </a:ext>
            </a:extLst>
          </p:cNvPr>
          <p:cNvSpPr txBox="1"/>
          <p:nvPr/>
        </p:nvSpPr>
        <p:spPr>
          <a:xfrm>
            <a:off x="6666891" y="1042047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3498DB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дела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5C67A8-06AE-483F-B857-6B70964E355C}"/>
              </a:ext>
            </a:extLst>
          </p:cNvPr>
          <p:cNvSpPr txBox="1"/>
          <p:nvPr/>
        </p:nvSpPr>
        <p:spPr>
          <a:xfrm>
            <a:off x="493278" y="3486368"/>
            <a:ext cx="1877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3D3BF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&lt;START&gt;</a:t>
            </a:r>
            <a:endParaRPr lang="ru-RU" sz="2400" dirty="0">
              <a:solidFill>
                <a:srgbClr val="3D3BFF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1804D167-1F3F-4458-950B-5E77404EE068}"/>
              </a:ext>
            </a:extLst>
          </p:cNvPr>
          <p:cNvGrpSpPr/>
          <p:nvPr/>
        </p:nvGrpSpPr>
        <p:grpSpPr>
          <a:xfrm>
            <a:off x="7109754" y="4980565"/>
            <a:ext cx="881840" cy="1232657"/>
            <a:chOff x="3755641" y="4743436"/>
            <a:chExt cx="881840" cy="1232657"/>
          </a:xfrm>
        </p:grpSpPr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71A9391E-363A-4E92-A493-CD79269A83AC}"/>
                </a:ext>
              </a:extLst>
            </p:cNvPr>
            <p:cNvSpPr/>
            <p:nvPr/>
          </p:nvSpPr>
          <p:spPr>
            <a:xfrm>
              <a:off x="3755642" y="5518370"/>
              <a:ext cx="881839" cy="457723"/>
            </a:xfrm>
            <a:prstGeom prst="round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9" name="Прямая со стрелкой 90">
              <a:extLst>
                <a:ext uri="{FF2B5EF4-FFF2-40B4-BE49-F238E27FC236}">
                  <a16:creationId xmlns:a16="http://schemas.microsoft.com/office/drawing/2014/main" id="{0478C960-59CF-4F4E-A4BB-6F5AAD13BC74}"/>
                </a:ext>
              </a:extLst>
            </p:cNvPr>
            <p:cNvCxnSpPr>
              <a:cxnSpLocks/>
              <a:stCxn id="8" idx="0"/>
              <a:endCxn id="10" idx="2"/>
            </p:cNvCxnSpPr>
            <p:nvPr/>
          </p:nvCxnSpPr>
          <p:spPr>
            <a:xfrm flipH="1" flipV="1">
              <a:off x="4196561" y="5201159"/>
              <a:ext cx="1" cy="31721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CBD3515D-08B2-4127-90CD-30CB784E8573}"/>
                </a:ext>
              </a:extLst>
            </p:cNvPr>
            <p:cNvSpPr/>
            <p:nvPr/>
          </p:nvSpPr>
          <p:spPr>
            <a:xfrm>
              <a:off x="3755641" y="4743436"/>
              <a:ext cx="881839" cy="457723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41140126-8401-4697-A755-66F29BA3CD4A}"/>
              </a:ext>
            </a:extLst>
          </p:cNvPr>
          <p:cNvGrpSpPr/>
          <p:nvPr/>
        </p:nvGrpSpPr>
        <p:grpSpPr>
          <a:xfrm>
            <a:off x="9801620" y="4980565"/>
            <a:ext cx="881840" cy="1232657"/>
            <a:chOff x="4891422" y="4743436"/>
            <a:chExt cx="881840" cy="1232657"/>
          </a:xfrm>
        </p:grpSpPr>
        <p:sp>
          <p:nvSpPr>
            <p:cNvPr id="16" name="Прямоугольник: скругленные углы 15">
              <a:extLst>
                <a:ext uri="{FF2B5EF4-FFF2-40B4-BE49-F238E27FC236}">
                  <a16:creationId xmlns:a16="http://schemas.microsoft.com/office/drawing/2014/main" id="{58082CED-3085-47B4-9705-F11B7E6CD644}"/>
                </a:ext>
              </a:extLst>
            </p:cNvPr>
            <p:cNvSpPr/>
            <p:nvPr/>
          </p:nvSpPr>
          <p:spPr>
            <a:xfrm>
              <a:off x="4891423" y="5518370"/>
              <a:ext cx="881839" cy="457723"/>
            </a:xfrm>
            <a:prstGeom prst="round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17" name="Прямая со стрелкой 90">
              <a:extLst>
                <a:ext uri="{FF2B5EF4-FFF2-40B4-BE49-F238E27FC236}">
                  <a16:creationId xmlns:a16="http://schemas.microsoft.com/office/drawing/2014/main" id="{79CD6611-ADC8-4EEE-954A-7EB76AA0AD9A}"/>
                </a:ext>
              </a:extLst>
            </p:cNvPr>
            <p:cNvCxnSpPr>
              <a:cxnSpLocks/>
              <a:stCxn id="16" idx="0"/>
              <a:endCxn id="18" idx="2"/>
            </p:cNvCxnSpPr>
            <p:nvPr/>
          </p:nvCxnSpPr>
          <p:spPr>
            <a:xfrm flipH="1" flipV="1">
              <a:off x="5332342" y="5201159"/>
              <a:ext cx="1" cy="31721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Прямоугольник: скругленные углы 17">
              <a:extLst>
                <a:ext uri="{FF2B5EF4-FFF2-40B4-BE49-F238E27FC236}">
                  <a16:creationId xmlns:a16="http://schemas.microsoft.com/office/drawing/2014/main" id="{9C0E68F2-4832-44C0-AF29-AA0964486378}"/>
                </a:ext>
              </a:extLst>
            </p:cNvPr>
            <p:cNvSpPr/>
            <p:nvPr/>
          </p:nvSpPr>
          <p:spPr>
            <a:xfrm>
              <a:off x="4891422" y="4743436"/>
              <a:ext cx="881839" cy="457723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64833AFA-1410-444F-8F58-984F6EEA22E4}"/>
              </a:ext>
            </a:extLst>
          </p:cNvPr>
          <p:cNvGrpSpPr/>
          <p:nvPr/>
        </p:nvGrpSpPr>
        <p:grpSpPr>
          <a:xfrm>
            <a:off x="4417889" y="4980565"/>
            <a:ext cx="881840" cy="1232657"/>
            <a:chOff x="3755641" y="4743436"/>
            <a:chExt cx="881840" cy="1232657"/>
          </a:xfrm>
        </p:grpSpPr>
        <p:sp>
          <p:nvSpPr>
            <p:cNvPr id="20" name="Прямоугольник: скругленные углы 19">
              <a:extLst>
                <a:ext uri="{FF2B5EF4-FFF2-40B4-BE49-F238E27FC236}">
                  <a16:creationId xmlns:a16="http://schemas.microsoft.com/office/drawing/2014/main" id="{BDAA4911-3B6D-4B7D-9BCD-674D2AC605B0}"/>
                </a:ext>
              </a:extLst>
            </p:cNvPr>
            <p:cNvSpPr/>
            <p:nvPr/>
          </p:nvSpPr>
          <p:spPr>
            <a:xfrm>
              <a:off x="3755642" y="5518370"/>
              <a:ext cx="881839" cy="457723"/>
            </a:xfrm>
            <a:prstGeom prst="round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21" name="Прямая со стрелкой 90">
              <a:extLst>
                <a:ext uri="{FF2B5EF4-FFF2-40B4-BE49-F238E27FC236}">
                  <a16:creationId xmlns:a16="http://schemas.microsoft.com/office/drawing/2014/main" id="{27B31AA1-94C6-4C59-AE22-1E7100979EE9}"/>
                </a:ext>
              </a:extLst>
            </p:cNvPr>
            <p:cNvCxnSpPr>
              <a:cxnSpLocks/>
              <a:stCxn id="20" idx="0"/>
              <a:endCxn id="22" idx="2"/>
            </p:cNvCxnSpPr>
            <p:nvPr/>
          </p:nvCxnSpPr>
          <p:spPr>
            <a:xfrm flipH="1" flipV="1">
              <a:off x="4196561" y="5201159"/>
              <a:ext cx="1" cy="31721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Прямоугольник: скругленные углы 21">
              <a:extLst>
                <a:ext uri="{FF2B5EF4-FFF2-40B4-BE49-F238E27FC236}">
                  <a16:creationId xmlns:a16="http://schemas.microsoft.com/office/drawing/2014/main" id="{823E8995-97D9-4141-A77E-14A3FD012FE0}"/>
                </a:ext>
              </a:extLst>
            </p:cNvPr>
            <p:cNvSpPr/>
            <p:nvPr/>
          </p:nvSpPr>
          <p:spPr>
            <a:xfrm>
              <a:off x="3755641" y="4743436"/>
              <a:ext cx="881839" cy="457723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98B0F417-A3EB-4395-8E57-73C4A5506D92}"/>
              </a:ext>
            </a:extLst>
          </p:cNvPr>
          <p:cNvGrpSpPr/>
          <p:nvPr/>
        </p:nvGrpSpPr>
        <p:grpSpPr>
          <a:xfrm>
            <a:off x="1726024" y="4980565"/>
            <a:ext cx="881840" cy="1232657"/>
            <a:chOff x="3755641" y="4743436"/>
            <a:chExt cx="881840" cy="1232657"/>
          </a:xfrm>
        </p:grpSpPr>
        <p:sp>
          <p:nvSpPr>
            <p:cNvPr id="24" name="Прямоугольник: скругленные углы 23">
              <a:extLst>
                <a:ext uri="{FF2B5EF4-FFF2-40B4-BE49-F238E27FC236}">
                  <a16:creationId xmlns:a16="http://schemas.microsoft.com/office/drawing/2014/main" id="{B9665ACB-A844-49D9-905B-225FB97E5663}"/>
                </a:ext>
              </a:extLst>
            </p:cNvPr>
            <p:cNvSpPr/>
            <p:nvPr/>
          </p:nvSpPr>
          <p:spPr>
            <a:xfrm>
              <a:off x="3755642" y="5518370"/>
              <a:ext cx="881839" cy="457723"/>
            </a:xfrm>
            <a:prstGeom prst="round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25" name="Прямая со стрелкой 90">
              <a:extLst>
                <a:ext uri="{FF2B5EF4-FFF2-40B4-BE49-F238E27FC236}">
                  <a16:creationId xmlns:a16="http://schemas.microsoft.com/office/drawing/2014/main" id="{1C987DE3-290E-4329-8BD7-4E589A02C249}"/>
                </a:ext>
              </a:extLst>
            </p:cNvPr>
            <p:cNvCxnSpPr>
              <a:cxnSpLocks/>
              <a:stCxn id="24" idx="0"/>
              <a:endCxn id="26" idx="2"/>
            </p:cNvCxnSpPr>
            <p:nvPr/>
          </p:nvCxnSpPr>
          <p:spPr>
            <a:xfrm flipH="1" flipV="1">
              <a:off x="4196561" y="5201159"/>
              <a:ext cx="1" cy="31721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Прямоугольник: скругленные углы 25">
              <a:extLst>
                <a:ext uri="{FF2B5EF4-FFF2-40B4-BE49-F238E27FC236}">
                  <a16:creationId xmlns:a16="http://schemas.microsoft.com/office/drawing/2014/main" id="{D5B09161-6284-421D-BD4C-10CC9AA887D6}"/>
                </a:ext>
              </a:extLst>
            </p:cNvPr>
            <p:cNvSpPr/>
            <p:nvPr/>
          </p:nvSpPr>
          <p:spPr>
            <a:xfrm>
              <a:off x="3755641" y="4743436"/>
              <a:ext cx="881839" cy="457723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D55BD34A-0155-404F-9BF9-33FBC8FFCB34}"/>
              </a:ext>
            </a:extLst>
          </p:cNvPr>
          <p:cNvSpPr/>
          <p:nvPr/>
        </p:nvSpPr>
        <p:spPr>
          <a:xfrm>
            <a:off x="1726025" y="1550648"/>
            <a:ext cx="881839" cy="457723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66EA4DA7-9991-4CB7-8544-3B5737F50509}"/>
              </a:ext>
            </a:extLst>
          </p:cNvPr>
          <p:cNvSpPr/>
          <p:nvPr/>
        </p:nvSpPr>
        <p:spPr>
          <a:xfrm>
            <a:off x="1152510" y="3052390"/>
            <a:ext cx="522286" cy="45772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0935ED83-51FD-4AD1-8D99-4B91A9999929}"/>
              </a:ext>
            </a:extLst>
          </p:cNvPr>
          <p:cNvSpPr/>
          <p:nvPr/>
        </p:nvSpPr>
        <p:spPr>
          <a:xfrm>
            <a:off x="1726025" y="2301519"/>
            <a:ext cx="881839" cy="457723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30" name="Прямая со стрелкой 90">
            <a:extLst>
              <a:ext uri="{FF2B5EF4-FFF2-40B4-BE49-F238E27FC236}">
                <a16:creationId xmlns:a16="http://schemas.microsoft.com/office/drawing/2014/main" id="{BBBF2A64-1903-4BFA-AF59-8911C3BAF14B}"/>
              </a:ext>
            </a:extLst>
          </p:cNvPr>
          <p:cNvCxnSpPr>
            <a:cxnSpLocks/>
            <a:stCxn id="29" idx="0"/>
            <a:endCxn id="27" idx="2"/>
          </p:cNvCxnSpPr>
          <p:nvPr/>
        </p:nvCxnSpPr>
        <p:spPr>
          <a:xfrm flipV="1">
            <a:off x="2166945" y="2008371"/>
            <a:ext cx="0" cy="29314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6E2683C2-D81A-4521-BC2D-1FC588E10E07}"/>
              </a:ext>
            </a:extLst>
          </p:cNvPr>
          <p:cNvSpPr/>
          <p:nvPr/>
        </p:nvSpPr>
        <p:spPr>
          <a:xfrm>
            <a:off x="2603690" y="3052390"/>
            <a:ext cx="522286" cy="457723"/>
          </a:xfrm>
          <a:prstGeom prst="roundRect">
            <a:avLst/>
          </a:prstGeom>
          <a:solidFill>
            <a:srgbClr val="F37D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32" name="Соединитель: уступ 31">
            <a:extLst>
              <a:ext uri="{FF2B5EF4-FFF2-40B4-BE49-F238E27FC236}">
                <a16:creationId xmlns:a16="http://schemas.microsoft.com/office/drawing/2014/main" id="{A8E2331B-3733-4DF6-8F52-37328C22A669}"/>
              </a:ext>
            </a:extLst>
          </p:cNvPr>
          <p:cNvCxnSpPr>
            <a:cxnSpLocks/>
            <a:stCxn id="28" idx="3"/>
            <a:endCxn id="29" idx="2"/>
          </p:cNvCxnSpPr>
          <p:nvPr/>
        </p:nvCxnSpPr>
        <p:spPr>
          <a:xfrm flipV="1">
            <a:off x="1674796" y="2759242"/>
            <a:ext cx="492149" cy="522010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: уступ 32">
            <a:extLst>
              <a:ext uri="{FF2B5EF4-FFF2-40B4-BE49-F238E27FC236}">
                <a16:creationId xmlns:a16="http://schemas.microsoft.com/office/drawing/2014/main" id="{7AAB2D12-CFC3-435C-B1A7-2B6136C174B8}"/>
              </a:ext>
            </a:extLst>
          </p:cNvPr>
          <p:cNvCxnSpPr>
            <a:cxnSpLocks/>
            <a:stCxn id="31" idx="1"/>
            <a:endCxn id="29" idx="2"/>
          </p:cNvCxnSpPr>
          <p:nvPr/>
        </p:nvCxnSpPr>
        <p:spPr>
          <a:xfrm rot="10800000">
            <a:off x="2166946" y="2759242"/>
            <a:ext cx="436745" cy="522010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90">
            <a:extLst>
              <a:ext uri="{FF2B5EF4-FFF2-40B4-BE49-F238E27FC236}">
                <a16:creationId xmlns:a16="http://schemas.microsoft.com/office/drawing/2014/main" id="{0C81B6B2-FFA4-45A0-95A2-71A34908168A}"/>
              </a:ext>
            </a:extLst>
          </p:cNvPr>
          <p:cNvCxnSpPr>
            <a:cxnSpLocks/>
            <a:stCxn id="26" idx="3"/>
            <a:endCxn id="22" idx="1"/>
          </p:cNvCxnSpPr>
          <p:nvPr/>
        </p:nvCxnSpPr>
        <p:spPr>
          <a:xfrm>
            <a:off x="2607863" y="5209427"/>
            <a:ext cx="181002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90">
            <a:extLst>
              <a:ext uri="{FF2B5EF4-FFF2-40B4-BE49-F238E27FC236}">
                <a16:creationId xmlns:a16="http://schemas.microsoft.com/office/drawing/2014/main" id="{010A5A13-5E66-4237-B9C5-E6A2D24CEC25}"/>
              </a:ext>
            </a:extLst>
          </p:cNvPr>
          <p:cNvCxnSpPr>
            <a:cxnSpLocks/>
            <a:stCxn id="22" idx="3"/>
            <a:endCxn id="10" idx="1"/>
          </p:cNvCxnSpPr>
          <p:nvPr/>
        </p:nvCxnSpPr>
        <p:spPr>
          <a:xfrm>
            <a:off x="5299728" y="5209427"/>
            <a:ext cx="181002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90">
            <a:extLst>
              <a:ext uri="{FF2B5EF4-FFF2-40B4-BE49-F238E27FC236}">
                <a16:creationId xmlns:a16="http://schemas.microsoft.com/office/drawing/2014/main" id="{2500690E-B5EE-4219-AD59-985F1FB2FFA9}"/>
              </a:ext>
            </a:extLst>
          </p:cNvPr>
          <p:cNvCxnSpPr>
            <a:cxnSpLocks/>
            <a:stCxn id="10" idx="3"/>
            <a:endCxn id="18" idx="1"/>
          </p:cNvCxnSpPr>
          <p:nvPr/>
        </p:nvCxnSpPr>
        <p:spPr>
          <a:xfrm>
            <a:off x="7991593" y="5209427"/>
            <a:ext cx="1810027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: скругленные углы 36">
            <a:extLst>
              <a:ext uri="{FF2B5EF4-FFF2-40B4-BE49-F238E27FC236}">
                <a16:creationId xmlns:a16="http://schemas.microsoft.com/office/drawing/2014/main" id="{DF94BF86-F1E3-4650-9040-2313F7ED57FD}"/>
              </a:ext>
            </a:extLst>
          </p:cNvPr>
          <p:cNvSpPr/>
          <p:nvPr/>
        </p:nvSpPr>
        <p:spPr>
          <a:xfrm>
            <a:off x="4417888" y="1550648"/>
            <a:ext cx="881839" cy="457723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8" name="Прямоугольник: скругленные углы 37">
            <a:extLst>
              <a:ext uri="{FF2B5EF4-FFF2-40B4-BE49-F238E27FC236}">
                <a16:creationId xmlns:a16="http://schemas.microsoft.com/office/drawing/2014/main" id="{22FE6498-2085-4220-A518-9699D339570F}"/>
              </a:ext>
            </a:extLst>
          </p:cNvPr>
          <p:cNvSpPr/>
          <p:nvPr/>
        </p:nvSpPr>
        <p:spPr>
          <a:xfrm>
            <a:off x="3844373" y="3052390"/>
            <a:ext cx="522286" cy="45772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9" name="Прямоугольник: скругленные углы 38">
            <a:extLst>
              <a:ext uri="{FF2B5EF4-FFF2-40B4-BE49-F238E27FC236}">
                <a16:creationId xmlns:a16="http://schemas.microsoft.com/office/drawing/2014/main" id="{EB73C0B1-D790-42F8-AB42-6EE15FCE4360}"/>
              </a:ext>
            </a:extLst>
          </p:cNvPr>
          <p:cNvSpPr/>
          <p:nvPr/>
        </p:nvSpPr>
        <p:spPr>
          <a:xfrm>
            <a:off x="4417888" y="2301519"/>
            <a:ext cx="881839" cy="457723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40" name="Прямая со стрелкой 90">
            <a:extLst>
              <a:ext uri="{FF2B5EF4-FFF2-40B4-BE49-F238E27FC236}">
                <a16:creationId xmlns:a16="http://schemas.microsoft.com/office/drawing/2014/main" id="{DEFE3E58-65AB-4EFF-A8B5-442D2B97A15C}"/>
              </a:ext>
            </a:extLst>
          </p:cNvPr>
          <p:cNvCxnSpPr>
            <a:cxnSpLocks/>
            <a:stCxn id="39" idx="0"/>
            <a:endCxn id="37" idx="2"/>
          </p:cNvCxnSpPr>
          <p:nvPr/>
        </p:nvCxnSpPr>
        <p:spPr>
          <a:xfrm flipV="1">
            <a:off x="4858808" y="2008371"/>
            <a:ext cx="0" cy="29314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4E07AF88-A11C-4E91-B7BC-590548251BCE}"/>
              </a:ext>
            </a:extLst>
          </p:cNvPr>
          <p:cNvSpPr/>
          <p:nvPr/>
        </p:nvSpPr>
        <p:spPr>
          <a:xfrm>
            <a:off x="5295553" y="3052390"/>
            <a:ext cx="522286" cy="457723"/>
          </a:xfrm>
          <a:prstGeom prst="roundRect">
            <a:avLst/>
          </a:prstGeom>
          <a:solidFill>
            <a:srgbClr val="F37D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42" name="Соединитель: уступ 41">
            <a:extLst>
              <a:ext uri="{FF2B5EF4-FFF2-40B4-BE49-F238E27FC236}">
                <a16:creationId xmlns:a16="http://schemas.microsoft.com/office/drawing/2014/main" id="{AAC6A503-B936-419A-8B81-303EE7386C07}"/>
              </a:ext>
            </a:extLst>
          </p:cNvPr>
          <p:cNvCxnSpPr>
            <a:cxnSpLocks/>
            <a:stCxn id="38" idx="3"/>
            <a:endCxn id="39" idx="2"/>
          </p:cNvCxnSpPr>
          <p:nvPr/>
        </p:nvCxnSpPr>
        <p:spPr>
          <a:xfrm flipV="1">
            <a:off x="4366659" y="2759242"/>
            <a:ext cx="492149" cy="522010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: уступ 42">
            <a:extLst>
              <a:ext uri="{FF2B5EF4-FFF2-40B4-BE49-F238E27FC236}">
                <a16:creationId xmlns:a16="http://schemas.microsoft.com/office/drawing/2014/main" id="{A8D3E378-B06D-4D35-9D12-E7564C8D3C61}"/>
              </a:ext>
            </a:extLst>
          </p:cNvPr>
          <p:cNvCxnSpPr>
            <a:cxnSpLocks/>
            <a:stCxn id="41" idx="1"/>
            <a:endCxn id="39" idx="2"/>
          </p:cNvCxnSpPr>
          <p:nvPr/>
        </p:nvCxnSpPr>
        <p:spPr>
          <a:xfrm rot="10800000">
            <a:off x="4858809" y="2759242"/>
            <a:ext cx="436745" cy="522010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Прямоугольник: скругленные углы 43">
            <a:extLst>
              <a:ext uri="{FF2B5EF4-FFF2-40B4-BE49-F238E27FC236}">
                <a16:creationId xmlns:a16="http://schemas.microsoft.com/office/drawing/2014/main" id="{D2DE01EB-F1F3-4A48-854F-FD45252CD44C}"/>
              </a:ext>
            </a:extLst>
          </p:cNvPr>
          <p:cNvSpPr/>
          <p:nvPr/>
        </p:nvSpPr>
        <p:spPr>
          <a:xfrm>
            <a:off x="7096772" y="1550648"/>
            <a:ext cx="881839" cy="457723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E4FBFFCB-A218-4EE5-A817-F4013A7447C9}"/>
              </a:ext>
            </a:extLst>
          </p:cNvPr>
          <p:cNvSpPr/>
          <p:nvPr/>
        </p:nvSpPr>
        <p:spPr>
          <a:xfrm>
            <a:off x="6523257" y="3052390"/>
            <a:ext cx="522286" cy="45772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6" name="Прямоугольник: скругленные углы 45">
            <a:extLst>
              <a:ext uri="{FF2B5EF4-FFF2-40B4-BE49-F238E27FC236}">
                <a16:creationId xmlns:a16="http://schemas.microsoft.com/office/drawing/2014/main" id="{DBD420DC-0233-419F-9D67-95D68EDCEC1D}"/>
              </a:ext>
            </a:extLst>
          </p:cNvPr>
          <p:cNvSpPr/>
          <p:nvPr/>
        </p:nvSpPr>
        <p:spPr>
          <a:xfrm>
            <a:off x="7096772" y="2301519"/>
            <a:ext cx="881839" cy="457723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47" name="Прямая со стрелкой 90">
            <a:extLst>
              <a:ext uri="{FF2B5EF4-FFF2-40B4-BE49-F238E27FC236}">
                <a16:creationId xmlns:a16="http://schemas.microsoft.com/office/drawing/2014/main" id="{0A9EE22D-9507-4BC5-86DC-5711297574CB}"/>
              </a:ext>
            </a:extLst>
          </p:cNvPr>
          <p:cNvCxnSpPr>
            <a:cxnSpLocks/>
            <a:stCxn id="46" idx="0"/>
            <a:endCxn id="44" idx="2"/>
          </p:cNvCxnSpPr>
          <p:nvPr/>
        </p:nvCxnSpPr>
        <p:spPr>
          <a:xfrm flipV="1">
            <a:off x="7537692" y="2008371"/>
            <a:ext cx="0" cy="29314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Прямоугольник: скругленные углы 47">
            <a:extLst>
              <a:ext uri="{FF2B5EF4-FFF2-40B4-BE49-F238E27FC236}">
                <a16:creationId xmlns:a16="http://schemas.microsoft.com/office/drawing/2014/main" id="{36FB99C8-2DBB-4462-AA53-63D44C022836}"/>
              </a:ext>
            </a:extLst>
          </p:cNvPr>
          <p:cNvSpPr/>
          <p:nvPr/>
        </p:nvSpPr>
        <p:spPr>
          <a:xfrm>
            <a:off x="7974437" y="3052390"/>
            <a:ext cx="522286" cy="457723"/>
          </a:xfrm>
          <a:prstGeom prst="roundRect">
            <a:avLst/>
          </a:prstGeom>
          <a:solidFill>
            <a:srgbClr val="F37D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49" name="Соединитель: уступ 48">
            <a:extLst>
              <a:ext uri="{FF2B5EF4-FFF2-40B4-BE49-F238E27FC236}">
                <a16:creationId xmlns:a16="http://schemas.microsoft.com/office/drawing/2014/main" id="{FFC0407D-36D8-4B3E-B06F-31BA54906BD9}"/>
              </a:ext>
            </a:extLst>
          </p:cNvPr>
          <p:cNvCxnSpPr>
            <a:cxnSpLocks/>
            <a:stCxn id="45" idx="3"/>
            <a:endCxn id="46" idx="2"/>
          </p:cNvCxnSpPr>
          <p:nvPr/>
        </p:nvCxnSpPr>
        <p:spPr>
          <a:xfrm flipV="1">
            <a:off x="7045543" y="2759242"/>
            <a:ext cx="492149" cy="522010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: уступ 49">
            <a:extLst>
              <a:ext uri="{FF2B5EF4-FFF2-40B4-BE49-F238E27FC236}">
                <a16:creationId xmlns:a16="http://schemas.microsoft.com/office/drawing/2014/main" id="{59EB3B4F-F101-4697-B32F-38B71C71559A}"/>
              </a:ext>
            </a:extLst>
          </p:cNvPr>
          <p:cNvCxnSpPr>
            <a:cxnSpLocks/>
            <a:stCxn id="48" idx="1"/>
            <a:endCxn id="46" idx="2"/>
          </p:cNvCxnSpPr>
          <p:nvPr/>
        </p:nvCxnSpPr>
        <p:spPr>
          <a:xfrm rot="10800000">
            <a:off x="7537693" y="2759242"/>
            <a:ext cx="436745" cy="522010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Прямоугольник: скругленные углы 50">
            <a:extLst>
              <a:ext uri="{FF2B5EF4-FFF2-40B4-BE49-F238E27FC236}">
                <a16:creationId xmlns:a16="http://schemas.microsoft.com/office/drawing/2014/main" id="{6D3312A0-48F3-4EF8-9FE7-4CB94924ED7B}"/>
              </a:ext>
            </a:extLst>
          </p:cNvPr>
          <p:cNvSpPr/>
          <p:nvPr/>
        </p:nvSpPr>
        <p:spPr>
          <a:xfrm>
            <a:off x="9791846" y="1550648"/>
            <a:ext cx="881839" cy="45772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2" name="Прямоугольник: скругленные углы 51">
            <a:extLst>
              <a:ext uri="{FF2B5EF4-FFF2-40B4-BE49-F238E27FC236}">
                <a16:creationId xmlns:a16="http://schemas.microsoft.com/office/drawing/2014/main" id="{60B7449B-D8D3-4B83-87E2-499F697FB453}"/>
              </a:ext>
            </a:extLst>
          </p:cNvPr>
          <p:cNvSpPr/>
          <p:nvPr/>
        </p:nvSpPr>
        <p:spPr>
          <a:xfrm>
            <a:off x="9218331" y="3052390"/>
            <a:ext cx="522286" cy="45772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3" name="Прямоугольник: скругленные углы 52">
            <a:extLst>
              <a:ext uri="{FF2B5EF4-FFF2-40B4-BE49-F238E27FC236}">
                <a16:creationId xmlns:a16="http://schemas.microsoft.com/office/drawing/2014/main" id="{DD56B76D-151F-4BE4-A7D7-62C5E2279582}"/>
              </a:ext>
            </a:extLst>
          </p:cNvPr>
          <p:cNvSpPr/>
          <p:nvPr/>
        </p:nvSpPr>
        <p:spPr>
          <a:xfrm>
            <a:off x="9791846" y="2301519"/>
            <a:ext cx="881839" cy="45772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54" name="Прямая со стрелкой 90">
            <a:extLst>
              <a:ext uri="{FF2B5EF4-FFF2-40B4-BE49-F238E27FC236}">
                <a16:creationId xmlns:a16="http://schemas.microsoft.com/office/drawing/2014/main" id="{674158B4-7258-45B4-97BB-1502136E2E04}"/>
              </a:ext>
            </a:extLst>
          </p:cNvPr>
          <p:cNvCxnSpPr>
            <a:cxnSpLocks/>
            <a:stCxn id="53" idx="0"/>
            <a:endCxn id="51" idx="2"/>
          </p:cNvCxnSpPr>
          <p:nvPr/>
        </p:nvCxnSpPr>
        <p:spPr>
          <a:xfrm flipV="1">
            <a:off x="10232766" y="2008371"/>
            <a:ext cx="0" cy="293148"/>
          </a:xfrm>
          <a:prstGeom prst="straightConnector1">
            <a:avLst/>
          </a:prstGeom>
          <a:ln w="3810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Прямоугольник: скругленные углы 54">
            <a:extLst>
              <a:ext uri="{FF2B5EF4-FFF2-40B4-BE49-F238E27FC236}">
                <a16:creationId xmlns:a16="http://schemas.microsoft.com/office/drawing/2014/main" id="{2F688D08-142A-4345-B1C5-02B0A84AAF73}"/>
              </a:ext>
            </a:extLst>
          </p:cNvPr>
          <p:cNvSpPr/>
          <p:nvPr/>
        </p:nvSpPr>
        <p:spPr>
          <a:xfrm>
            <a:off x="10669511" y="3052390"/>
            <a:ext cx="522286" cy="45772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56" name="Соединитель: уступ 55">
            <a:extLst>
              <a:ext uri="{FF2B5EF4-FFF2-40B4-BE49-F238E27FC236}">
                <a16:creationId xmlns:a16="http://schemas.microsoft.com/office/drawing/2014/main" id="{F937E4F6-4E28-44EA-BB8D-F396B24BED7C}"/>
              </a:ext>
            </a:extLst>
          </p:cNvPr>
          <p:cNvCxnSpPr>
            <a:cxnSpLocks/>
            <a:stCxn id="52" idx="3"/>
            <a:endCxn id="53" idx="2"/>
          </p:cNvCxnSpPr>
          <p:nvPr/>
        </p:nvCxnSpPr>
        <p:spPr>
          <a:xfrm flipV="1">
            <a:off x="9740617" y="2759242"/>
            <a:ext cx="492149" cy="522010"/>
          </a:xfrm>
          <a:prstGeom prst="bentConnector2">
            <a:avLst/>
          </a:prstGeom>
          <a:ln w="3810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Соединитель: уступ 56">
            <a:extLst>
              <a:ext uri="{FF2B5EF4-FFF2-40B4-BE49-F238E27FC236}">
                <a16:creationId xmlns:a16="http://schemas.microsoft.com/office/drawing/2014/main" id="{9A524CE1-F18A-4028-A56E-DDBCB4D16C0B}"/>
              </a:ext>
            </a:extLst>
          </p:cNvPr>
          <p:cNvCxnSpPr>
            <a:cxnSpLocks/>
            <a:stCxn id="55" idx="1"/>
            <a:endCxn id="53" idx="2"/>
          </p:cNvCxnSpPr>
          <p:nvPr/>
        </p:nvCxnSpPr>
        <p:spPr>
          <a:xfrm rot="10800000">
            <a:off x="10232767" y="2759242"/>
            <a:ext cx="436745" cy="522010"/>
          </a:xfrm>
          <a:prstGeom prst="bentConnector2">
            <a:avLst/>
          </a:prstGeom>
          <a:ln w="3810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90">
            <a:extLst>
              <a:ext uri="{FF2B5EF4-FFF2-40B4-BE49-F238E27FC236}">
                <a16:creationId xmlns:a16="http://schemas.microsoft.com/office/drawing/2014/main" id="{B3C1F6FD-42BB-40CC-AB51-328BB8D674B4}"/>
              </a:ext>
            </a:extLst>
          </p:cNvPr>
          <p:cNvCxnSpPr>
            <a:cxnSpLocks/>
            <a:stCxn id="29" idx="3"/>
            <a:endCxn id="39" idx="1"/>
          </p:cNvCxnSpPr>
          <p:nvPr/>
        </p:nvCxnSpPr>
        <p:spPr>
          <a:xfrm>
            <a:off x="2607864" y="2530381"/>
            <a:ext cx="181002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90">
            <a:extLst>
              <a:ext uri="{FF2B5EF4-FFF2-40B4-BE49-F238E27FC236}">
                <a16:creationId xmlns:a16="http://schemas.microsoft.com/office/drawing/2014/main" id="{BE8A68C5-194C-479E-A01E-A959FB27E667}"/>
              </a:ext>
            </a:extLst>
          </p:cNvPr>
          <p:cNvCxnSpPr>
            <a:cxnSpLocks/>
            <a:stCxn id="39" idx="3"/>
            <a:endCxn id="46" idx="1"/>
          </p:cNvCxnSpPr>
          <p:nvPr/>
        </p:nvCxnSpPr>
        <p:spPr>
          <a:xfrm>
            <a:off x="5299727" y="2530381"/>
            <a:ext cx="179704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90">
            <a:extLst>
              <a:ext uri="{FF2B5EF4-FFF2-40B4-BE49-F238E27FC236}">
                <a16:creationId xmlns:a16="http://schemas.microsoft.com/office/drawing/2014/main" id="{B5E99500-936F-43A4-BB5B-6986BB7181C4}"/>
              </a:ext>
            </a:extLst>
          </p:cNvPr>
          <p:cNvCxnSpPr>
            <a:cxnSpLocks/>
            <a:stCxn id="46" idx="3"/>
            <a:endCxn id="53" idx="1"/>
          </p:cNvCxnSpPr>
          <p:nvPr/>
        </p:nvCxnSpPr>
        <p:spPr>
          <a:xfrm>
            <a:off x="7978611" y="2530381"/>
            <a:ext cx="1813235" cy="0"/>
          </a:xfrm>
          <a:prstGeom prst="straightConnector1">
            <a:avLst/>
          </a:prstGeom>
          <a:ln w="3810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B839167-0EAF-4141-9BE4-DBC42132BBF7}"/>
              </a:ext>
            </a:extLst>
          </p:cNvPr>
          <p:cNvSpPr txBox="1"/>
          <p:nvPr/>
        </p:nvSpPr>
        <p:spPr>
          <a:xfrm>
            <a:off x="3249922" y="3486368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3498DB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привет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9C2630E-A342-4E7F-A390-4BACA2370735}"/>
              </a:ext>
            </a:extLst>
          </p:cNvPr>
          <p:cNvSpPr txBox="1"/>
          <p:nvPr/>
        </p:nvSpPr>
        <p:spPr>
          <a:xfrm>
            <a:off x="5964248" y="3486368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3498DB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как</a:t>
            </a:r>
          </a:p>
        </p:txBody>
      </p:sp>
      <p:cxnSp>
        <p:nvCxnSpPr>
          <p:cNvPr id="63" name="Соединитель: изогнутый 62">
            <a:extLst>
              <a:ext uri="{FF2B5EF4-FFF2-40B4-BE49-F238E27FC236}">
                <a16:creationId xmlns:a16="http://schemas.microsoft.com/office/drawing/2014/main" id="{48E4866A-D39B-4AC2-AEEF-AB8987D33F81}"/>
              </a:ext>
            </a:extLst>
          </p:cNvPr>
          <p:cNvCxnSpPr>
            <a:cxnSpLocks/>
            <a:stCxn id="26" idx="0"/>
            <a:endCxn id="48" idx="2"/>
          </p:cNvCxnSpPr>
          <p:nvPr/>
        </p:nvCxnSpPr>
        <p:spPr>
          <a:xfrm rot="5400000" flipH="1" flipV="1">
            <a:off x="4466036" y="1211021"/>
            <a:ext cx="1470452" cy="6068636"/>
          </a:xfrm>
          <a:prstGeom prst="curvedConnector3">
            <a:avLst>
              <a:gd name="adj1" fmla="val 38218"/>
            </a:avLst>
          </a:prstGeom>
          <a:ln w="38100">
            <a:solidFill>
              <a:srgbClr val="991B6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Соединитель: изогнутый 63">
            <a:extLst>
              <a:ext uri="{FF2B5EF4-FFF2-40B4-BE49-F238E27FC236}">
                <a16:creationId xmlns:a16="http://schemas.microsoft.com/office/drawing/2014/main" id="{6F5E9861-D395-4017-BDC0-EF78B86317BB}"/>
              </a:ext>
            </a:extLst>
          </p:cNvPr>
          <p:cNvCxnSpPr>
            <a:cxnSpLocks/>
            <a:stCxn id="22" idx="0"/>
            <a:endCxn id="48" idx="2"/>
          </p:cNvCxnSpPr>
          <p:nvPr/>
        </p:nvCxnSpPr>
        <p:spPr>
          <a:xfrm rot="5400000" flipH="1" flipV="1">
            <a:off x="5811968" y="2556954"/>
            <a:ext cx="1470452" cy="3376771"/>
          </a:xfrm>
          <a:prstGeom prst="curvedConnector3">
            <a:avLst>
              <a:gd name="adj1" fmla="val 20543"/>
            </a:avLst>
          </a:prstGeom>
          <a:ln w="38100">
            <a:solidFill>
              <a:srgbClr val="991B6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Соединитель: изогнутый 64">
            <a:extLst>
              <a:ext uri="{FF2B5EF4-FFF2-40B4-BE49-F238E27FC236}">
                <a16:creationId xmlns:a16="http://schemas.microsoft.com/office/drawing/2014/main" id="{5B069EE7-D4E6-4721-AA03-6D4D74EEEB38}"/>
              </a:ext>
            </a:extLst>
          </p:cNvPr>
          <p:cNvCxnSpPr>
            <a:cxnSpLocks/>
            <a:stCxn id="10" idx="0"/>
            <a:endCxn id="48" idx="2"/>
          </p:cNvCxnSpPr>
          <p:nvPr/>
        </p:nvCxnSpPr>
        <p:spPr>
          <a:xfrm rot="5400000" flipH="1" flipV="1">
            <a:off x="7157901" y="3902886"/>
            <a:ext cx="1470452" cy="684906"/>
          </a:xfrm>
          <a:prstGeom prst="curvedConnector3">
            <a:avLst>
              <a:gd name="adj1" fmla="val 22508"/>
            </a:avLst>
          </a:prstGeom>
          <a:ln w="38100">
            <a:solidFill>
              <a:srgbClr val="F37DC9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Соединитель: изогнутый 65">
            <a:extLst>
              <a:ext uri="{FF2B5EF4-FFF2-40B4-BE49-F238E27FC236}">
                <a16:creationId xmlns:a16="http://schemas.microsoft.com/office/drawing/2014/main" id="{4EF9F51B-E240-4334-956D-64FF341821AD}"/>
              </a:ext>
            </a:extLst>
          </p:cNvPr>
          <p:cNvCxnSpPr>
            <a:cxnSpLocks/>
            <a:stCxn id="18" idx="0"/>
            <a:endCxn id="48" idx="2"/>
          </p:cNvCxnSpPr>
          <p:nvPr/>
        </p:nvCxnSpPr>
        <p:spPr>
          <a:xfrm rot="16200000" flipV="1">
            <a:off x="8503834" y="3241859"/>
            <a:ext cx="1470452" cy="2006960"/>
          </a:xfrm>
          <a:prstGeom prst="curvedConnector3">
            <a:avLst>
              <a:gd name="adj1" fmla="val 17271"/>
            </a:avLst>
          </a:prstGeom>
          <a:ln w="38100">
            <a:solidFill>
              <a:srgbClr val="F37DC9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B6301CA-46DF-4C40-A574-8FF1E3F63F23}"/>
              </a:ext>
            </a:extLst>
          </p:cNvPr>
          <p:cNvSpPr txBox="1"/>
          <p:nvPr/>
        </p:nvSpPr>
        <p:spPr>
          <a:xfrm>
            <a:off x="1308100" y="6241616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hello</a:t>
            </a:r>
            <a:endParaRPr lang="ru-RU" sz="24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6E593D4-3F10-420C-A5A5-60FCFB6457D3}"/>
              </a:ext>
            </a:extLst>
          </p:cNvPr>
          <p:cNvSpPr txBox="1"/>
          <p:nvPr/>
        </p:nvSpPr>
        <p:spPr>
          <a:xfrm>
            <a:off x="4019215" y="6241616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how</a:t>
            </a:r>
            <a:endParaRPr lang="ru-RU" sz="24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48F50ED-0FF8-4EBA-920B-D3EDEBF8B30E}"/>
              </a:ext>
            </a:extLst>
          </p:cNvPr>
          <p:cNvSpPr txBox="1"/>
          <p:nvPr/>
        </p:nvSpPr>
        <p:spPr>
          <a:xfrm>
            <a:off x="6739956" y="6241616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are</a:t>
            </a:r>
            <a:endParaRPr lang="ru-RU" sz="24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E15B61C-30D3-44ED-8BC5-13C79F5D9C05}"/>
              </a:ext>
            </a:extLst>
          </p:cNvPr>
          <p:cNvSpPr txBox="1"/>
          <p:nvPr/>
        </p:nvSpPr>
        <p:spPr>
          <a:xfrm>
            <a:off x="9441446" y="6241616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you</a:t>
            </a:r>
            <a:endParaRPr lang="ru-RU" sz="24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88806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ru-RU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Механизм внимания (</a:t>
            </a:r>
            <a:r>
              <a:rPr lang="en-US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Attention)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357B14-8F08-449F-89D3-7389863483B0}"/>
              </a:ext>
            </a:extLst>
          </p:cNvPr>
          <p:cNvSpPr txBox="1"/>
          <p:nvPr/>
        </p:nvSpPr>
        <p:spPr>
          <a:xfrm>
            <a:off x="1315243" y="1042047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3498DB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привет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7F8F0A-BE74-4E24-B236-0C587EE0422E}"/>
              </a:ext>
            </a:extLst>
          </p:cNvPr>
          <p:cNvSpPr txBox="1"/>
          <p:nvPr/>
        </p:nvSpPr>
        <p:spPr>
          <a:xfrm>
            <a:off x="4010319" y="1042047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3498DB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как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FBA3FB-17A7-4E07-82B8-AC60C2A73890}"/>
              </a:ext>
            </a:extLst>
          </p:cNvPr>
          <p:cNvSpPr txBox="1"/>
          <p:nvPr/>
        </p:nvSpPr>
        <p:spPr>
          <a:xfrm>
            <a:off x="6666891" y="1042047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3498DB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дела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465B0C-D324-432C-B932-12219C07575D}"/>
              </a:ext>
            </a:extLst>
          </p:cNvPr>
          <p:cNvSpPr txBox="1"/>
          <p:nvPr/>
        </p:nvSpPr>
        <p:spPr>
          <a:xfrm>
            <a:off x="493278" y="3486368"/>
            <a:ext cx="1877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3D3BF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&lt;START&gt;</a:t>
            </a:r>
            <a:endParaRPr lang="ru-RU" sz="2400" dirty="0">
              <a:solidFill>
                <a:srgbClr val="3D3BFF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B5504F43-1643-4F53-899B-A468DC93026C}"/>
              </a:ext>
            </a:extLst>
          </p:cNvPr>
          <p:cNvGrpSpPr/>
          <p:nvPr/>
        </p:nvGrpSpPr>
        <p:grpSpPr>
          <a:xfrm>
            <a:off x="7109754" y="4980565"/>
            <a:ext cx="881840" cy="1232657"/>
            <a:chOff x="3755641" y="4743436"/>
            <a:chExt cx="881840" cy="1232657"/>
          </a:xfrm>
        </p:grpSpPr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CFF3953B-D3B1-4046-B4C8-3E95C096B72A}"/>
                </a:ext>
              </a:extLst>
            </p:cNvPr>
            <p:cNvSpPr/>
            <p:nvPr/>
          </p:nvSpPr>
          <p:spPr>
            <a:xfrm>
              <a:off x="3755642" y="5518370"/>
              <a:ext cx="881839" cy="457723"/>
            </a:xfrm>
            <a:prstGeom prst="round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9" name="Прямая со стрелкой 90">
              <a:extLst>
                <a:ext uri="{FF2B5EF4-FFF2-40B4-BE49-F238E27FC236}">
                  <a16:creationId xmlns:a16="http://schemas.microsoft.com/office/drawing/2014/main" id="{F4EB43EA-1496-45D2-9228-1449D483B0D8}"/>
                </a:ext>
              </a:extLst>
            </p:cNvPr>
            <p:cNvCxnSpPr>
              <a:cxnSpLocks/>
              <a:stCxn id="8" idx="0"/>
              <a:endCxn id="10" idx="2"/>
            </p:cNvCxnSpPr>
            <p:nvPr/>
          </p:nvCxnSpPr>
          <p:spPr>
            <a:xfrm flipH="1" flipV="1">
              <a:off x="4196561" y="5201159"/>
              <a:ext cx="1" cy="31721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53AB0835-3ECC-48E4-92FB-485ABEDC5398}"/>
                </a:ext>
              </a:extLst>
            </p:cNvPr>
            <p:cNvSpPr/>
            <p:nvPr/>
          </p:nvSpPr>
          <p:spPr>
            <a:xfrm>
              <a:off x="3755641" y="4743436"/>
              <a:ext cx="881839" cy="457723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AE9E843C-C230-4F6C-9E6C-49DCB2F97E50}"/>
              </a:ext>
            </a:extLst>
          </p:cNvPr>
          <p:cNvGrpSpPr/>
          <p:nvPr/>
        </p:nvGrpSpPr>
        <p:grpSpPr>
          <a:xfrm>
            <a:off x="9801620" y="4980565"/>
            <a:ext cx="881840" cy="1232657"/>
            <a:chOff x="4891422" y="4743436"/>
            <a:chExt cx="881840" cy="1232657"/>
          </a:xfrm>
        </p:grpSpPr>
        <p:sp>
          <p:nvSpPr>
            <p:cNvPr id="16" name="Прямоугольник: скругленные углы 15">
              <a:extLst>
                <a:ext uri="{FF2B5EF4-FFF2-40B4-BE49-F238E27FC236}">
                  <a16:creationId xmlns:a16="http://schemas.microsoft.com/office/drawing/2014/main" id="{6D07C55F-936B-41EC-9A60-6A621FE12524}"/>
                </a:ext>
              </a:extLst>
            </p:cNvPr>
            <p:cNvSpPr/>
            <p:nvPr/>
          </p:nvSpPr>
          <p:spPr>
            <a:xfrm>
              <a:off x="4891423" y="5518370"/>
              <a:ext cx="881839" cy="457723"/>
            </a:xfrm>
            <a:prstGeom prst="round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17" name="Прямая со стрелкой 90">
              <a:extLst>
                <a:ext uri="{FF2B5EF4-FFF2-40B4-BE49-F238E27FC236}">
                  <a16:creationId xmlns:a16="http://schemas.microsoft.com/office/drawing/2014/main" id="{BA4FEDDA-EF9F-44B2-B5DA-2FED93FD0480}"/>
                </a:ext>
              </a:extLst>
            </p:cNvPr>
            <p:cNvCxnSpPr>
              <a:cxnSpLocks/>
              <a:stCxn id="16" idx="0"/>
              <a:endCxn id="18" idx="2"/>
            </p:cNvCxnSpPr>
            <p:nvPr/>
          </p:nvCxnSpPr>
          <p:spPr>
            <a:xfrm flipH="1" flipV="1">
              <a:off x="5332342" y="5201159"/>
              <a:ext cx="1" cy="31721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Прямоугольник: скругленные углы 17">
              <a:extLst>
                <a:ext uri="{FF2B5EF4-FFF2-40B4-BE49-F238E27FC236}">
                  <a16:creationId xmlns:a16="http://schemas.microsoft.com/office/drawing/2014/main" id="{824457DE-AF79-4471-8F3A-244719EC7F99}"/>
                </a:ext>
              </a:extLst>
            </p:cNvPr>
            <p:cNvSpPr/>
            <p:nvPr/>
          </p:nvSpPr>
          <p:spPr>
            <a:xfrm>
              <a:off x="4891422" y="4743436"/>
              <a:ext cx="881839" cy="457723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651FC71C-747B-4157-B3C9-DBAC0291B172}"/>
              </a:ext>
            </a:extLst>
          </p:cNvPr>
          <p:cNvGrpSpPr/>
          <p:nvPr/>
        </p:nvGrpSpPr>
        <p:grpSpPr>
          <a:xfrm>
            <a:off x="4417889" y="4980565"/>
            <a:ext cx="881840" cy="1232657"/>
            <a:chOff x="3755641" y="4743436"/>
            <a:chExt cx="881840" cy="1232657"/>
          </a:xfrm>
        </p:grpSpPr>
        <p:sp>
          <p:nvSpPr>
            <p:cNvPr id="20" name="Прямоугольник: скругленные углы 19">
              <a:extLst>
                <a:ext uri="{FF2B5EF4-FFF2-40B4-BE49-F238E27FC236}">
                  <a16:creationId xmlns:a16="http://schemas.microsoft.com/office/drawing/2014/main" id="{DF02DD15-C537-4AFA-AE1D-BF66CD80612B}"/>
                </a:ext>
              </a:extLst>
            </p:cNvPr>
            <p:cNvSpPr/>
            <p:nvPr/>
          </p:nvSpPr>
          <p:spPr>
            <a:xfrm>
              <a:off x="3755642" y="5518370"/>
              <a:ext cx="881839" cy="457723"/>
            </a:xfrm>
            <a:prstGeom prst="round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21" name="Прямая со стрелкой 90">
              <a:extLst>
                <a:ext uri="{FF2B5EF4-FFF2-40B4-BE49-F238E27FC236}">
                  <a16:creationId xmlns:a16="http://schemas.microsoft.com/office/drawing/2014/main" id="{7871B2ED-1232-48BB-8F68-9CB1EAB62B2B}"/>
                </a:ext>
              </a:extLst>
            </p:cNvPr>
            <p:cNvCxnSpPr>
              <a:cxnSpLocks/>
              <a:stCxn id="20" idx="0"/>
              <a:endCxn id="22" idx="2"/>
            </p:cNvCxnSpPr>
            <p:nvPr/>
          </p:nvCxnSpPr>
          <p:spPr>
            <a:xfrm flipH="1" flipV="1">
              <a:off x="4196561" y="5201159"/>
              <a:ext cx="1" cy="31721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Прямоугольник: скругленные углы 21">
              <a:extLst>
                <a:ext uri="{FF2B5EF4-FFF2-40B4-BE49-F238E27FC236}">
                  <a16:creationId xmlns:a16="http://schemas.microsoft.com/office/drawing/2014/main" id="{FBC2E03F-1CA2-4257-946B-233A45C3460B}"/>
                </a:ext>
              </a:extLst>
            </p:cNvPr>
            <p:cNvSpPr/>
            <p:nvPr/>
          </p:nvSpPr>
          <p:spPr>
            <a:xfrm>
              <a:off x="3755641" y="4743436"/>
              <a:ext cx="881839" cy="457723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9A0BB415-D9E7-43E1-AF56-5042E8ED9C76}"/>
              </a:ext>
            </a:extLst>
          </p:cNvPr>
          <p:cNvGrpSpPr/>
          <p:nvPr/>
        </p:nvGrpSpPr>
        <p:grpSpPr>
          <a:xfrm>
            <a:off x="1726024" y="4980565"/>
            <a:ext cx="881840" cy="1232657"/>
            <a:chOff x="3755641" y="4743436"/>
            <a:chExt cx="881840" cy="1232657"/>
          </a:xfrm>
        </p:grpSpPr>
        <p:sp>
          <p:nvSpPr>
            <p:cNvPr id="24" name="Прямоугольник: скругленные углы 23">
              <a:extLst>
                <a:ext uri="{FF2B5EF4-FFF2-40B4-BE49-F238E27FC236}">
                  <a16:creationId xmlns:a16="http://schemas.microsoft.com/office/drawing/2014/main" id="{E3798097-86DC-4644-9753-DFC9FD9ABA67}"/>
                </a:ext>
              </a:extLst>
            </p:cNvPr>
            <p:cNvSpPr/>
            <p:nvPr/>
          </p:nvSpPr>
          <p:spPr>
            <a:xfrm>
              <a:off x="3755642" y="5518370"/>
              <a:ext cx="881839" cy="457723"/>
            </a:xfrm>
            <a:prstGeom prst="round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25" name="Прямая со стрелкой 90">
              <a:extLst>
                <a:ext uri="{FF2B5EF4-FFF2-40B4-BE49-F238E27FC236}">
                  <a16:creationId xmlns:a16="http://schemas.microsoft.com/office/drawing/2014/main" id="{A9392E99-BDF8-4BB5-AB49-20B20906A131}"/>
                </a:ext>
              </a:extLst>
            </p:cNvPr>
            <p:cNvCxnSpPr>
              <a:cxnSpLocks/>
              <a:stCxn id="24" idx="0"/>
              <a:endCxn id="26" idx="2"/>
            </p:cNvCxnSpPr>
            <p:nvPr/>
          </p:nvCxnSpPr>
          <p:spPr>
            <a:xfrm flipH="1" flipV="1">
              <a:off x="4196561" y="5201159"/>
              <a:ext cx="1" cy="31721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Прямоугольник: скругленные углы 25">
              <a:extLst>
                <a:ext uri="{FF2B5EF4-FFF2-40B4-BE49-F238E27FC236}">
                  <a16:creationId xmlns:a16="http://schemas.microsoft.com/office/drawing/2014/main" id="{84FD4752-9520-4870-92FD-CC8490215FD1}"/>
                </a:ext>
              </a:extLst>
            </p:cNvPr>
            <p:cNvSpPr/>
            <p:nvPr/>
          </p:nvSpPr>
          <p:spPr>
            <a:xfrm>
              <a:off x="3755641" y="4743436"/>
              <a:ext cx="881839" cy="457723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E7210E0C-AC9D-4593-9949-8F80B530C393}"/>
              </a:ext>
            </a:extLst>
          </p:cNvPr>
          <p:cNvSpPr/>
          <p:nvPr/>
        </p:nvSpPr>
        <p:spPr>
          <a:xfrm>
            <a:off x="1726025" y="1550648"/>
            <a:ext cx="881839" cy="457723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6CB433BE-0DF2-40E1-9BF8-97C4E32178A6}"/>
              </a:ext>
            </a:extLst>
          </p:cNvPr>
          <p:cNvSpPr/>
          <p:nvPr/>
        </p:nvSpPr>
        <p:spPr>
          <a:xfrm>
            <a:off x="1152510" y="3052390"/>
            <a:ext cx="522286" cy="45772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FC2C83D4-3EB5-4500-9EAF-26984E96B5E8}"/>
              </a:ext>
            </a:extLst>
          </p:cNvPr>
          <p:cNvSpPr/>
          <p:nvPr/>
        </p:nvSpPr>
        <p:spPr>
          <a:xfrm>
            <a:off x="1726025" y="2301519"/>
            <a:ext cx="881839" cy="457723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30" name="Прямая со стрелкой 90">
            <a:extLst>
              <a:ext uri="{FF2B5EF4-FFF2-40B4-BE49-F238E27FC236}">
                <a16:creationId xmlns:a16="http://schemas.microsoft.com/office/drawing/2014/main" id="{1A6763E6-B8CA-4A28-9859-D485B37014EF}"/>
              </a:ext>
            </a:extLst>
          </p:cNvPr>
          <p:cNvCxnSpPr>
            <a:cxnSpLocks/>
            <a:stCxn id="29" idx="0"/>
            <a:endCxn id="27" idx="2"/>
          </p:cNvCxnSpPr>
          <p:nvPr/>
        </p:nvCxnSpPr>
        <p:spPr>
          <a:xfrm flipV="1">
            <a:off x="2166945" y="2008371"/>
            <a:ext cx="0" cy="29314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FB08C593-DE63-4144-AF4B-2D630249A992}"/>
              </a:ext>
            </a:extLst>
          </p:cNvPr>
          <p:cNvSpPr/>
          <p:nvPr/>
        </p:nvSpPr>
        <p:spPr>
          <a:xfrm>
            <a:off x="2603690" y="3052390"/>
            <a:ext cx="522286" cy="457723"/>
          </a:xfrm>
          <a:prstGeom prst="roundRect">
            <a:avLst/>
          </a:prstGeom>
          <a:solidFill>
            <a:srgbClr val="F37D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32" name="Соединитель: уступ 31">
            <a:extLst>
              <a:ext uri="{FF2B5EF4-FFF2-40B4-BE49-F238E27FC236}">
                <a16:creationId xmlns:a16="http://schemas.microsoft.com/office/drawing/2014/main" id="{35B6386F-80A3-483D-80FD-B97259A21835}"/>
              </a:ext>
            </a:extLst>
          </p:cNvPr>
          <p:cNvCxnSpPr>
            <a:cxnSpLocks/>
            <a:stCxn id="28" idx="3"/>
            <a:endCxn id="29" idx="2"/>
          </p:cNvCxnSpPr>
          <p:nvPr/>
        </p:nvCxnSpPr>
        <p:spPr>
          <a:xfrm flipV="1">
            <a:off x="1674796" y="2759242"/>
            <a:ext cx="492149" cy="522010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: уступ 32">
            <a:extLst>
              <a:ext uri="{FF2B5EF4-FFF2-40B4-BE49-F238E27FC236}">
                <a16:creationId xmlns:a16="http://schemas.microsoft.com/office/drawing/2014/main" id="{A80FF874-844D-478A-8435-634C35BBEBE1}"/>
              </a:ext>
            </a:extLst>
          </p:cNvPr>
          <p:cNvCxnSpPr>
            <a:cxnSpLocks/>
            <a:stCxn id="31" idx="1"/>
            <a:endCxn id="29" idx="2"/>
          </p:cNvCxnSpPr>
          <p:nvPr/>
        </p:nvCxnSpPr>
        <p:spPr>
          <a:xfrm rot="10800000">
            <a:off x="2166946" y="2759242"/>
            <a:ext cx="436745" cy="522010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90">
            <a:extLst>
              <a:ext uri="{FF2B5EF4-FFF2-40B4-BE49-F238E27FC236}">
                <a16:creationId xmlns:a16="http://schemas.microsoft.com/office/drawing/2014/main" id="{75AB056F-088C-4BA4-88FF-25C061CCF435}"/>
              </a:ext>
            </a:extLst>
          </p:cNvPr>
          <p:cNvCxnSpPr>
            <a:cxnSpLocks/>
            <a:stCxn id="26" idx="3"/>
            <a:endCxn id="22" idx="1"/>
          </p:cNvCxnSpPr>
          <p:nvPr/>
        </p:nvCxnSpPr>
        <p:spPr>
          <a:xfrm>
            <a:off x="2607863" y="5209427"/>
            <a:ext cx="181002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90">
            <a:extLst>
              <a:ext uri="{FF2B5EF4-FFF2-40B4-BE49-F238E27FC236}">
                <a16:creationId xmlns:a16="http://schemas.microsoft.com/office/drawing/2014/main" id="{1037B79E-D8A0-4307-9925-870EB7C4941C}"/>
              </a:ext>
            </a:extLst>
          </p:cNvPr>
          <p:cNvCxnSpPr>
            <a:cxnSpLocks/>
            <a:stCxn id="22" idx="3"/>
            <a:endCxn id="10" idx="1"/>
          </p:cNvCxnSpPr>
          <p:nvPr/>
        </p:nvCxnSpPr>
        <p:spPr>
          <a:xfrm>
            <a:off x="5299728" y="5209427"/>
            <a:ext cx="181002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90">
            <a:extLst>
              <a:ext uri="{FF2B5EF4-FFF2-40B4-BE49-F238E27FC236}">
                <a16:creationId xmlns:a16="http://schemas.microsoft.com/office/drawing/2014/main" id="{D6290B10-83BA-4238-A9A1-A966C14CEFB1}"/>
              </a:ext>
            </a:extLst>
          </p:cNvPr>
          <p:cNvCxnSpPr>
            <a:cxnSpLocks/>
            <a:stCxn id="10" idx="3"/>
            <a:endCxn id="18" idx="1"/>
          </p:cNvCxnSpPr>
          <p:nvPr/>
        </p:nvCxnSpPr>
        <p:spPr>
          <a:xfrm>
            <a:off x="7991593" y="5209427"/>
            <a:ext cx="1810027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: скругленные углы 36">
            <a:extLst>
              <a:ext uri="{FF2B5EF4-FFF2-40B4-BE49-F238E27FC236}">
                <a16:creationId xmlns:a16="http://schemas.microsoft.com/office/drawing/2014/main" id="{4444D1F8-8D1A-4760-B03D-7574D97817E0}"/>
              </a:ext>
            </a:extLst>
          </p:cNvPr>
          <p:cNvSpPr/>
          <p:nvPr/>
        </p:nvSpPr>
        <p:spPr>
          <a:xfrm>
            <a:off x="4417888" y="1550648"/>
            <a:ext cx="881839" cy="457723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8" name="Прямоугольник: скругленные углы 37">
            <a:extLst>
              <a:ext uri="{FF2B5EF4-FFF2-40B4-BE49-F238E27FC236}">
                <a16:creationId xmlns:a16="http://schemas.microsoft.com/office/drawing/2014/main" id="{87685DC5-2C12-4D5C-A41A-1B499DB0B313}"/>
              </a:ext>
            </a:extLst>
          </p:cNvPr>
          <p:cNvSpPr/>
          <p:nvPr/>
        </p:nvSpPr>
        <p:spPr>
          <a:xfrm>
            <a:off x="3844373" y="3052390"/>
            <a:ext cx="522286" cy="45772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9" name="Прямоугольник: скругленные углы 38">
            <a:extLst>
              <a:ext uri="{FF2B5EF4-FFF2-40B4-BE49-F238E27FC236}">
                <a16:creationId xmlns:a16="http://schemas.microsoft.com/office/drawing/2014/main" id="{23470DC8-2BA5-4EBE-899D-351727049402}"/>
              </a:ext>
            </a:extLst>
          </p:cNvPr>
          <p:cNvSpPr/>
          <p:nvPr/>
        </p:nvSpPr>
        <p:spPr>
          <a:xfrm>
            <a:off x="4417888" y="2301519"/>
            <a:ext cx="881839" cy="457723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40" name="Прямая со стрелкой 90">
            <a:extLst>
              <a:ext uri="{FF2B5EF4-FFF2-40B4-BE49-F238E27FC236}">
                <a16:creationId xmlns:a16="http://schemas.microsoft.com/office/drawing/2014/main" id="{F1DA1574-EED6-447F-851D-0F0BF0BAC742}"/>
              </a:ext>
            </a:extLst>
          </p:cNvPr>
          <p:cNvCxnSpPr>
            <a:cxnSpLocks/>
            <a:stCxn id="39" idx="0"/>
            <a:endCxn id="37" idx="2"/>
          </p:cNvCxnSpPr>
          <p:nvPr/>
        </p:nvCxnSpPr>
        <p:spPr>
          <a:xfrm flipV="1">
            <a:off x="4858808" y="2008371"/>
            <a:ext cx="0" cy="29314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B52E17C1-DCFD-4ED3-A675-1BB988BCBE4A}"/>
              </a:ext>
            </a:extLst>
          </p:cNvPr>
          <p:cNvSpPr/>
          <p:nvPr/>
        </p:nvSpPr>
        <p:spPr>
          <a:xfrm>
            <a:off x="5295553" y="3052390"/>
            <a:ext cx="522286" cy="457723"/>
          </a:xfrm>
          <a:prstGeom prst="roundRect">
            <a:avLst/>
          </a:prstGeom>
          <a:solidFill>
            <a:srgbClr val="F37D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42" name="Соединитель: уступ 41">
            <a:extLst>
              <a:ext uri="{FF2B5EF4-FFF2-40B4-BE49-F238E27FC236}">
                <a16:creationId xmlns:a16="http://schemas.microsoft.com/office/drawing/2014/main" id="{48E07916-104E-499A-BCEB-1A21D8FE4DA6}"/>
              </a:ext>
            </a:extLst>
          </p:cNvPr>
          <p:cNvCxnSpPr>
            <a:cxnSpLocks/>
            <a:stCxn id="38" idx="3"/>
            <a:endCxn id="39" idx="2"/>
          </p:cNvCxnSpPr>
          <p:nvPr/>
        </p:nvCxnSpPr>
        <p:spPr>
          <a:xfrm flipV="1">
            <a:off x="4366659" y="2759242"/>
            <a:ext cx="492149" cy="522010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: уступ 42">
            <a:extLst>
              <a:ext uri="{FF2B5EF4-FFF2-40B4-BE49-F238E27FC236}">
                <a16:creationId xmlns:a16="http://schemas.microsoft.com/office/drawing/2014/main" id="{686B1150-CA6B-4463-A9BA-058C12B39A85}"/>
              </a:ext>
            </a:extLst>
          </p:cNvPr>
          <p:cNvCxnSpPr>
            <a:cxnSpLocks/>
            <a:stCxn id="41" idx="1"/>
            <a:endCxn id="39" idx="2"/>
          </p:cNvCxnSpPr>
          <p:nvPr/>
        </p:nvCxnSpPr>
        <p:spPr>
          <a:xfrm rot="10800000">
            <a:off x="4858809" y="2759242"/>
            <a:ext cx="436745" cy="522010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Прямоугольник: скругленные углы 43">
            <a:extLst>
              <a:ext uri="{FF2B5EF4-FFF2-40B4-BE49-F238E27FC236}">
                <a16:creationId xmlns:a16="http://schemas.microsoft.com/office/drawing/2014/main" id="{753CE98B-7DB3-49BA-80B4-15269BB60A01}"/>
              </a:ext>
            </a:extLst>
          </p:cNvPr>
          <p:cNvSpPr/>
          <p:nvPr/>
        </p:nvSpPr>
        <p:spPr>
          <a:xfrm>
            <a:off x="7096772" y="1550648"/>
            <a:ext cx="881839" cy="457723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61BC073D-1FBD-4AD5-B67E-F1D1173DB251}"/>
              </a:ext>
            </a:extLst>
          </p:cNvPr>
          <p:cNvSpPr/>
          <p:nvPr/>
        </p:nvSpPr>
        <p:spPr>
          <a:xfrm>
            <a:off x="6523257" y="3052390"/>
            <a:ext cx="522286" cy="45772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6" name="Прямоугольник: скругленные углы 45">
            <a:extLst>
              <a:ext uri="{FF2B5EF4-FFF2-40B4-BE49-F238E27FC236}">
                <a16:creationId xmlns:a16="http://schemas.microsoft.com/office/drawing/2014/main" id="{68E53609-B120-4327-97A3-40B0BDDFAFEA}"/>
              </a:ext>
            </a:extLst>
          </p:cNvPr>
          <p:cNvSpPr/>
          <p:nvPr/>
        </p:nvSpPr>
        <p:spPr>
          <a:xfrm>
            <a:off x="7096772" y="2301519"/>
            <a:ext cx="881839" cy="457723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47" name="Прямая со стрелкой 90">
            <a:extLst>
              <a:ext uri="{FF2B5EF4-FFF2-40B4-BE49-F238E27FC236}">
                <a16:creationId xmlns:a16="http://schemas.microsoft.com/office/drawing/2014/main" id="{29AC43B5-FE47-4783-81DD-7AD3257A57AB}"/>
              </a:ext>
            </a:extLst>
          </p:cNvPr>
          <p:cNvCxnSpPr>
            <a:cxnSpLocks/>
            <a:stCxn id="46" idx="0"/>
            <a:endCxn id="44" idx="2"/>
          </p:cNvCxnSpPr>
          <p:nvPr/>
        </p:nvCxnSpPr>
        <p:spPr>
          <a:xfrm flipV="1">
            <a:off x="7537692" y="2008371"/>
            <a:ext cx="0" cy="29314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Прямоугольник: скругленные углы 47">
            <a:extLst>
              <a:ext uri="{FF2B5EF4-FFF2-40B4-BE49-F238E27FC236}">
                <a16:creationId xmlns:a16="http://schemas.microsoft.com/office/drawing/2014/main" id="{47889FB2-B9BC-4E03-B8F8-FDEAB18BF592}"/>
              </a:ext>
            </a:extLst>
          </p:cNvPr>
          <p:cNvSpPr/>
          <p:nvPr/>
        </p:nvSpPr>
        <p:spPr>
          <a:xfrm>
            <a:off x="7974437" y="3052390"/>
            <a:ext cx="522286" cy="457723"/>
          </a:xfrm>
          <a:prstGeom prst="roundRect">
            <a:avLst/>
          </a:prstGeom>
          <a:solidFill>
            <a:srgbClr val="F37D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49" name="Соединитель: уступ 48">
            <a:extLst>
              <a:ext uri="{FF2B5EF4-FFF2-40B4-BE49-F238E27FC236}">
                <a16:creationId xmlns:a16="http://schemas.microsoft.com/office/drawing/2014/main" id="{2946A550-C060-4F41-917E-05333743035B}"/>
              </a:ext>
            </a:extLst>
          </p:cNvPr>
          <p:cNvCxnSpPr>
            <a:cxnSpLocks/>
            <a:stCxn id="45" idx="3"/>
            <a:endCxn id="46" idx="2"/>
          </p:cNvCxnSpPr>
          <p:nvPr/>
        </p:nvCxnSpPr>
        <p:spPr>
          <a:xfrm flipV="1">
            <a:off x="7045543" y="2759242"/>
            <a:ext cx="492149" cy="522010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: уступ 49">
            <a:extLst>
              <a:ext uri="{FF2B5EF4-FFF2-40B4-BE49-F238E27FC236}">
                <a16:creationId xmlns:a16="http://schemas.microsoft.com/office/drawing/2014/main" id="{0B18D972-0B09-4A00-B565-147C5289109C}"/>
              </a:ext>
            </a:extLst>
          </p:cNvPr>
          <p:cNvCxnSpPr>
            <a:cxnSpLocks/>
            <a:stCxn id="48" idx="1"/>
            <a:endCxn id="46" idx="2"/>
          </p:cNvCxnSpPr>
          <p:nvPr/>
        </p:nvCxnSpPr>
        <p:spPr>
          <a:xfrm rot="10800000">
            <a:off x="7537693" y="2759242"/>
            <a:ext cx="436745" cy="522010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Прямоугольник: скругленные углы 50">
            <a:extLst>
              <a:ext uri="{FF2B5EF4-FFF2-40B4-BE49-F238E27FC236}">
                <a16:creationId xmlns:a16="http://schemas.microsoft.com/office/drawing/2014/main" id="{230BDA92-9F2F-4270-B144-CEDC58B6772D}"/>
              </a:ext>
            </a:extLst>
          </p:cNvPr>
          <p:cNvSpPr/>
          <p:nvPr/>
        </p:nvSpPr>
        <p:spPr>
          <a:xfrm>
            <a:off x="9791846" y="1550648"/>
            <a:ext cx="881839" cy="45772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2" name="Прямоугольник: скругленные углы 51">
            <a:extLst>
              <a:ext uri="{FF2B5EF4-FFF2-40B4-BE49-F238E27FC236}">
                <a16:creationId xmlns:a16="http://schemas.microsoft.com/office/drawing/2014/main" id="{59F73954-DBDB-487D-A221-CDDD5B8E5990}"/>
              </a:ext>
            </a:extLst>
          </p:cNvPr>
          <p:cNvSpPr/>
          <p:nvPr/>
        </p:nvSpPr>
        <p:spPr>
          <a:xfrm>
            <a:off x="9218331" y="3052390"/>
            <a:ext cx="522286" cy="45772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3" name="Прямоугольник: скругленные углы 52">
            <a:extLst>
              <a:ext uri="{FF2B5EF4-FFF2-40B4-BE49-F238E27FC236}">
                <a16:creationId xmlns:a16="http://schemas.microsoft.com/office/drawing/2014/main" id="{E2466F8C-98ED-4215-A88A-8A4A30032631}"/>
              </a:ext>
            </a:extLst>
          </p:cNvPr>
          <p:cNvSpPr/>
          <p:nvPr/>
        </p:nvSpPr>
        <p:spPr>
          <a:xfrm>
            <a:off x="9791846" y="2301519"/>
            <a:ext cx="881839" cy="45772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54" name="Прямая со стрелкой 90">
            <a:extLst>
              <a:ext uri="{FF2B5EF4-FFF2-40B4-BE49-F238E27FC236}">
                <a16:creationId xmlns:a16="http://schemas.microsoft.com/office/drawing/2014/main" id="{054EA5B0-1526-40E3-82CD-06234B492D3D}"/>
              </a:ext>
            </a:extLst>
          </p:cNvPr>
          <p:cNvCxnSpPr>
            <a:cxnSpLocks/>
            <a:stCxn id="53" idx="0"/>
            <a:endCxn id="51" idx="2"/>
          </p:cNvCxnSpPr>
          <p:nvPr/>
        </p:nvCxnSpPr>
        <p:spPr>
          <a:xfrm flipV="1">
            <a:off x="10232766" y="2008371"/>
            <a:ext cx="0" cy="293148"/>
          </a:xfrm>
          <a:prstGeom prst="straightConnector1">
            <a:avLst/>
          </a:prstGeom>
          <a:ln w="3810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Прямоугольник: скругленные углы 54">
            <a:extLst>
              <a:ext uri="{FF2B5EF4-FFF2-40B4-BE49-F238E27FC236}">
                <a16:creationId xmlns:a16="http://schemas.microsoft.com/office/drawing/2014/main" id="{82A98727-9783-412A-9F71-F9F4B9776402}"/>
              </a:ext>
            </a:extLst>
          </p:cNvPr>
          <p:cNvSpPr/>
          <p:nvPr/>
        </p:nvSpPr>
        <p:spPr>
          <a:xfrm>
            <a:off x="10669511" y="3052390"/>
            <a:ext cx="522286" cy="457723"/>
          </a:xfrm>
          <a:prstGeom prst="roundRect">
            <a:avLst/>
          </a:prstGeom>
          <a:solidFill>
            <a:srgbClr val="F37D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56" name="Соединитель: уступ 55">
            <a:extLst>
              <a:ext uri="{FF2B5EF4-FFF2-40B4-BE49-F238E27FC236}">
                <a16:creationId xmlns:a16="http://schemas.microsoft.com/office/drawing/2014/main" id="{CCCBC1BB-1D21-44F5-A3D5-83E363F5E7B4}"/>
              </a:ext>
            </a:extLst>
          </p:cNvPr>
          <p:cNvCxnSpPr>
            <a:cxnSpLocks/>
            <a:stCxn id="52" idx="3"/>
            <a:endCxn id="53" idx="2"/>
          </p:cNvCxnSpPr>
          <p:nvPr/>
        </p:nvCxnSpPr>
        <p:spPr>
          <a:xfrm flipV="1">
            <a:off x="9740617" y="2759242"/>
            <a:ext cx="492149" cy="522010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Соединитель: уступ 56">
            <a:extLst>
              <a:ext uri="{FF2B5EF4-FFF2-40B4-BE49-F238E27FC236}">
                <a16:creationId xmlns:a16="http://schemas.microsoft.com/office/drawing/2014/main" id="{F44323BF-842E-45A8-8328-76733645A637}"/>
              </a:ext>
            </a:extLst>
          </p:cNvPr>
          <p:cNvCxnSpPr>
            <a:cxnSpLocks/>
            <a:stCxn id="55" idx="1"/>
            <a:endCxn id="53" idx="2"/>
          </p:cNvCxnSpPr>
          <p:nvPr/>
        </p:nvCxnSpPr>
        <p:spPr>
          <a:xfrm rot="10800000">
            <a:off x="10232767" y="2759242"/>
            <a:ext cx="436745" cy="522010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90">
            <a:extLst>
              <a:ext uri="{FF2B5EF4-FFF2-40B4-BE49-F238E27FC236}">
                <a16:creationId xmlns:a16="http://schemas.microsoft.com/office/drawing/2014/main" id="{9E73C26E-DA9B-499E-BF13-ED78BF5673E9}"/>
              </a:ext>
            </a:extLst>
          </p:cNvPr>
          <p:cNvCxnSpPr>
            <a:cxnSpLocks/>
            <a:stCxn id="29" idx="3"/>
            <a:endCxn id="39" idx="1"/>
          </p:cNvCxnSpPr>
          <p:nvPr/>
        </p:nvCxnSpPr>
        <p:spPr>
          <a:xfrm>
            <a:off x="2607864" y="2530381"/>
            <a:ext cx="181002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90">
            <a:extLst>
              <a:ext uri="{FF2B5EF4-FFF2-40B4-BE49-F238E27FC236}">
                <a16:creationId xmlns:a16="http://schemas.microsoft.com/office/drawing/2014/main" id="{DA950A3B-FE62-4459-96B3-5F56BCFB5CF6}"/>
              </a:ext>
            </a:extLst>
          </p:cNvPr>
          <p:cNvCxnSpPr>
            <a:cxnSpLocks/>
            <a:stCxn id="39" idx="3"/>
            <a:endCxn id="46" idx="1"/>
          </p:cNvCxnSpPr>
          <p:nvPr/>
        </p:nvCxnSpPr>
        <p:spPr>
          <a:xfrm>
            <a:off x="5299727" y="2530381"/>
            <a:ext cx="179704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90">
            <a:extLst>
              <a:ext uri="{FF2B5EF4-FFF2-40B4-BE49-F238E27FC236}">
                <a16:creationId xmlns:a16="http://schemas.microsoft.com/office/drawing/2014/main" id="{12B4A35C-46AC-47F6-839D-B3B22F123019}"/>
              </a:ext>
            </a:extLst>
          </p:cNvPr>
          <p:cNvCxnSpPr>
            <a:cxnSpLocks/>
            <a:stCxn id="46" idx="3"/>
            <a:endCxn id="53" idx="1"/>
          </p:cNvCxnSpPr>
          <p:nvPr/>
        </p:nvCxnSpPr>
        <p:spPr>
          <a:xfrm>
            <a:off x="7978611" y="2530381"/>
            <a:ext cx="181323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AD71073-2A26-4F69-85DC-C314BD58EE9C}"/>
              </a:ext>
            </a:extLst>
          </p:cNvPr>
          <p:cNvSpPr txBox="1"/>
          <p:nvPr/>
        </p:nvSpPr>
        <p:spPr>
          <a:xfrm>
            <a:off x="3249922" y="3486368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3498DB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привет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201A54A-5EA3-4E0A-B02D-D8F1B698B7A1}"/>
              </a:ext>
            </a:extLst>
          </p:cNvPr>
          <p:cNvSpPr txBox="1"/>
          <p:nvPr/>
        </p:nvSpPr>
        <p:spPr>
          <a:xfrm>
            <a:off x="5964248" y="3486368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3498DB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как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45A70FD-AE27-4BAA-AFEE-8EC3E234BE58}"/>
              </a:ext>
            </a:extLst>
          </p:cNvPr>
          <p:cNvSpPr txBox="1"/>
          <p:nvPr/>
        </p:nvSpPr>
        <p:spPr>
          <a:xfrm>
            <a:off x="8649696" y="3486368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3498DB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дела</a:t>
            </a:r>
          </a:p>
        </p:txBody>
      </p:sp>
      <p:cxnSp>
        <p:nvCxnSpPr>
          <p:cNvPr id="64" name="Соединитель: изогнутый 63">
            <a:extLst>
              <a:ext uri="{FF2B5EF4-FFF2-40B4-BE49-F238E27FC236}">
                <a16:creationId xmlns:a16="http://schemas.microsoft.com/office/drawing/2014/main" id="{56CFB520-43A3-4D13-A74A-81FF12CED7CB}"/>
              </a:ext>
            </a:extLst>
          </p:cNvPr>
          <p:cNvCxnSpPr>
            <a:cxnSpLocks/>
            <a:stCxn id="26" idx="0"/>
            <a:endCxn id="55" idx="2"/>
          </p:cNvCxnSpPr>
          <p:nvPr/>
        </p:nvCxnSpPr>
        <p:spPr>
          <a:xfrm rot="5400000" flipH="1" flipV="1">
            <a:off x="5813573" y="-136516"/>
            <a:ext cx="1470452" cy="8763710"/>
          </a:xfrm>
          <a:prstGeom prst="curvedConnector3">
            <a:avLst>
              <a:gd name="adj1" fmla="val 40836"/>
            </a:avLst>
          </a:prstGeom>
          <a:ln w="38100">
            <a:solidFill>
              <a:srgbClr val="991B6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Соединитель: изогнутый 64">
            <a:extLst>
              <a:ext uri="{FF2B5EF4-FFF2-40B4-BE49-F238E27FC236}">
                <a16:creationId xmlns:a16="http://schemas.microsoft.com/office/drawing/2014/main" id="{A2C2E0ED-8B80-4B61-A197-F97FECE2668D}"/>
              </a:ext>
            </a:extLst>
          </p:cNvPr>
          <p:cNvCxnSpPr>
            <a:cxnSpLocks/>
            <a:stCxn id="22" idx="0"/>
            <a:endCxn id="55" idx="2"/>
          </p:cNvCxnSpPr>
          <p:nvPr/>
        </p:nvCxnSpPr>
        <p:spPr>
          <a:xfrm rot="5400000" flipH="1" flipV="1">
            <a:off x="7159505" y="1209417"/>
            <a:ext cx="1470452" cy="6071845"/>
          </a:xfrm>
          <a:prstGeom prst="curvedConnector3">
            <a:avLst>
              <a:gd name="adj1" fmla="val 28399"/>
            </a:avLst>
          </a:prstGeom>
          <a:ln w="38100">
            <a:solidFill>
              <a:srgbClr val="991B6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Соединитель: изогнутый 65">
            <a:extLst>
              <a:ext uri="{FF2B5EF4-FFF2-40B4-BE49-F238E27FC236}">
                <a16:creationId xmlns:a16="http://schemas.microsoft.com/office/drawing/2014/main" id="{7603D802-1AAC-4FAD-AAA1-5FE918B8E260}"/>
              </a:ext>
            </a:extLst>
          </p:cNvPr>
          <p:cNvCxnSpPr>
            <a:cxnSpLocks/>
            <a:stCxn id="10" idx="0"/>
            <a:endCxn id="55" idx="2"/>
          </p:cNvCxnSpPr>
          <p:nvPr/>
        </p:nvCxnSpPr>
        <p:spPr>
          <a:xfrm rot="5400000" flipH="1" flipV="1">
            <a:off x="8505438" y="2555349"/>
            <a:ext cx="1470452" cy="3379980"/>
          </a:xfrm>
          <a:prstGeom prst="curvedConnector3">
            <a:avLst>
              <a:gd name="adj1" fmla="val 11380"/>
            </a:avLst>
          </a:prstGeom>
          <a:ln w="38100">
            <a:solidFill>
              <a:srgbClr val="991B6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Соединитель: изогнутый 66">
            <a:extLst>
              <a:ext uri="{FF2B5EF4-FFF2-40B4-BE49-F238E27FC236}">
                <a16:creationId xmlns:a16="http://schemas.microsoft.com/office/drawing/2014/main" id="{6C01ED19-CB56-47C5-8389-2BD87EE6180C}"/>
              </a:ext>
            </a:extLst>
          </p:cNvPr>
          <p:cNvCxnSpPr>
            <a:cxnSpLocks/>
            <a:stCxn id="18" idx="0"/>
            <a:endCxn id="55" idx="2"/>
          </p:cNvCxnSpPr>
          <p:nvPr/>
        </p:nvCxnSpPr>
        <p:spPr>
          <a:xfrm rot="5400000" flipH="1" flipV="1">
            <a:off x="9851371" y="3901282"/>
            <a:ext cx="1470452" cy="688114"/>
          </a:xfrm>
          <a:prstGeom prst="curvedConnector3">
            <a:avLst>
              <a:gd name="adj1" fmla="val 21853"/>
            </a:avLst>
          </a:prstGeom>
          <a:ln w="38100">
            <a:solidFill>
              <a:srgbClr val="991B6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AF66377-93E3-4042-A0AD-9E20FDA1A01A}"/>
              </a:ext>
            </a:extLst>
          </p:cNvPr>
          <p:cNvSpPr txBox="1"/>
          <p:nvPr/>
        </p:nvSpPr>
        <p:spPr>
          <a:xfrm>
            <a:off x="1308100" y="6241616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hello</a:t>
            </a:r>
            <a:endParaRPr lang="ru-RU" sz="24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DB2E3B6-8BA6-4901-8222-2D0B2F20CE7D}"/>
              </a:ext>
            </a:extLst>
          </p:cNvPr>
          <p:cNvSpPr txBox="1"/>
          <p:nvPr/>
        </p:nvSpPr>
        <p:spPr>
          <a:xfrm>
            <a:off x="4019215" y="6241616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how</a:t>
            </a:r>
            <a:endParaRPr lang="ru-RU" sz="24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DCF04C8-910D-48FD-AE6E-3AAA995B4752}"/>
              </a:ext>
            </a:extLst>
          </p:cNvPr>
          <p:cNvSpPr txBox="1"/>
          <p:nvPr/>
        </p:nvSpPr>
        <p:spPr>
          <a:xfrm>
            <a:off x="6739956" y="6241616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are</a:t>
            </a:r>
            <a:endParaRPr lang="ru-RU" sz="24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6F40446-6A20-4EA2-9D6B-65A3964EAAF5}"/>
              </a:ext>
            </a:extLst>
          </p:cNvPr>
          <p:cNvSpPr txBox="1"/>
          <p:nvPr/>
        </p:nvSpPr>
        <p:spPr>
          <a:xfrm>
            <a:off x="9441446" y="6241616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you</a:t>
            </a:r>
            <a:endParaRPr lang="ru-RU" sz="24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471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ru-RU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Генерация текстов</a:t>
            </a:r>
            <a:endParaRPr dirty="0"/>
          </a:p>
        </p:txBody>
      </p:sp>
      <p:sp>
        <p:nvSpPr>
          <p:cNvPr id="47" name="Прямоугольник: скругленные углы 46">
            <a:extLst>
              <a:ext uri="{FF2B5EF4-FFF2-40B4-BE49-F238E27FC236}">
                <a16:creationId xmlns:a16="http://schemas.microsoft.com/office/drawing/2014/main" id="{E17C1F65-0398-4BD4-B642-15B59716C848}"/>
              </a:ext>
            </a:extLst>
          </p:cNvPr>
          <p:cNvSpPr/>
          <p:nvPr/>
        </p:nvSpPr>
        <p:spPr>
          <a:xfrm>
            <a:off x="553719" y="4462440"/>
            <a:ext cx="688555" cy="439760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57" name="Прямая со стрелкой 90">
            <a:extLst>
              <a:ext uri="{FF2B5EF4-FFF2-40B4-BE49-F238E27FC236}">
                <a16:creationId xmlns:a16="http://schemas.microsoft.com/office/drawing/2014/main" id="{502F28A6-8E8F-45C1-86A9-29DB29E26178}"/>
              </a:ext>
            </a:extLst>
          </p:cNvPr>
          <p:cNvCxnSpPr>
            <a:cxnSpLocks/>
            <a:stCxn id="47" idx="0"/>
            <a:endCxn id="58" idx="2"/>
          </p:cNvCxnSpPr>
          <p:nvPr/>
        </p:nvCxnSpPr>
        <p:spPr>
          <a:xfrm flipV="1">
            <a:off x="897995" y="3756830"/>
            <a:ext cx="0" cy="7056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Прямоугольник: скругленные углы 57">
            <a:extLst>
              <a:ext uri="{FF2B5EF4-FFF2-40B4-BE49-F238E27FC236}">
                <a16:creationId xmlns:a16="http://schemas.microsoft.com/office/drawing/2014/main" id="{4AB55F2D-C643-4D92-A2E2-6B2A06D9A5C9}"/>
              </a:ext>
            </a:extLst>
          </p:cNvPr>
          <p:cNvSpPr/>
          <p:nvPr/>
        </p:nvSpPr>
        <p:spPr>
          <a:xfrm>
            <a:off x="553719" y="3317070"/>
            <a:ext cx="688555" cy="439760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59" name="Прямая со стрелкой 90">
            <a:extLst>
              <a:ext uri="{FF2B5EF4-FFF2-40B4-BE49-F238E27FC236}">
                <a16:creationId xmlns:a16="http://schemas.microsoft.com/office/drawing/2014/main" id="{AA23D234-A78A-4CFA-AFE6-B2319F7F864C}"/>
              </a:ext>
            </a:extLst>
          </p:cNvPr>
          <p:cNvCxnSpPr>
            <a:cxnSpLocks/>
            <a:stCxn id="58" idx="3"/>
            <a:endCxn id="61" idx="1"/>
          </p:cNvCxnSpPr>
          <p:nvPr/>
        </p:nvCxnSpPr>
        <p:spPr>
          <a:xfrm>
            <a:off x="1242274" y="3536950"/>
            <a:ext cx="4492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90">
            <a:extLst>
              <a:ext uri="{FF2B5EF4-FFF2-40B4-BE49-F238E27FC236}">
                <a16:creationId xmlns:a16="http://schemas.microsoft.com/office/drawing/2014/main" id="{11D63AFC-0936-475F-A4E8-96AD7484690D}"/>
              </a:ext>
            </a:extLst>
          </p:cNvPr>
          <p:cNvCxnSpPr>
            <a:cxnSpLocks/>
            <a:stCxn id="61" idx="3"/>
            <a:endCxn id="63" idx="1"/>
          </p:cNvCxnSpPr>
          <p:nvPr/>
        </p:nvCxnSpPr>
        <p:spPr>
          <a:xfrm>
            <a:off x="2380087" y="3536950"/>
            <a:ext cx="4492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Прямоугольник: скругленные углы 60">
            <a:extLst>
              <a:ext uri="{FF2B5EF4-FFF2-40B4-BE49-F238E27FC236}">
                <a16:creationId xmlns:a16="http://schemas.microsoft.com/office/drawing/2014/main" id="{CE1F5819-63AA-4AFA-9654-5D192382F417}"/>
              </a:ext>
            </a:extLst>
          </p:cNvPr>
          <p:cNvSpPr/>
          <p:nvPr/>
        </p:nvSpPr>
        <p:spPr>
          <a:xfrm>
            <a:off x="1691533" y="3317070"/>
            <a:ext cx="688555" cy="439760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62" name="Прямоугольник: скругленные углы 61">
            <a:extLst>
              <a:ext uri="{FF2B5EF4-FFF2-40B4-BE49-F238E27FC236}">
                <a16:creationId xmlns:a16="http://schemas.microsoft.com/office/drawing/2014/main" id="{96E2A4E2-6A79-4487-AE15-4C7667C49ED3}"/>
              </a:ext>
            </a:extLst>
          </p:cNvPr>
          <p:cNvSpPr/>
          <p:nvPr/>
        </p:nvSpPr>
        <p:spPr>
          <a:xfrm>
            <a:off x="2829346" y="2171700"/>
            <a:ext cx="688555" cy="439760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63" name="Прямоугольник: скругленные углы 62">
            <a:extLst>
              <a:ext uri="{FF2B5EF4-FFF2-40B4-BE49-F238E27FC236}">
                <a16:creationId xmlns:a16="http://schemas.microsoft.com/office/drawing/2014/main" id="{993503DA-8DE6-4125-86BF-A243B0F5E266}"/>
              </a:ext>
            </a:extLst>
          </p:cNvPr>
          <p:cNvSpPr/>
          <p:nvPr/>
        </p:nvSpPr>
        <p:spPr>
          <a:xfrm>
            <a:off x="2829346" y="3317070"/>
            <a:ext cx="688555" cy="439760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9FDD2438-5DE8-4F2D-B010-01889A72C001}"/>
              </a:ext>
            </a:extLst>
          </p:cNvPr>
          <p:cNvCxnSpPr>
            <a:cxnSpLocks/>
            <a:stCxn id="63" idx="0"/>
            <a:endCxn id="62" idx="2"/>
          </p:cNvCxnSpPr>
          <p:nvPr/>
        </p:nvCxnSpPr>
        <p:spPr>
          <a:xfrm flipV="1">
            <a:off x="3173625" y="2611460"/>
            <a:ext cx="0" cy="7056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Прямоугольник: скругленные углы 64">
            <a:extLst>
              <a:ext uri="{FF2B5EF4-FFF2-40B4-BE49-F238E27FC236}">
                <a16:creationId xmlns:a16="http://schemas.microsoft.com/office/drawing/2014/main" id="{9E0370BD-486D-48C6-AF96-638C1FE7D9C7}"/>
              </a:ext>
            </a:extLst>
          </p:cNvPr>
          <p:cNvSpPr/>
          <p:nvPr/>
        </p:nvSpPr>
        <p:spPr>
          <a:xfrm>
            <a:off x="1686346" y="2171700"/>
            <a:ext cx="688555" cy="439760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77F2A1E4-E59F-4ABB-AFA3-4734A45B786E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2030625" y="2611460"/>
            <a:ext cx="0" cy="7056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Прямоугольник: скругленные углы 66">
            <a:extLst>
              <a:ext uri="{FF2B5EF4-FFF2-40B4-BE49-F238E27FC236}">
                <a16:creationId xmlns:a16="http://schemas.microsoft.com/office/drawing/2014/main" id="{D0F3F3BA-3DA1-48AC-B2BF-C6E3B60374C4}"/>
              </a:ext>
            </a:extLst>
          </p:cNvPr>
          <p:cNvSpPr/>
          <p:nvPr/>
        </p:nvSpPr>
        <p:spPr>
          <a:xfrm>
            <a:off x="543346" y="2171700"/>
            <a:ext cx="688555" cy="439760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07D1922F-AC1F-48B1-AD77-D21331E36333}"/>
              </a:ext>
            </a:extLst>
          </p:cNvPr>
          <p:cNvCxnSpPr>
            <a:cxnSpLocks/>
            <a:endCxn id="67" idx="2"/>
          </p:cNvCxnSpPr>
          <p:nvPr/>
        </p:nvCxnSpPr>
        <p:spPr>
          <a:xfrm flipV="1">
            <a:off x="887625" y="2611460"/>
            <a:ext cx="0" cy="7056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913CC8B-417F-478A-8503-5FEF8AD4D6A6}"/>
              </a:ext>
            </a:extLst>
          </p:cNvPr>
          <p:cNvSpPr txBox="1"/>
          <p:nvPr/>
        </p:nvSpPr>
        <p:spPr>
          <a:xfrm>
            <a:off x="5219912" y="4961690"/>
            <a:ext cx="1689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Вход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1EB7708-57BE-405E-83E4-FDEBE5F4C62C}"/>
              </a:ext>
            </a:extLst>
          </p:cNvPr>
          <p:cNvSpPr txBox="1"/>
          <p:nvPr/>
        </p:nvSpPr>
        <p:spPr>
          <a:xfrm>
            <a:off x="241300" y="1281336"/>
            <a:ext cx="356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One-to-Many</a:t>
            </a:r>
            <a:endParaRPr lang="ru-RU" sz="2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71" name="Прямая соединительная линия 70">
            <a:extLst>
              <a:ext uri="{FF2B5EF4-FFF2-40B4-BE49-F238E27FC236}">
                <a16:creationId xmlns:a16="http://schemas.microsoft.com/office/drawing/2014/main" id="{1E24F802-E6D6-4988-AFA0-C64111C72A95}"/>
              </a:ext>
            </a:extLst>
          </p:cNvPr>
          <p:cNvCxnSpPr>
            <a:cxnSpLocks/>
          </p:cNvCxnSpPr>
          <p:nvPr/>
        </p:nvCxnSpPr>
        <p:spPr>
          <a:xfrm>
            <a:off x="4127500" y="1099128"/>
            <a:ext cx="0" cy="5962072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Прямоугольник: скругленные углы 71">
            <a:extLst>
              <a:ext uri="{FF2B5EF4-FFF2-40B4-BE49-F238E27FC236}">
                <a16:creationId xmlns:a16="http://schemas.microsoft.com/office/drawing/2014/main" id="{1B1F39F0-BFB1-482D-A2F1-60B7CE1D84AE}"/>
              </a:ext>
            </a:extLst>
          </p:cNvPr>
          <p:cNvSpPr/>
          <p:nvPr/>
        </p:nvSpPr>
        <p:spPr>
          <a:xfrm>
            <a:off x="5714572" y="4465317"/>
            <a:ext cx="688555" cy="49360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73" name="Прямая со стрелкой 90">
            <a:extLst>
              <a:ext uri="{FF2B5EF4-FFF2-40B4-BE49-F238E27FC236}">
                <a16:creationId xmlns:a16="http://schemas.microsoft.com/office/drawing/2014/main" id="{92F57874-3A64-4EAC-97CB-D15A5E0EA5ED}"/>
              </a:ext>
            </a:extLst>
          </p:cNvPr>
          <p:cNvCxnSpPr>
            <a:cxnSpLocks/>
            <a:stCxn id="72" idx="0"/>
            <a:endCxn id="74" idx="2"/>
          </p:cNvCxnSpPr>
          <p:nvPr/>
        </p:nvCxnSpPr>
        <p:spPr>
          <a:xfrm flipV="1">
            <a:off x="6058848" y="3673315"/>
            <a:ext cx="0" cy="79200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рямоугольник: скругленные углы 73">
            <a:extLst>
              <a:ext uri="{FF2B5EF4-FFF2-40B4-BE49-F238E27FC236}">
                <a16:creationId xmlns:a16="http://schemas.microsoft.com/office/drawing/2014/main" id="{FE7FE4C0-8145-4666-AF8E-5DC20D7741FB}"/>
              </a:ext>
            </a:extLst>
          </p:cNvPr>
          <p:cNvSpPr/>
          <p:nvPr/>
        </p:nvSpPr>
        <p:spPr>
          <a:xfrm>
            <a:off x="5714572" y="3179712"/>
            <a:ext cx="688555" cy="493603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75" name="Прямая со стрелкой 90">
            <a:extLst>
              <a:ext uri="{FF2B5EF4-FFF2-40B4-BE49-F238E27FC236}">
                <a16:creationId xmlns:a16="http://schemas.microsoft.com/office/drawing/2014/main" id="{EE96FE5F-D681-4504-B2A5-8C302E8339B9}"/>
              </a:ext>
            </a:extLst>
          </p:cNvPr>
          <p:cNvCxnSpPr>
            <a:cxnSpLocks/>
            <a:stCxn id="74" idx="3"/>
            <a:endCxn id="77" idx="1"/>
          </p:cNvCxnSpPr>
          <p:nvPr/>
        </p:nvCxnSpPr>
        <p:spPr>
          <a:xfrm>
            <a:off x="6403127" y="3426513"/>
            <a:ext cx="1465259" cy="0"/>
          </a:xfrm>
          <a:prstGeom prst="straightConnector1">
            <a:avLst/>
          </a:prstGeom>
          <a:ln w="5715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90">
            <a:extLst>
              <a:ext uri="{FF2B5EF4-FFF2-40B4-BE49-F238E27FC236}">
                <a16:creationId xmlns:a16="http://schemas.microsoft.com/office/drawing/2014/main" id="{90E17BE3-8512-440B-AC51-D1A1748A5197}"/>
              </a:ext>
            </a:extLst>
          </p:cNvPr>
          <p:cNvCxnSpPr>
            <a:cxnSpLocks/>
            <a:stCxn id="77" idx="3"/>
            <a:endCxn id="80" idx="1"/>
          </p:cNvCxnSpPr>
          <p:nvPr/>
        </p:nvCxnSpPr>
        <p:spPr>
          <a:xfrm>
            <a:off x="8556941" y="3426513"/>
            <a:ext cx="1541458" cy="0"/>
          </a:xfrm>
          <a:prstGeom prst="straightConnector1">
            <a:avLst/>
          </a:prstGeom>
          <a:ln w="5715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Прямоугольник: скругленные углы 76">
            <a:extLst>
              <a:ext uri="{FF2B5EF4-FFF2-40B4-BE49-F238E27FC236}">
                <a16:creationId xmlns:a16="http://schemas.microsoft.com/office/drawing/2014/main" id="{0A6451DA-B2A5-4D0F-A3BE-F2C78E2C8E9B}"/>
              </a:ext>
            </a:extLst>
          </p:cNvPr>
          <p:cNvSpPr/>
          <p:nvPr/>
        </p:nvSpPr>
        <p:spPr>
          <a:xfrm>
            <a:off x="7868386" y="3179712"/>
            <a:ext cx="688555" cy="49360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grpSp>
        <p:nvGrpSpPr>
          <p:cNvPr id="78" name="Группа 77">
            <a:extLst>
              <a:ext uri="{FF2B5EF4-FFF2-40B4-BE49-F238E27FC236}">
                <a16:creationId xmlns:a16="http://schemas.microsoft.com/office/drawing/2014/main" id="{3EDF2AEF-9542-411B-A548-A3C7273613D4}"/>
              </a:ext>
            </a:extLst>
          </p:cNvPr>
          <p:cNvGrpSpPr/>
          <p:nvPr/>
        </p:nvGrpSpPr>
        <p:grpSpPr>
          <a:xfrm>
            <a:off x="10098399" y="1894107"/>
            <a:ext cx="688555" cy="1779207"/>
            <a:chOff x="8430046" y="2171700"/>
            <a:chExt cx="688555" cy="1585130"/>
          </a:xfrm>
          <a:solidFill>
            <a:schemeClr val="bg1"/>
          </a:solidFill>
        </p:grpSpPr>
        <p:sp>
          <p:nvSpPr>
            <p:cNvPr id="79" name="Прямоугольник: скругленные углы 78">
              <a:extLst>
                <a:ext uri="{FF2B5EF4-FFF2-40B4-BE49-F238E27FC236}">
                  <a16:creationId xmlns:a16="http://schemas.microsoft.com/office/drawing/2014/main" id="{A56BAD1D-8308-4048-A828-EFA6440842DC}"/>
                </a:ext>
              </a:extLst>
            </p:cNvPr>
            <p:cNvSpPr/>
            <p:nvPr/>
          </p:nvSpPr>
          <p:spPr>
            <a:xfrm>
              <a:off x="8430046" y="2171700"/>
              <a:ext cx="688555" cy="439760"/>
            </a:xfrm>
            <a:prstGeom prst="roundRect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80" name="Прямоугольник: скругленные углы 79">
              <a:extLst>
                <a:ext uri="{FF2B5EF4-FFF2-40B4-BE49-F238E27FC236}">
                  <a16:creationId xmlns:a16="http://schemas.microsoft.com/office/drawing/2014/main" id="{E0414844-CA25-4A6D-B595-E0B0AD75DCC1}"/>
                </a:ext>
              </a:extLst>
            </p:cNvPr>
            <p:cNvSpPr/>
            <p:nvPr/>
          </p:nvSpPr>
          <p:spPr>
            <a:xfrm>
              <a:off x="8430046" y="3317070"/>
              <a:ext cx="688555" cy="439760"/>
            </a:xfrm>
            <a:prstGeom prst="roundRect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81" name="Прямая со стрелкой 80">
              <a:extLst>
                <a:ext uri="{FF2B5EF4-FFF2-40B4-BE49-F238E27FC236}">
                  <a16:creationId xmlns:a16="http://schemas.microsoft.com/office/drawing/2014/main" id="{016B0534-8F76-4F54-BB5E-CA022721D949}"/>
                </a:ext>
              </a:extLst>
            </p:cNvPr>
            <p:cNvCxnSpPr>
              <a:cxnSpLocks/>
              <a:stCxn id="80" idx="0"/>
              <a:endCxn id="79" idx="2"/>
            </p:cNvCxnSpPr>
            <p:nvPr/>
          </p:nvCxnSpPr>
          <p:spPr>
            <a:xfrm flipV="1">
              <a:off x="8774325" y="2611460"/>
              <a:ext cx="0" cy="705610"/>
            </a:xfrm>
            <a:prstGeom prst="straightConnector1">
              <a:avLst/>
            </a:prstGeom>
            <a:grpFill/>
            <a:ln w="57150">
              <a:solidFill>
                <a:srgbClr val="BFBFB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Прямоугольник: скругленные углы 81">
            <a:extLst>
              <a:ext uri="{FF2B5EF4-FFF2-40B4-BE49-F238E27FC236}">
                <a16:creationId xmlns:a16="http://schemas.microsoft.com/office/drawing/2014/main" id="{00C1B110-808A-4A1C-A5B8-C54FB8E902ED}"/>
              </a:ext>
            </a:extLst>
          </p:cNvPr>
          <p:cNvSpPr/>
          <p:nvPr/>
        </p:nvSpPr>
        <p:spPr>
          <a:xfrm>
            <a:off x="7863199" y="1894107"/>
            <a:ext cx="688555" cy="49360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9839D712-715D-41A4-8171-0FCD6C86182D}"/>
              </a:ext>
            </a:extLst>
          </p:cNvPr>
          <p:cNvCxnSpPr>
            <a:cxnSpLocks/>
            <a:endCxn id="82" idx="2"/>
          </p:cNvCxnSpPr>
          <p:nvPr/>
        </p:nvCxnSpPr>
        <p:spPr>
          <a:xfrm flipV="1">
            <a:off x="8207478" y="2387710"/>
            <a:ext cx="0" cy="792002"/>
          </a:xfrm>
          <a:prstGeom prst="straightConnector1">
            <a:avLst/>
          </a:prstGeom>
          <a:ln w="5715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Прямоугольник: скругленные углы 83">
            <a:extLst>
              <a:ext uri="{FF2B5EF4-FFF2-40B4-BE49-F238E27FC236}">
                <a16:creationId xmlns:a16="http://schemas.microsoft.com/office/drawing/2014/main" id="{97864DD7-367C-4123-A547-2A2C4434B56E}"/>
              </a:ext>
            </a:extLst>
          </p:cNvPr>
          <p:cNvSpPr/>
          <p:nvPr/>
        </p:nvSpPr>
        <p:spPr>
          <a:xfrm>
            <a:off x="5704199" y="1894107"/>
            <a:ext cx="688555" cy="493603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B2567984-E536-4A87-9519-4FE828B37969}"/>
              </a:ext>
            </a:extLst>
          </p:cNvPr>
          <p:cNvCxnSpPr>
            <a:cxnSpLocks/>
            <a:endCxn id="84" idx="2"/>
          </p:cNvCxnSpPr>
          <p:nvPr/>
        </p:nvCxnSpPr>
        <p:spPr>
          <a:xfrm flipV="1">
            <a:off x="6048478" y="2387710"/>
            <a:ext cx="0" cy="79200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Соединитель: изогнутый 85">
            <a:extLst>
              <a:ext uri="{FF2B5EF4-FFF2-40B4-BE49-F238E27FC236}">
                <a16:creationId xmlns:a16="http://schemas.microsoft.com/office/drawing/2014/main" id="{26EA3DD4-3015-4F77-997B-D1454CF6E3E5}"/>
              </a:ext>
            </a:extLst>
          </p:cNvPr>
          <p:cNvCxnSpPr>
            <a:cxnSpLocks/>
            <a:stCxn id="84" idx="0"/>
            <a:endCxn id="89" idx="2"/>
          </p:cNvCxnSpPr>
          <p:nvPr/>
        </p:nvCxnSpPr>
        <p:spPr>
          <a:xfrm rot="16200000" flipH="1">
            <a:off x="5595571" y="2347013"/>
            <a:ext cx="3064812" cy="2159000"/>
          </a:xfrm>
          <a:prstGeom prst="curvedConnector5">
            <a:avLst>
              <a:gd name="adj1" fmla="val -27442"/>
              <a:gd name="adj2" fmla="val 45295"/>
              <a:gd name="adj3" fmla="val 131628"/>
            </a:avLst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Прямоугольник: скругленные углы 88">
            <a:extLst>
              <a:ext uri="{FF2B5EF4-FFF2-40B4-BE49-F238E27FC236}">
                <a16:creationId xmlns:a16="http://schemas.microsoft.com/office/drawing/2014/main" id="{8A0EB45E-5B1B-42B0-A9CE-1E57F835CB83}"/>
              </a:ext>
            </a:extLst>
          </p:cNvPr>
          <p:cNvSpPr/>
          <p:nvPr/>
        </p:nvSpPr>
        <p:spPr>
          <a:xfrm>
            <a:off x="7863199" y="4465317"/>
            <a:ext cx="688555" cy="49360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90" name="Прямоугольник: скругленные углы 89">
            <a:extLst>
              <a:ext uri="{FF2B5EF4-FFF2-40B4-BE49-F238E27FC236}">
                <a16:creationId xmlns:a16="http://schemas.microsoft.com/office/drawing/2014/main" id="{00915661-47B6-46E9-A2F6-831E66ADC252}"/>
              </a:ext>
            </a:extLst>
          </p:cNvPr>
          <p:cNvSpPr/>
          <p:nvPr/>
        </p:nvSpPr>
        <p:spPr>
          <a:xfrm>
            <a:off x="10096070" y="4465317"/>
            <a:ext cx="688555" cy="49360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91" name="Прямая со стрелкой 90">
            <a:extLst>
              <a:ext uri="{FF2B5EF4-FFF2-40B4-BE49-F238E27FC236}">
                <a16:creationId xmlns:a16="http://schemas.microsoft.com/office/drawing/2014/main" id="{E821571F-4DF4-406B-A87B-304D28253235}"/>
              </a:ext>
            </a:extLst>
          </p:cNvPr>
          <p:cNvCxnSpPr>
            <a:cxnSpLocks/>
          </p:cNvCxnSpPr>
          <p:nvPr/>
        </p:nvCxnSpPr>
        <p:spPr>
          <a:xfrm flipV="1">
            <a:off x="8205149" y="3673315"/>
            <a:ext cx="0" cy="792002"/>
          </a:xfrm>
          <a:prstGeom prst="straightConnector1">
            <a:avLst/>
          </a:prstGeom>
          <a:ln w="5715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 стрелкой 90">
            <a:extLst>
              <a:ext uri="{FF2B5EF4-FFF2-40B4-BE49-F238E27FC236}">
                <a16:creationId xmlns:a16="http://schemas.microsoft.com/office/drawing/2014/main" id="{3D007CE1-CCB3-4BF9-BEAB-8B7730D0C499}"/>
              </a:ext>
            </a:extLst>
          </p:cNvPr>
          <p:cNvCxnSpPr>
            <a:cxnSpLocks/>
          </p:cNvCxnSpPr>
          <p:nvPr/>
        </p:nvCxnSpPr>
        <p:spPr>
          <a:xfrm flipV="1">
            <a:off x="10440348" y="3673315"/>
            <a:ext cx="0" cy="792002"/>
          </a:xfrm>
          <a:prstGeom prst="straightConnector1">
            <a:avLst/>
          </a:prstGeom>
          <a:ln w="5715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Прямоугольник 25">
                <a:extLst>
                  <a:ext uri="{FF2B5EF4-FFF2-40B4-BE49-F238E27FC236}">
                    <a16:creationId xmlns:a16="http://schemas.microsoft.com/office/drawing/2014/main" id="{ED3BB04C-36F9-44D0-B08F-1D778E9F676B}"/>
                  </a:ext>
                </a:extLst>
              </p:cNvPr>
              <p:cNvSpPr/>
              <p:nvPr/>
            </p:nvSpPr>
            <p:spPr>
              <a:xfrm>
                <a:off x="5724604" y="1854016"/>
                <a:ext cx="67723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𝒀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93" name="Прямоугольник 25">
                <a:extLst>
                  <a:ext uri="{FF2B5EF4-FFF2-40B4-BE49-F238E27FC236}">
                    <a16:creationId xmlns:a16="http://schemas.microsoft.com/office/drawing/2014/main" id="{ED3BB04C-36F9-44D0-B08F-1D778E9F67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604" y="1854016"/>
                <a:ext cx="67723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Прямоугольник 25">
                <a:extLst>
                  <a:ext uri="{FF2B5EF4-FFF2-40B4-BE49-F238E27FC236}">
                    <a16:creationId xmlns:a16="http://schemas.microsoft.com/office/drawing/2014/main" id="{4524D419-8EF4-4AEE-BE01-0F04D02B70A4}"/>
                  </a:ext>
                </a:extLst>
              </p:cNvPr>
              <p:cNvSpPr/>
              <p:nvPr/>
            </p:nvSpPr>
            <p:spPr>
              <a:xfrm>
                <a:off x="7883604" y="4421460"/>
                <a:ext cx="67723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𝒀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95" name="Прямоугольник 25">
                <a:extLst>
                  <a:ext uri="{FF2B5EF4-FFF2-40B4-BE49-F238E27FC236}">
                    <a16:creationId xmlns:a16="http://schemas.microsoft.com/office/drawing/2014/main" id="{4524D419-8EF4-4AEE-BE01-0F04D02B70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604" y="4421460"/>
                <a:ext cx="67723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9129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ru-RU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Механизм внимания (</a:t>
            </a:r>
            <a:r>
              <a:rPr lang="en-US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Attention)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3D1502-516E-4893-8337-B51FBB611616}"/>
              </a:ext>
            </a:extLst>
          </p:cNvPr>
          <p:cNvSpPr txBox="1"/>
          <p:nvPr/>
        </p:nvSpPr>
        <p:spPr>
          <a:xfrm>
            <a:off x="1315243" y="1042047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3498DB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привет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F0E7DC-CB6A-45D2-834D-0A5C4642CD9B}"/>
              </a:ext>
            </a:extLst>
          </p:cNvPr>
          <p:cNvSpPr txBox="1"/>
          <p:nvPr/>
        </p:nvSpPr>
        <p:spPr>
          <a:xfrm>
            <a:off x="4010319" y="1042047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3498DB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как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2839C-6E55-4E2B-808F-752D69309A4A}"/>
              </a:ext>
            </a:extLst>
          </p:cNvPr>
          <p:cNvSpPr txBox="1"/>
          <p:nvPr/>
        </p:nvSpPr>
        <p:spPr>
          <a:xfrm>
            <a:off x="6666891" y="1042047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3498DB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дела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CB7B06-123B-4FDE-B70B-E7B115F1CC29}"/>
              </a:ext>
            </a:extLst>
          </p:cNvPr>
          <p:cNvSpPr txBox="1"/>
          <p:nvPr/>
        </p:nvSpPr>
        <p:spPr>
          <a:xfrm>
            <a:off x="9381215" y="1042047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3D3BF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&lt;END&gt;</a:t>
            </a:r>
            <a:endParaRPr lang="ru-RU" sz="2400" dirty="0">
              <a:solidFill>
                <a:srgbClr val="3D3BFF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EBFBD2-9525-450A-B3B6-455CE825E19A}"/>
              </a:ext>
            </a:extLst>
          </p:cNvPr>
          <p:cNvSpPr txBox="1"/>
          <p:nvPr/>
        </p:nvSpPr>
        <p:spPr>
          <a:xfrm>
            <a:off x="493278" y="3486368"/>
            <a:ext cx="1877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3D3BF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&lt;START&gt;</a:t>
            </a:r>
            <a:endParaRPr lang="ru-RU" sz="2400" dirty="0">
              <a:solidFill>
                <a:srgbClr val="3D3BFF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C865EFDE-9253-4293-B6FD-CB577530C2BE}"/>
              </a:ext>
            </a:extLst>
          </p:cNvPr>
          <p:cNvGrpSpPr/>
          <p:nvPr/>
        </p:nvGrpSpPr>
        <p:grpSpPr>
          <a:xfrm>
            <a:off x="7109754" y="4980565"/>
            <a:ext cx="881840" cy="1232657"/>
            <a:chOff x="3755641" y="4743436"/>
            <a:chExt cx="881840" cy="1232657"/>
          </a:xfrm>
        </p:grpSpPr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97DD8B5F-68FF-488C-B43A-49A15B8B5BC2}"/>
                </a:ext>
              </a:extLst>
            </p:cNvPr>
            <p:cNvSpPr/>
            <p:nvPr/>
          </p:nvSpPr>
          <p:spPr>
            <a:xfrm>
              <a:off x="3755642" y="5518370"/>
              <a:ext cx="881839" cy="457723"/>
            </a:xfrm>
            <a:prstGeom prst="round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10" name="Прямая со стрелкой 90">
              <a:extLst>
                <a:ext uri="{FF2B5EF4-FFF2-40B4-BE49-F238E27FC236}">
                  <a16:creationId xmlns:a16="http://schemas.microsoft.com/office/drawing/2014/main" id="{AEF934AC-F83B-4C0A-B91C-DB784173CD12}"/>
                </a:ext>
              </a:extLst>
            </p:cNvPr>
            <p:cNvCxnSpPr>
              <a:cxnSpLocks/>
              <a:stCxn id="9" idx="0"/>
              <a:endCxn id="11" idx="2"/>
            </p:cNvCxnSpPr>
            <p:nvPr/>
          </p:nvCxnSpPr>
          <p:spPr>
            <a:xfrm flipH="1" flipV="1">
              <a:off x="4196561" y="5201159"/>
              <a:ext cx="1" cy="31721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Прямоугольник: скругленные углы 10">
              <a:extLst>
                <a:ext uri="{FF2B5EF4-FFF2-40B4-BE49-F238E27FC236}">
                  <a16:creationId xmlns:a16="http://schemas.microsoft.com/office/drawing/2014/main" id="{33E31EF0-E955-4107-8E90-0EE44EA4840C}"/>
                </a:ext>
              </a:extLst>
            </p:cNvPr>
            <p:cNvSpPr/>
            <p:nvPr/>
          </p:nvSpPr>
          <p:spPr>
            <a:xfrm>
              <a:off x="3755641" y="4743436"/>
              <a:ext cx="881839" cy="457723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9CA2211C-981C-45C5-8546-E1977C7C904A}"/>
              </a:ext>
            </a:extLst>
          </p:cNvPr>
          <p:cNvGrpSpPr/>
          <p:nvPr/>
        </p:nvGrpSpPr>
        <p:grpSpPr>
          <a:xfrm>
            <a:off x="9801620" y="4980565"/>
            <a:ext cx="881840" cy="1232657"/>
            <a:chOff x="4891422" y="4743436"/>
            <a:chExt cx="881840" cy="1232657"/>
          </a:xfrm>
        </p:grpSpPr>
        <p:sp>
          <p:nvSpPr>
            <p:cNvPr id="17" name="Прямоугольник: скругленные углы 16">
              <a:extLst>
                <a:ext uri="{FF2B5EF4-FFF2-40B4-BE49-F238E27FC236}">
                  <a16:creationId xmlns:a16="http://schemas.microsoft.com/office/drawing/2014/main" id="{3E985CC1-D3AF-4A2B-B399-AA7116C71064}"/>
                </a:ext>
              </a:extLst>
            </p:cNvPr>
            <p:cNvSpPr/>
            <p:nvPr/>
          </p:nvSpPr>
          <p:spPr>
            <a:xfrm>
              <a:off x="4891423" y="5518370"/>
              <a:ext cx="881839" cy="457723"/>
            </a:xfrm>
            <a:prstGeom prst="round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18" name="Прямая со стрелкой 90">
              <a:extLst>
                <a:ext uri="{FF2B5EF4-FFF2-40B4-BE49-F238E27FC236}">
                  <a16:creationId xmlns:a16="http://schemas.microsoft.com/office/drawing/2014/main" id="{0A346386-67C2-466C-BAAE-9624484174FD}"/>
                </a:ext>
              </a:extLst>
            </p:cNvPr>
            <p:cNvCxnSpPr>
              <a:cxnSpLocks/>
              <a:stCxn id="17" idx="0"/>
              <a:endCxn id="19" idx="2"/>
            </p:cNvCxnSpPr>
            <p:nvPr/>
          </p:nvCxnSpPr>
          <p:spPr>
            <a:xfrm flipH="1" flipV="1">
              <a:off x="5332342" y="5201159"/>
              <a:ext cx="1" cy="31721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Прямоугольник: скругленные углы 18">
              <a:extLst>
                <a:ext uri="{FF2B5EF4-FFF2-40B4-BE49-F238E27FC236}">
                  <a16:creationId xmlns:a16="http://schemas.microsoft.com/office/drawing/2014/main" id="{AD5D3CEB-74FC-460A-B35A-ADD19CA1EBFF}"/>
                </a:ext>
              </a:extLst>
            </p:cNvPr>
            <p:cNvSpPr/>
            <p:nvPr/>
          </p:nvSpPr>
          <p:spPr>
            <a:xfrm>
              <a:off x="4891422" y="4743436"/>
              <a:ext cx="881839" cy="457723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8CF2F9C-D86E-4773-8C26-54EA8F41CD88}"/>
              </a:ext>
            </a:extLst>
          </p:cNvPr>
          <p:cNvGrpSpPr/>
          <p:nvPr/>
        </p:nvGrpSpPr>
        <p:grpSpPr>
          <a:xfrm>
            <a:off x="4417889" y="4980565"/>
            <a:ext cx="881840" cy="1232657"/>
            <a:chOff x="3755641" y="4743436"/>
            <a:chExt cx="881840" cy="1232657"/>
          </a:xfrm>
        </p:grpSpPr>
        <p:sp>
          <p:nvSpPr>
            <p:cNvPr id="21" name="Прямоугольник: скругленные углы 20">
              <a:extLst>
                <a:ext uri="{FF2B5EF4-FFF2-40B4-BE49-F238E27FC236}">
                  <a16:creationId xmlns:a16="http://schemas.microsoft.com/office/drawing/2014/main" id="{06F91B9C-7138-461D-AF98-EF149AC636A1}"/>
                </a:ext>
              </a:extLst>
            </p:cNvPr>
            <p:cNvSpPr/>
            <p:nvPr/>
          </p:nvSpPr>
          <p:spPr>
            <a:xfrm>
              <a:off x="3755642" y="5518370"/>
              <a:ext cx="881839" cy="457723"/>
            </a:xfrm>
            <a:prstGeom prst="round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22" name="Прямая со стрелкой 90">
              <a:extLst>
                <a:ext uri="{FF2B5EF4-FFF2-40B4-BE49-F238E27FC236}">
                  <a16:creationId xmlns:a16="http://schemas.microsoft.com/office/drawing/2014/main" id="{3A6FDF5B-E79B-4057-8508-92A7AFBBE7A3}"/>
                </a:ext>
              </a:extLst>
            </p:cNvPr>
            <p:cNvCxnSpPr>
              <a:cxnSpLocks/>
              <a:stCxn id="21" idx="0"/>
              <a:endCxn id="23" idx="2"/>
            </p:cNvCxnSpPr>
            <p:nvPr/>
          </p:nvCxnSpPr>
          <p:spPr>
            <a:xfrm flipH="1" flipV="1">
              <a:off x="4196561" y="5201159"/>
              <a:ext cx="1" cy="31721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Прямоугольник: скругленные углы 22">
              <a:extLst>
                <a:ext uri="{FF2B5EF4-FFF2-40B4-BE49-F238E27FC236}">
                  <a16:creationId xmlns:a16="http://schemas.microsoft.com/office/drawing/2014/main" id="{16634E88-77B4-4046-AE7B-35E0C3F0C854}"/>
                </a:ext>
              </a:extLst>
            </p:cNvPr>
            <p:cNvSpPr/>
            <p:nvPr/>
          </p:nvSpPr>
          <p:spPr>
            <a:xfrm>
              <a:off x="3755641" y="4743436"/>
              <a:ext cx="881839" cy="457723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9DDE5D64-7701-4AFB-8F6C-08A0174708F5}"/>
              </a:ext>
            </a:extLst>
          </p:cNvPr>
          <p:cNvGrpSpPr/>
          <p:nvPr/>
        </p:nvGrpSpPr>
        <p:grpSpPr>
          <a:xfrm>
            <a:off x="1726024" y="4980565"/>
            <a:ext cx="881840" cy="1232657"/>
            <a:chOff x="3755641" y="4743436"/>
            <a:chExt cx="881840" cy="1232657"/>
          </a:xfrm>
        </p:grpSpPr>
        <p:sp>
          <p:nvSpPr>
            <p:cNvPr id="25" name="Прямоугольник: скругленные углы 24">
              <a:extLst>
                <a:ext uri="{FF2B5EF4-FFF2-40B4-BE49-F238E27FC236}">
                  <a16:creationId xmlns:a16="http://schemas.microsoft.com/office/drawing/2014/main" id="{58C80BB6-B22E-4CF2-8740-157EA327B10E}"/>
                </a:ext>
              </a:extLst>
            </p:cNvPr>
            <p:cNvSpPr/>
            <p:nvPr/>
          </p:nvSpPr>
          <p:spPr>
            <a:xfrm>
              <a:off x="3755642" y="5518370"/>
              <a:ext cx="881839" cy="457723"/>
            </a:xfrm>
            <a:prstGeom prst="round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26" name="Прямая со стрелкой 90">
              <a:extLst>
                <a:ext uri="{FF2B5EF4-FFF2-40B4-BE49-F238E27FC236}">
                  <a16:creationId xmlns:a16="http://schemas.microsoft.com/office/drawing/2014/main" id="{0164BFD5-E408-4BCB-91F8-0430374C7907}"/>
                </a:ext>
              </a:extLst>
            </p:cNvPr>
            <p:cNvCxnSpPr>
              <a:cxnSpLocks/>
              <a:stCxn id="25" idx="0"/>
              <a:endCxn id="27" idx="2"/>
            </p:cNvCxnSpPr>
            <p:nvPr/>
          </p:nvCxnSpPr>
          <p:spPr>
            <a:xfrm flipH="1" flipV="1">
              <a:off x="4196561" y="5201159"/>
              <a:ext cx="1" cy="31721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Прямоугольник: скругленные углы 26">
              <a:extLst>
                <a:ext uri="{FF2B5EF4-FFF2-40B4-BE49-F238E27FC236}">
                  <a16:creationId xmlns:a16="http://schemas.microsoft.com/office/drawing/2014/main" id="{0E3DDF89-1DB8-42A6-86CA-B4761F56D5DE}"/>
                </a:ext>
              </a:extLst>
            </p:cNvPr>
            <p:cNvSpPr/>
            <p:nvPr/>
          </p:nvSpPr>
          <p:spPr>
            <a:xfrm>
              <a:off x="3755641" y="4743436"/>
              <a:ext cx="881839" cy="457723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31B44FBC-2D78-4608-9B42-4FB7A7050DE1}"/>
              </a:ext>
            </a:extLst>
          </p:cNvPr>
          <p:cNvSpPr/>
          <p:nvPr/>
        </p:nvSpPr>
        <p:spPr>
          <a:xfrm>
            <a:off x="1726025" y="1550648"/>
            <a:ext cx="881839" cy="457723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F6B1DFD2-4ECA-46D5-8753-7948DC4E5FE5}"/>
              </a:ext>
            </a:extLst>
          </p:cNvPr>
          <p:cNvSpPr/>
          <p:nvPr/>
        </p:nvSpPr>
        <p:spPr>
          <a:xfrm>
            <a:off x="1152510" y="3052390"/>
            <a:ext cx="522286" cy="45772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DEF97868-7EA5-47E4-9095-4465F0FFD0D6}"/>
              </a:ext>
            </a:extLst>
          </p:cNvPr>
          <p:cNvSpPr/>
          <p:nvPr/>
        </p:nvSpPr>
        <p:spPr>
          <a:xfrm>
            <a:off x="1726025" y="2301519"/>
            <a:ext cx="881839" cy="457723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31" name="Прямая со стрелкой 90">
            <a:extLst>
              <a:ext uri="{FF2B5EF4-FFF2-40B4-BE49-F238E27FC236}">
                <a16:creationId xmlns:a16="http://schemas.microsoft.com/office/drawing/2014/main" id="{913D3A0F-E562-427F-8919-1F6819C4FCBD}"/>
              </a:ext>
            </a:extLst>
          </p:cNvPr>
          <p:cNvCxnSpPr>
            <a:cxnSpLocks/>
            <a:stCxn id="30" idx="0"/>
            <a:endCxn id="28" idx="2"/>
          </p:cNvCxnSpPr>
          <p:nvPr/>
        </p:nvCxnSpPr>
        <p:spPr>
          <a:xfrm flipV="1">
            <a:off x="2166945" y="2008371"/>
            <a:ext cx="0" cy="29314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CA7987BD-8C88-4D6D-A9F9-5E709DAA6460}"/>
              </a:ext>
            </a:extLst>
          </p:cNvPr>
          <p:cNvSpPr/>
          <p:nvPr/>
        </p:nvSpPr>
        <p:spPr>
          <a:xfrm>
            <a:off x="2603690" y="3052390"/>
            <a:ext cx="522286" cy="457723"/>
          </a:xfrm>
          <a:prstGeom prst="roundRect">
            <a:avLst/>
          </a:prstGeom>
          <a:solidFill>
            <a:srgbClr val="F37D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33" name="Соединитель: уступ 32">
            <a:extLst>
              <a:ext uri="{FF2B5EF4-FFF2-40B4-BE49-F238E27FC236}">
                <a16:creationId xmlns:a16="http://schemas.microsoft.com/office/drawing/2014/main" id="{A62A93C3-455A-43F8-9119-DBC9BB8A1710}"/>
              </a:ext>
            </a:extLst>
          </p:cNvPr>
          <p:cNvCxnSpPr>
            <a:cxnSpLocks/>
            <a:stCxn id="29" idx="3"/>
            <a:endCxn id="30" idx="2"/>
          </p:cNvCxnSpPr>
          <p:nvPr/>
        </p:nvCxnSpPr>
        <p:spPr>
          <a:xfrm flipV="1">
            <a:off x="1674796" y="2759242"/>
            <a:ext cx="492149" cy="522010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оединитель: уступ 33">
            <a:extLst>
              <a:ext uri="{FF2B5EF4-FFF2-40B4-BE49-F238E27FC236}">
                <a16:creationId xmlns:a16="http://schemas.microsoft.com/office/drawing/2014/main" id="{4A197A87-494F-42C6-9362-C54C89EFA9F2}"/>
              </a:ext>
            </a:extLst>
          </p:cNvPr>
          <p:cNvCxnSpPr>
            <a:cxnSpLocks/>
            <a:stCxn id="32" idx="1"/>
            <a:endCxn id="30" idx="2"/>
          </p:cNvCxnSpPr>
          <p:nvPr/>
        </p:nvCxnSpPr>
        <p:spPr>
          <a:xfrm rot="10800000">
            <a:off x="2166946" y="2759242"/>
            <a:ext cx="436745" cy="522010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90">
            <a:extLst>
              <a:ext uri="{FF2B5EF4-FFF2-40B4-BE49-F238E27FC236}">
                <a16:creationId xmlns:a16="http://schemas.microsoft.com/office/drawing/2014/main" id="{32681B80-2C8D-4C51-951B-CCE43CEC94DC}"/>
              </a:ext>
            </a:extLst>
          </p:cNvPr>
          <p:cNvCxnSpPr>
            <a:cxnSpLocks/>
            <a:stCxn id="27" idx="3"/>
            <a:endCxn id="23" idx="1"/>
          </p:cNvCxnSpPr>
          <p:nvPr/>
        </p:nvCxnSpPr>
        <p:spPr>
          <a:xfrm>
            <a:off x="2607863" y="5209427"/>
            <a:ext cx="181002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90">
            <a:extLst>
              <a:ext uri="{FF2B5EF4-FFF2-40B4-BE49-F238E27FC236}">
                <a16:creationId xmlns:a16="http://schemas.microsoft.com/office/drawing/2014/main" id="{D1DFB9A7-E1A9-41F7-9AA3-528E12452CAE}"/>
              </a:ext>
            </a:extLst>
          </p:cNvPr>
          <p:cNvCxnSpPr>
            <a:cxnSpLocks/>
            <a:stCxn id="23" idx="3"/>
            <a:endCxn id="11" idx="1"/>
          </p:cNvCxnSpPr>
          <p:nvPr/>
        </p:nvCxnSpPr>
        <p:spPr>
          <a:xfrm>
            <a:off x="5299728" y="5209427"/>
            <a:ext cx="181002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90">
            <a:extLst>
              <a:ext uri="{FF2B5EF4-FFF2-40B4-BE49-F238E27FC236}">
                <a16:creationId xmlns:a16="http://schemas.microsoft.com/office/drawing/2014/main" id="{641E9A15-363E-4002-8B1C-CA88E18087E4}"/>
              </a:ext>
            </a:extLst>
          </p:cNvPr>
          <p:cNvCxnSpPr>
            <a:cxnSpLocks/>
            <a:stCxn id="11" idx="3"/>
            <a:endCxn id="19" idx="1"/>
          </p:cNvCxnSpPr>
          <p:nvPr/>
        </p:nvCxnSpPr>
        <p:spPr>
          <a:xfrm>
            <a:off x="7991593" y="5209427"/>
            <a:ext cx="1810027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ик: скругленные углы 37">
            <a:extLst>
              <a:ext uri="{FF2B5EF4-FFF2-40B4-BE49-F238E27FC236}">
                <a16:creationId xmlns:a16="http://schemas.microsoft.com/office/drawing/2014/main" id="{83E94144-C3AC-44B8-A967-78130EE1573D}"/>
              </a:ext>
            </a:extLst>
          </p:cNvPr>
          <p:cNvSpPr/>
          <p:nvPr/>
        </p:nvSpPr>
        <p:spPr>
          <a:xfrm>
            <a:off x="4417888" y="1550648"/>
            <a:ext cx="881839" cy="457723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9" name="Прямоугольник: скругленные углы 38">
            <a:extLst>
              <a:ext uri="{FF2B5EF4-FFF2-40B4-BE49-F238E27FC236}">
                <a16:creationId xmlns:a16="http://schemas.microsoft.com/office/drawing/2014/main" id="{2779FEA5-C2A1-46AE-AFE3-B867FB6B9276}"/>
              </a:ext>
            </a:extLst>
          </p:cNvPr>
          <p:cNvSpPr/>
          <p:nvPr/>
        </p:nvSpPr>
        <p:spPr>
          <a:xfrm>
            <a:off x="3844373" y="3052390"/>
            <a:ext cx="522286" cy="45772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0" name="Прямоугольник: скругленные углы 39">
            <a:extLst>
              <a:ext uri="{FF2B5EF4-FFF2-40B4-BE49-F238E27FC236}">
                <a16:creationId xmlns:a16="http://schemas.microsoft.com/office/drawing/2014/main" id="{553CF016-D230-4139-902E-CE32B0306650}"/>
              </a:ext>
            </a:extLst>
          </p:cNvPr>
          <p:cNvSpPr/>
          <p:nvPr/>
        </p:nvSpPr>
        <p:spPr>
          <a:xfrm>
            <a:off x="4417888" y="2301519"/>
            <a:ext cx="881839" cy="457723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41" name="Прямая со стрелкой 90">
            <a:extLst>
              <a:ext uri="{FF2B5EF4-FFF2-40B4-BE49-F238E27FC236}">
                <a16:creationId xmlns:a16="http://schemas.microsoft.com/office/drawing/2014/main" id="{13D97428-D51F-46CC-B2F6-B3FCBCC84D29}"/>
              </a:ext>
            </a:extLst>
          </p:cNvPr>
          <p:cNvCxnSpPr>
            <a:cxnSpLocks/>
            <a:stCxn id="40" idx="0"/>
            <a:endCxn id="38" idx="2"/>
          </p:cNvCxnSpPr>
          <p:nvPr/>
        </p:nvCxnSpPr>
        <p:spPr>
          <a:xfrm flipV="1">
            <a:off x="4858808" y="2008371"/>
            <a:ext cx="0" cy="29314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Прямоугольник: скругленные углы 41">
            <a:extLst>
              <a:ext uri="{FF2B5EF4-FFF2-40B4-BE49-F238E27FC236}">
                <a16:creationId xmlns:a16="http://schemas.microsoft.com/office/drawing/2014/main" id="{C4428AB8-4BD6-4865-9628-25EAE2FBDE60}"/>
              </a:ext>
            </a:extLst>
          </p:cNvPr>
          <p:cNvSpPr/>
          <p:nvPr/>
        </p:nvSpPr>
        <p:spPr>
          <a:xfrm>
            <a:off x="5295553" y="3052390"/>
            <a:ext cx="522286" cy="457723"/>
          </a:xfrm>
          <a:prstGeom prst="roundRect">
            <a:avLst/>
          </a:prstGeom>
          <a:solidFill>
            <a:srgbClr val="F37D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43" name="Соединитель: уступ 42">
            <a:extLst>
              <a:ext uri="{FF2B5EF4-FFF2-40B4-BE49-F238E27FC236}">
                <a16:creationId xmlns:a16="http://schemas.microsoft.com/office/drawing/2014/main" id="{B8367F29-2F9D-4EA2-80BA-4B3620118FBD}"/>
              </a:ext>
            </a:extLst>
          </p:cNvPr>
          <p:cNvCxnSpPr>
            <a:cxnSpLocks/>
            <a:stCxn id="39" idx="3"/>
            <a:endCxn id="40" idx="2"/>
          </p:cNvCxnSpPr>
          <p:nvPr/>
        </p:nvCxnSpPr>
        <p:spPr>
          <a:xfrm flipV="1">
            <a:off x="4366659" y="2759242"/>
            <a:ext cx="492149" cy="522010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: уступ 43">
            <a:extLst>
              <a:ext uri="{FF2B5EF4-FFF2-40B4-BE49-F238E27FC236}">
                <a16:creationId xmlns:a16="http://schemas.microsoft.com/office/drawing/2014/main" id="{23CE51C1-F37A-4292-A41A-946AD6D15230}"/>
              </a:ext>
            </a:extLst>
          </p:cNvPr>
          <p:cNvCxnSpPr>
            <a:cxnSpLocks/>
            <a:stCxn id="42" idx="1"/>
            <a:endCxn id="40" idx="2"/>
          </p:cNvCxnSpPr>
          <p:nvPr/>
        </p:nvCxnSpPr>
        <p:spPr>
          <a:xfrm rot="10800000">
            <a:off x="4858809" y="2759242"/>
            <a:ext cx="436745" cy="522010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B08FC64C-EAFC-4531-BFDA-19487B18C0B1}"/>
              </a:ext>
            </a:extLst>
          </p:cNvPr>
          <p:cNvSpPr/>
          <p:nvPr/>
        </p:nvSpPr>
        <p:spPr>
          <a:xfrm>
            <a:off x="7096772" y="1550648"/>
            <a:ext cx="881839" cy="457723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6" name="Прямоугольник: скругленные углы 45">
            <a:extLst>
              <a:ext uri="{FF2B5EF4-FFF2-40B4-BE49-F238E27FC236}">
                <a16:creationId xmlns:a16="http://schemas.microsoft.com/office/drawing/2014/main" id="{E907A345-65F8-4AC1-A257-7411853B3851}"/>
              </a:ext>
            </a:extLst>
          </p:cNvPr>
          <p:cNvSpPr/>
          <p:nvPr/>
        </p:nvSpPr>
        <p:spPr>
          <a:xfrm>
            <a:off x="6523257" y="3052390"/>
            <a:ext cx="522286" cy="45772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7" name="Прямоугольник: скругленные углы 46">
            <a:extLst>
              <a:ext uri="{FF2B5EF4-FFF2-40B4-BE49-F238E27FC236}">
                <a16:creationId xmlns:a16="http://schemas.microsoft.com/office/drawing/2014/main" id="{15371F10-BF54-478E-9C21-9DD5CA2ED3C2}"/>
              </a:ext>
            </a:extLst>
          </p:cNvPr>
          <p:cNvSpPr/>
          <p:nvPr/>
        </p:nvSpPr>
        <p:spPr>
          <a:xfrm>
            <a:off x="7096772" y="2301519"/>
            <a:ext cx="881839" cy="457723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48" name="Прямая со стрелкой 90">
            <a:extLst>
              <a:ext uri="{FF2B5EF4-FFF2-40B4-BE49-F238E27FC236}">
                <a16:creationId xmlns:a16="http://schemas.microsoft.com/office/drawing/2014/main" id="{B8E13E33-2AE9-435A-BC82-708124A542CA}"/>
              </a:ext>
            </a:extLst>
          </p:cNvPr>
          <p:cNvCxnSpPr>
            <a:cxnSpLocks/>
            <a:stCxn id="47" idx="0"/>
            <a:endCxn id="45" idx="2"/>
          </p:cNvCxnSpPr>
          <p:nvPr/>
        </p:nvCxnSpPr>
        <p:spPr>
          <a:xfrm flipV="1">
            <a:off x="7537692" y="2008371"/>
            <a:ext cx="0" cy="29314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Прямоугольник: скругленные углы 48">
            <a:extLst>
              <a:ext uri="{FF2B5EF4-FFF2-40B4-BE49-F238E27FC236}">
                <a16:creationId xmlns:a16="http://schemas.microsoft.com/office/drawing/2014/main" id="{2E1A5EDC-5859-49D8-95F7-8AF31A137DBA}"/>
              </a:ext>
            </a:extLst>
          </p:cNvPr>
          <p:cNvSpPr/>
          <p:nvPr/>
        </p:nvSpPr>
        <p:spPr>
          <a:xfrm>
            <a:off x="7974437" y="3052390"/>
            <a:ext cx="522286" cy="457723"/>
          </a:xfrm>
          <a:prstGeom prst="roundRect">
            <a:avLst/>
          </a:prstGeom>
          <a:solidFill>
            <a:srgbClr val="F37D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50" name="Соединитель: уступ 49">
            <a:extLst>
              <a:ext uri="{FF2B5EF4-FFF2-40B4-BE49-F238E27FC236}">
                <a16:creationId xmlns:a16="http://schemas.microsoft.com/office/drawing/2014/main" id="{FD74BAEF-966B-4923-8ADD-4D2898050DC6}"/>
              </a:ext>
            </a:extLst>
          </p:cNvPr>
          <p:cNvCxnSpPr>
            <a:cxnSpLocks/>
            <a:stCxn id="46" idx="3"/>
            <a:endCxn id="47" idx="2"/>
          </p:cNvCxnSpPr>
          <p:nvPr/>
        </p:nvCxnSpPr>
        <p:spPr>
          <a:xfrm flipV="1">
            <a:off x="7045543" y="2759242"/>
            <a:ext cx="492149" cy="522010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: уступ 50">
            <a:extLst>
              <a:ext uri="{FF2B5EF4-FFF2-40B4-BE49-F238E27FC236}">
                <a16:creationId xmlns:a16="http://schemas.microsoft.com/office/drawing/2014/main" id="{E8A3DEB8-9019-4A65-A887-60CEDFDFCA64}"/>
              </a:ext>
            </a:extLst>
          </p:cNvPr>
          <p:cNvCxnSpPr>
            <a:cxnSpLocks/>
            <a:stCxn id="49" idx="1"/>
            <a:endCxn id="47" idx="2"/>
          </p:cNvCxnSpPr>
          <p:nvPr/>
        </p:nvCxnSpPr>
        <p:spPr>
          <a:xfrm rot="10800000">
            <a:off x="7537693" y="2759242"/>
            <a:ext cx="436745" cy="522010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Прямоугольник: скругленные углы 51">
            <a:extLst>
              <a:ext uri="{FF2B5EF4-FFF2-40B4-BE49-F238E27FC236}">
                <a16:creationId xmlns:a16="http://schemas.microsoft.com/office/drawing/2014/main" id="{D886C52B-B93C-4405-A1A3-A4E1CDFA5E01}"/>
              </a:ext>
            </a:extLst>
          </p:cNvPr>
          <p:cNvSpPr/>
          <p:nvPr/>
        </p:nvSpPr>
        <p:spPr>
          <a:xfrm>
            <a:off x="9791846" y="1550648"/>
            <a:ext cx="881839" cy="457723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3" name="Прямоугольник: скругленные углы 52">
            <a:extLst>
              <a:ext uri="{FF2B5EF4-FFF2-40B4-BE49-F238E27FC236}">
                <a16:creationId xmlns:a16="http://schemas.microsoft.com/office/drawing/2014/main" id="{11FE9792-A3F2-442E-9085-5D85889546CF}"/>
              </a:ext>
            </a:extLst>
          </p:cNvPr>
          <p:cNvSpPr/>
          <p:nvPr/>
        </p:nvSpPr>
        <p:spPr>
          <a:xfrm>
            <a:off x="9218331" y="3052390"/>
            <a:ext cx="522286" cy="45772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4" name="Прямоугольник: скругленные углы 53">
            <a:extLst>
              <a:ext uri="{FF2B5EF4-FFF2-40B4-BE49-F238E27FC236}">
                <a16:creationId xmlns:a16="http://schemas.microsoft.com/office/drawing/2014/main" id="{44890ACC-03EA-427C-8F17-CCADA3F49252}"/>
              </a:ext>
            </a:extLst>
          </p:cNvPr>
          <p:cNvSpPr/>
          <p:nvPr/>
        </p:nvSpPr>
        <p:spPr>
          <a:xfrm>
            <a:off x="9791846" y="2301519"/>
            <a:ext cx="881839" cy="457723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55" name="Прямая со стрелкой 90">
            <a:extLst>
              <a:ext uri="{FF2B5EF4-FFF2-40B4-BE49-F238E27FC236}">
                <a16:creationId xmlns:a16="http://schemas.microsoft.com/office/drawing/2014/main" id="{8B63B8BD-C572-4970-9443-E3C0828CB0F5}"/>
              </a:ext>
            </a:extLst>
          </p:cNvPr>
          <p:cNvCxnSpPr>
            <a:cxnSpLocks/>
            <a:stCxn id="54" idx="0"/>
            <a:endCxn id="52" idx="2"/>
          </p:cNvCxnSpPr>
          <p:nvPr/>
        </p:nvCxnSpPr>
        <p:spPr>
          <a:xfrm flipV="1">
            <a:off x="10232766" y="2008371"/>
            <a:ext cx="0" cy="29314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Прямоугольник: скругленные углы 55">
            <a:extLst>
              <a:ext uri="{FF2B5EF4-FFF2-40B4-BE49-F238E27FC236}">
                <a16:creationId xmlns:a16="http://schemas.microsoft.com/office/drawing/2014/main" id="{14F370A1-D16B-49B6-BC27-2BED880913A5}"/>
              </a:ext>
            </a:extLst>
          </p:cNvPr>
          <p:cNvSpPr/>
          <p:nvPr/>
        </p:nvSpPr>
        <p:spPr>
          <a:xfrm>
            <a:off x="10669511" y="3052390"/>
            <a:ext cx="522286" cy="457723"/>
          </a:xfrm>
          <a:prstGeom prst="roundRect">
            <a:avLst/>
          </a:prstGeom>
          <a:solidFill>
            <a:srgbClr val="F37D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57" name="Соединитель: уступ 56">
            <a:extLst>
              <a:ext uri="{FF2B5EF4-FFF2-40B4-BE49-F238E27FC236}">
                <a16:creationId xmlns:a16="http://schemas.microsoft.com/office/drawing/2014/main" id="{D51D80DC-C2A3-4010-967F-B2AA9E2E4A42}"/>
              </a:ext>
            </a:extLst>
          </p:cNvPr>
          <p:cNvCxnSpPr>
            <a:cxnSpLocks/>
            <a:stCxn id="53" idx="3"/>
            <a:endCxn id="54" idx="2"/>
          </p:cNvCxnSpPr>
          <p:nvPr/>
        </p:nvCxnSpPr>
        <p:spPr>
          <a:xfrm flipV="1">
            <a:off x="9740617" y="2759242"/>
            <a:ext cx="492149" cy="522010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Соединитель: уступ 57">
            <a:extLst>
              <a:ext uri="{FF2B5EF4-FFF2-40B4-BE49-F238E27FC236}">
                <a16:creationId xmlns:a16="http://schemas.microsoft.com/office/drawing/2014/main" id="{DA8FDCB0-7530-4D4F-82D4-B9151D34D5F2}"/>
              </a:ext>
            </a:extLst>
          </p:cNvPr>
          <p:cNvCxnSpPr>
            <a:cxnSpLocks/>
            <a:stCxn id="56" idx="1"/>
            <a:endCxn id="54" idx="2"/>
          </p:cNvCxnSpPr>
          <p:nvPr/>
        </p:nvCxnSpPr>
        <p:spPr>
          <a:xfrm rot="10800000">
            <a:off x="10232767" y="2759242"/>
            <a:ext cx="436745" cy="522010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90">
            <a:extLst>
              <a:ext uri="{FF2B5EF4-FFF2-40B4-BE49-F238E27FC236}">
                <a16:creationId xmlns:a16="http://schemas.microsoft.com/office/drawing/2014/main" id="{8ED0C881-F8C1-4A6E-AE0F-45D66FBB3A06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>
            <a:off x="2607864" y="2530381"/>
            <a:ext cx="181002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90">
            <a:extLst>
              <a:ext uri="{FF2B5EF4-FFF2-40B4-BE49-F238E27FC236}">
                <a16:creationId xmlns:a16="http://schemas.microsoft.com/office/drawing/2014/main" id="{0C6E33E3-87FB-4C76-B0E1-BC49C7370ABE}"/>
              </a:ext>
            </a:extLst>
          </p:cNvPr>
          <p:cNvCxnSpPr>
            <a:cxnSpLocks/>
            <a:stCxn id="40" idx="3"/>
            <a:endCxn id="47" idx="1"/>
          </p:cNvCxnSpPr>
          <p:nvPr/>
        </p:nvCxnSpPr>
        <p:spPr>
          <a:xfrm>
            <a:off x="5299727" y="2530381"/>
            <a:ext cx="179704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90">
            <a:extLst>
              <a:ext uri="{FF2B5EF4-FFF2-40B4-BE49-F238E27FC236}">
                <a16:creationId xmlns:a16="http://schemas.microsoft.com/office/drawing/2014/main" id="{2380FABC-0054-4239-B780-A2DD38A10BE5}"/>
              </a:ext>
            </a:extLst>
          </p:cNvPr>
          <p:cNvCxnSpPr>
            <a:cxnSpLocks/>
            <a:stCxn id="47" idx="3"/>
            <a:endCxn id="54" idx="1"/>
          </p:cNvCxnSpPr>
          <p:nvPr/>
        </p:nvCxnSpPr>
        <p:spPr>
          <a:xfrm>
            <a:off x="7978611" y="2530381"/>
            <a:ext cx="181323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E519C69-D28A-4B13-9D82-841978EDE41E}"/>
              </a:ext>
            </a:extLst>
          </p:cNvPr>
          <p:cNvSpPr txBox="1"/>
          <p:nvPr/>
        </p:nvSpPr>
        <p:spPr>
          <a:xfrm>
            <a:off x="3249922" y="3486368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3498DB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привет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B8A7C32-C02F-4CC1-8F1D-371C3325766D}"/>
              </a:ext>
            </a:extLst>
          </p:cNvPr>
          <p:cNvSpPr txBox="1"/>
          <p:nvPr/>
        </p:nvSpPr>
        <p:spPr>
          <a:xfrm>
            <a:off x="5964248" y="3486368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3498DB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как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D2EA88D-AEDB-46C8-8C09-A27688D5DF5B}"/>
              </a:ext>
            </a:extLst>
          </p:cNvPr>
          <p:cNvSpPr txBox="1"/>
          <p:nvPr/>
        </p:nvSpPr>
        <p:spPr>
          <a:xfrm>
            <a:off x="8649696" y="3486368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3498DB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дела</a:t>
            </a:r>
          </a:p>
        </p:txBody>
      </p:sp>
      <p:cxnSp>
        <p:nvCxnSpPr>
          <p:cNvPr id="65" name="Соединитель: изогнутый 64">
            <a:extLst>
              <a:ext uri="{FF2B5EF4-FFF2-40B4-BE49-F238E27FC236}">
                <a16:creationId xmlns:a16="http://schemas.microsoft.com/office/drawing/2014/main" id="{235ACF2B-F6CE-4FB1-A87E-47AF4C6E58DD}"/>
              </a:ext>
            </a:extLst>
          </p:cNvPr>
          <p:cNvCxnSpPr>
            <a:cxnSpLocks/>
            <a:stCxn id="27" idx="0"/>
            <a:endCxn id="56" idx="2"/>
          </p:cNvCxnSpPr>
          <p:nvPr/>
        </p:nvCxnSpPr>
        <p:spPr>
          <a:xfrm rot="5400000" flipH="1" flipV="1">
            <a:off x="5813573" y="-136516"/>
            <a:ext cx="1470452" cy="8763710"/>
          </a:xfrm>
          <a:prstGeom prst="curvedConnector3">
            <a:avLst>
              <a:gd name="adj1" fmla="val 40836"/>
            </a:avLst>
          </a:prstGeom>
          <a:ln w="38100">
            <a:solidFill>
              <a:srgbClr val="991B6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Соединитель: изогнутый 65">
            <a:extLst>
              <a:ext uri="{FF2B5EF4-FFF2-40B4-BE49-F238E27FC236}">
                <a16:creationId xmlns:a16="http://schemas.microsoft.com/office/drawing/2014/main" id="{F5CE1E3C-3B7F-4757-871D-3FC6DF3EF102}"/>
              </a:ext>
            </a:extLst>
          </p:cNvPr>
          <p:cNvCxnSpPr>
            <a:cxnSpLocks/>
            <a:stCxn id="23" idx="0"/>
            <a:endCxn id="56" idx="2"/>
          </p:cNvCxnSpPr>
          <p:nvPr/>
        </p:nvCxnSpPr>
        <p:spPr>
          <a:xfrm rot="5400000" flipH="1" flipV="1">
            <a:off x="7159505" y="1209417"/>
            <a:ext cx="1470452" cy="6071845"/>
          </a:xfrm>
          <a:prstGeom prst="curvedConnector3">
            <a:avLst>
              <a:gd name="adj1" fmla="val 28399"/>
            </a:avLst>
          </a:prstGeom>
          <a:ln w="38100">
            <a:solidFill>
              <a:srgbClr val="991B6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Соединитель: изогнутый 66">
            <a:extLst>
              <a:ext uri="{FF2B5EF4-FFF2-40B4-BE49-F238E27FC236}">
                <a16:creationId xmlns:a16="http://schemas.microsoft.com/office/drawing/2014/main" id="{31CF3FE2-5E02-4ACA-B56F-6CF14FC634AF}"/>
              </a:ext>
            </a:extLst>
          </p:cNvPr>
          <p:cNvCxnSpPr>
            <a:cxnSpLocks/>
            <a:stCxn id="11" idx="0"/>
            <a:endCxn id="56" idx="2"/>
          </p:cNvCxnSpPr>
          <p:nvPr/>
        </p:nvCxnSpPr>
        <p:spPr>
          <a:xfrm rot="5400000" flipH="1" flipV="1">
            <a:off x="8505438" y="2555349"/>
            <a:ext cx="1470452" cy="3379980"/>
          </a:xfrm>
          <a:prstGeom prst="curvedConnector3">
            <a:avLst>
              <a:gd name="adj1" fmla="val 11380"/>
            </a:avLst>
          </a:prstGeom>
          <a:ln w="38100">
            <a:solidFill>
              <a:srgbClr val="991B6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Соединитель: изогнутый 67">
            <a:extLst>
              <a:ext uri="{FF2B5EF4-FFF2-40B4-BE49-F238E27FC236}">
                <a16:creationId xmlns:a16="http://schemas.microsoft.com/office/drawing/2014/main" id="{632E584F-D45F-4A1D-913C-71D2D51FD585}"/>
              </a:ext>
            </a:extLst>
          </p:cNvPr>
          <p:cNvCxnSpPr>
            <a:cxnSpLocks/>
            <a:stCxn id="19" idx="0"/>
            <a:endCxn id="56" idx="2"/>
          </p:cNvCxnSpPr>
          <p:nvPr/>
        </p:nvCxnSpPr>
        <p:spPr>
          <a:xfrm rot="5400000" flipH="1" flipV="1">
            <a:off x="9851371" y="3901282"/>
            <a:ext cx="1470452" cy="688114"/>
          </a:xfrm>
          <a:prstGeom prst="curvedConnector3">
            <a:avLst>
              <a:gd name="adj1" fmla="val 21853"/>
            </a:avLst>
          </a:prstGeom>
          <a:ln w="38100">
            <a:solidFill>
              <a:srgbClr val="991B6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CC0265C-21B6-434A-BC1D-FA4E4F7515B8}"/>
              </a:ext>
            </a:extLst>
          </p:cNvPr>
          <p:cNvSpPr txBox="1"/>
          <p:nvPr/>
        </p:nvSpPr>
        <p:spPr>
          <a:xfrm>
            <a:off x="1308100" y="6241616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hello</a:t>
            </a:r>
            <a:endParaRPr lang="ru-RU" sz="24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09447B-791C-472A-AB4E-4D0B97BB3EBD}"/>
              </a:ext>
            </a:extLst>
          </p:cNvPr>
          <p:cNvSpPr txBox="1"/>
          <p:nvPr/>
        </p:nvSpPr>
        <p:spPr>
          <a:xfrm>
            <a:off x="4019215" y="6241616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how</a:t>
            </a:r>
            <a:endParaRPr lang="ru-RU" sz="24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E611E7E-AC9C-4E5A-A7F9-C86F0CC36DB8}"/>
              </a:ext>
            </a:extLst>
          </p:cNvPr>
          <p:cNvSpPr txBox="1"/>
          <p:nvPr/>
        </p:nvSpPr>
        <p:spPr>
          <a:xfrm>
            <a:off x="6739956" y="6241616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are</a:t>
            </a:r>
            <a:endParaRPr lang="ru-RU" sz="24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41F766B-BD08-47A3-B212-268A00E50A51}"/>
              </a:ext>
            </a:extLst>
          </p:cNvPr>
          <p:cNvSpPr txBox="1"/>
          <p:nvPr/>
        </p:nvSpPr>
        <p:spPr>
          <a:xfrm>
            <a:off x="9441446" y="6241616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you</a:t>
            </a:r>
            <a:endParaRPr lang="ru-RU" sz="24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43956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Attention: </a:t>
            </a:r>
            <a:r>
              <a:rPr lang="ru-RU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вычисление весов</a:t>
            </a:r>
            <a:endParaRPr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1DE41D5-1DF2-40EE-A356-A35917834731}"/>
              </a:ext>
            </a:extLst>
          </p:cNvPr>
          <p:cNvSpPr txBox="1"/>
          <p:nvPr/>
        </p:nvSpPr>
        <p:spPr>
          <a:xfrm>
            <a:off x="1315243" y="1042047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3498DB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привет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8407AC3-5F04-460C-85E5-C46F18CFFB58}"/>
              </a:ext>
            </a:extLst>
          </p:cNvPr>
          <p:cNvSpPr txBox="1"/>
          <p:nvPr/>
        </p:nvSpPr>
        <p:spPr>
          <a:xfrm>
            <a:off x="493278" y="3486368"/>
            <a:ext cx="1877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3D3BF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&lt;START&gt;</a:t>
            </a:r>
            <a:endParaRPr lang="ru-RU" sz="2400" dirty="0">
              <a:solidFill>
                <a:srgbClr val="3D3BFF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grpSp>
        <p:nvGrpSpPr>
          <p:cNvPr id="69" name="Группа 68">
            <a:extLst>
              <a:ext uri="{FF2B5EF4-FFF2-40B4-BE49-F238E27FC236}">
                <a16:creationId xmlns:a16="http://schemas.microsoft.com/office/drawing/2014/main" id="{ADB30272-5E56-4C26-916E-9FCFA2F21991}"/>
              </a:ext>
            </a:extLst>
          </p:cNvPr>
          <p:cNvGrpSpPr/>
          <p:nvPr/>
        </p:nvGrpSpPr>
        <p:grpSpPr>
          <a:xfrm>
            <a:off x="7109754" y="4980565"/>
            <a:ext cx="881840" cy="1232657"/>
            <a:chOff x="3755641" y="4743436"/>
            <a:chExt cx="881840" cy="1232657"/>
          </a:xfrm>
        </p:grpSpPr>
        <p:sp>
          <p:nvSpPr>
            <p:cNvPr id="70" name="Прямоугольник: скругленные углы 69">
              <a:extLst>
                <a:ext uri="{FF2B5EF4-FFF2-40B4-BE49-F238E27FC236}">
                  <a16:creationId xmlns:a16="http://schemas.microsoft.com/office/drawing/2014/main" id="{DA151CD8-51D1-4404-8115-03933015C235}"/>
                </a:ext>
              </a:extLst>
            </p:cNvPr>
            <p:cNvSpPr/>
            <p:nvPr/>
          </p:nvSpPr>
          <p:spPr>
            <a:xfrm>
              <a:off x="3755642" y="5518370"/>
              <a:ext cx="881839" cy="457723"/>
            </a:xfrm>
            <a:prstGeom prst="round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71" name="Прямая со стрелкой 90">
              <a:extLst>
                <a:ext uri="{FF2B5EF4-FFF2-40B4-BE49-F238E27FC236}">
                  <a16:creationId xmlns:a16="http://schemas.microsoft.com/office/drawing/2014/main" id="{73C33237-D5F4-4241-AFC3-E95542CF7D74}"/>
                </a:ext>
              </a:extLst>
            </p:cNvPr>
            <p:cNvCxnSpPr>
              <a:cxnSpLocks/>
              <a:stCxn id="70" idx="0"/>
              <a:endCxn id="72" idx="2"/>
            </p:cNvCxnSpPr>
            <p:nvPr/>
          </p:nvCxnSpPr>
          <p:spPr>
            <a:xfrm flipH="1" flipV="1">
              <a:off x="4196561" y="5201159"/>
              <a:ext cx="1" cy="31721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Прямоугольник: скругленные углы 71">
              <a:extLst>
                <a:ext uri="{FF2B5EF4-FFF2-40B4-BE49-F238E27FC236}">
                  <a16:creationId xmlns:a16="http://schemas.microsoft.com/office/drawing/2014/main" id="{F8D60BF5-B37D-4EAB-AD24-E203FBAD419B}"/>
                </a:ext>
              </a:extLst>
            </p:cNvPr>
            <p:cNvSpPr/>
            <p:nvPr/>
          </p:nvSpPr>
          <p:spPr>
            <a:xfrm>
              <a:off x="3755641" y="4743436"/>
              <a:ext cx="881839" cy="457723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  <p:grpSp>
        <p:nvGrpSpPr>
          <p:cNvPr id="77" name="Группа 76">
            <a:extLst>
              <a:ext uri="{FF2B5EF4-FFF2-40B4-BE49-F238E27FC236}">
                <a16:creationId xmlns:a16="http://schemas.microsoft.com/office/drawing/2014/main" id="{9AF8D9BB-FC7C-4C4B-A637-23BB963C9E72}"/>
              </a:ext>
            </a:extLst>
          </p:cNvPr>
          <p:cNvGrpSpPr/>
          <p:nvPr/>
        </p:nvGrpSpPr>
        <p:grpSpPr>
          <a:xfrm>
            <a:off x="9801620" y="4980565"/>
            <a:ext cx="881840" cy="1232657"/>
            <a:chOff x="4891422" y="4743436"/>
            <a:chExt cx="881840" cy="1232657"/>
          </a:xfrm>
        </p:grpSpPr>
        <p:sp>
          <p:nvSpPr>
            <p:cNvPr id="78" name="Прямоугольник: скругленные углы 77">
              <a:extLst>
                <a:ext uri="{FF2B5EF4-FFF2-40B4-BE49-F238E27FC236}">
                  <a16:creationId xmlns:a16="http://schemas.microsoft.com/office/drawing/2014/main" id="{495B0828-081E-4FFF-8A29-66899EEE4A0D}"/>
                </a:ext>
              </a:extLst>
            </p:cNvPr>
            <p:cNvSpPr/>
            <p:nvPr/>
          </p:nvSpPr>
          <p:spPr>
            <a:xfrm>
              <a:off x="4891423" y="5518370"/>
              <a:ext cx="881839" cy="457723"/>
            </a:xfrm>
            <a:prstGeom prst="round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79" name="Прямая со стрелкой 90">
              <a:extLst>
                <a:ext uri="{FF2B5EF4-FFF2-40B4-BE49-F238E27FC236}">
                  <a16:creationId xmlns:a16="http://schemas.microsoft.com/office/drawing/2014/main" id="{2BFC400C-99AA-4A0D-976D-CDB6D8C9DF4A}"/>
                </a:ext>
              </a:extLst>
            </p:cNvPr>
            <p:cNvCxnSpPr>
              <a:cxnSpLocks/>
              <a:stCxn id="78" idx="0"/>
              <a:endCxn id="80" idx="2"/>
            </p:cNvCxnSpPr>
            <p:nvPr/>
          </p:nvCxnSpPr>
          <p:spPr>
            <a:xfrm flipH="1" flipV="1">
              <a:off x="5332342" y="5201159"/>
              <a:ext cx="1" cy="31721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Прямоугольник: скругленные углы 79">
              <a:extLst>
                <a:ext uri="{FF2B5EF4-FFF2-40B4-BE49-F238E27FC236}">
                  <a16:creationId xmlns:a16="http://schemas.microsoft.com/office/drawing/2014/main" id="{5450B606-12BC-4A4C-BB91-0F2BD65492BA}"/>
                </a:ext>
              </a:extLst>
            </p:cNvPr>
            <p:cNvSpPr/>
            <p:nvPr/>
          </p:nvSpPr>
          <p:spPr>
            <a:xfrm>
              <a:off x="4891422" y="4743436"/>
              <a:ext cx="881839" cy="457723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  <p:grpSp>
        <p:nvGrpSpPr>
          <p:cNvPr id="81" name="Группа 80">
            <a:extLst>
              <a:ext uri="{FF2B5EF4-FFF2-40B4-BE49-F238E27FC236}">
                <a16:creationId xmlns:a16="http://schemas.microsoft.com/office/drawing/2014/main" id="{269BD058-27B9-40F9-B04C-C78950A0B119}"/>
              </a:ext>
            </a:extLst>
          </p:cNvPr>
          <p:cNvGrpSpPr/>
          <p:nvPr/>
        </p:nvGrpSpPr>
        <p:grpSpPr>
          <a:xfrm>
            <a:off x="4417889" y="4980565"/>
            <a:ext cx="881840" cy="1232657"/>
            <a:chOff x="3755641" y="4743436"/>
            <a:chExt cx="881840" cy="1232657"/>
          </a:xfrm>
        </p:grpSpPr>
        <p:sp>
          <p:nvSpPr>
            <p:cNvPr id="82" name="Прямоугольник: скругленные углы 81">
              <a:extLst>
                <a:ext uri="{FF2B5EF4-FFF2-40B4-BE49-F238E27FC236}">
                  <a16:creationId xmlns:a16="http://schemas.microsoft.com/office/drawing/2014/main" id="{C0444D1F-9A01-41E4-A2CC-8DD047149C09}"/>
                </a:ext>
              </a:extLst>
            </p:cNvPr>
            <p:cNvSpPr/>
            <p:nvPr/>
          </p:nvSpPr>
          <p:spPr>
            <a:xfrm>
              <a:off x="3755642" y="5518370"/>
              <a:ext cx="881839" cy="457723"/>
            </a:xfrm>
            <a:prstGeom prst="round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83" name="Прямая со стрелкой 90">
              <a:extLst>
                <a:ext uri="{FF2B5EF4-FFF2-40B4-BE49-F238E27FC236}">
                  <a16:creationId xmlns:a16="http://schemas.microsoft.com/office/drawing/2014/main" id="{4D3B026C-79BD-4078-B612-5764538931B8}"/>
                </a:ext>
              </a:extLst>
            </p:cNvPr>
            <p:cNvCxnSpPr>
              <a:cxnSpLocks/>
              <a:stCxn id="82" idx="0"/>
              <a:endCxn id="84" idx="2"/>
            </p:cNvCxnSpPr>
            <p:nvPr/>
          </p:nvCxnSpPr>
          <p:spPr>
            <a:xfrm flipH="1" flipV="1">
              <a:off x="4196561" y="5201159"/>
              <a:ext cx="1" cy="31721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Прямоугольник: скругленные углы 83">
              <a:extLst>
                <a:ext uri="{FF2B5EF4-FFF2-40B4-BE49-F238E27FC236}">
                  <a16:creationId xmlns:a16="http://schemas.microsoft.com/office/drawing/2014/main" id="{6AE9A65C-DE3C-4C7F-9A2B-0CE1EED088ED}"/>
                </a:ext>
              </a:extLst>
            </p:cNvPr>
            <p:cNvSpPr/>
            <p:nvPr/>
          </p:nvSpPr>
          <p:spPr>
            <a:xfrm>
              <a:off x="3755641" y="4743436"/>
              <a:ext cx="881839" cy="457723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  <p:grpSp>
        <p:nvGrpSpPr>
          <p:cNvPr id="85" name="Группа 84">
            <a:extLst>
              <a:ext uri="{FF2B5EF4-FFF2-40B4-BE49-F238E27FC236}">
                <a16:creationId xmlns:a16="http://schemas.microsoft.com/office/drawing/2014/main" id="{716FBBBF-2A28-46E3-AD07-379B89DA7633}"/>
              </a:ext>
            </a:extLst>
          </p:cNvPr>
          <p:cNvGrpSpPr/>
          <p:nvPr/>
        </p:nvGrpSpPr>
        <p:grpSpPr>
          <a:xfrm>
            <a:off x="1726024" y="4980565"/>
            <a:ext cx="881840" cy="1232657"/>
            <a:chOff x="3755641" y="4743436"/>
            <a:chExt cx="881840" cy="1232657"/>
          </a:xfrm>
        </p:grpSpPr>
        <p:sp>
          <p:nvSpPr>
            <p:cNvPr id="86" name="Прямоугольник: скругленные углы 85">
              <a:extLst>
                <a:ext uri="{FF2B5EF4-FFF2-40B4-BE49-F238E27FC236}">
                  <a16:creationId xmlns:a16="http://schemas.microsoft.com/office/drawing/2014/main" id="{FD7C48C2-AF48-4E90-B7B4-E8F6DC5AA0EB}"/>
                </a:ext>
              </a:extLst>
            </p:cNvPr>
            <p:cNvSpPr/>
            <p:nvPr/>
          </p:nvSpPr>
          <p:spPr>
            <a:xfrm>
              <a:off x="3755642" y="5518370"/>
              <a:ext cx="881839" cy="457723"/>
            </a:xfrm>
            <a:prstGeom prst="round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87" name="Прямая со стрелкой 90">
              <a:extLst>
                <a:ext uri="{FF2B5EF4-FFF2-40B4-BE49-F238E27FC236}">
                  <a16:creationId xmlns:a16="http://schemas.microsoft.com/office/drawing/2014/main" id="{1CA20137-1E76-48EA-8A16-851EE3895CD9}"/>
                </a:ext>
              </a:extLst>
            </p:cNvPr>
            <p:cNvCxnSpPr>
              <a:cxnSpLocks/>
              <a:stCxn id="86" idx="0"/>
              <a:endCxn id="88" idx="2"/>
            </p:cNvCxnSpPr>
            <p:nvPr/>
          </p:nvCxnSpPr>
          <p:spPr>
            <a:xfrm flipH="1" flipV="1">
              <a:off x="4196561" y="5201159"/>
              <a:ext cx="1" cy="31721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Прямоугольник: скругленные углы 87">
              <a:extLst>
                <a:ext uri="{FF2B5EF4-FFF2-40B4-BE49-F238E27FC236}">
                  <a16:creationId xmlns:a16="http://schemas.microsoft.com/office/drawing/2014/main" id="{3F73D837-A808-4A14-9946-64E866B53838}"/>
                </a:ext>
              </a:extLst>
            </p:cNvPr>
            <p:cNvSpPr/>
            <p:nvPr/>
          </p:nvSpPr>
          <p:spPr>
            <a:xfrm>
              <a:off x="3755641" y="4743436"/>
              <a:ext cx="881839" cy="457723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  <p:cxnSp>
        <p:nvCxnSpPr>
          <p:cNvPr id="89" name="Соединитель: изогнутый 88">
            <a:extLst>
              <a:ext uri="{FF2B5EF4-FFF2-40B4-BE49-F238E27FC236}">
                <a16:creationId xmlns:a16="http://schemas.microsoft.com/office/drawing/2014/main" id="{37A79E33-0721-48F3-9C9B-A6781E533E95}"/>
              </a:ext>
            </a:extLst>
          </p:cNvPr>
          <p:cNvCxnSpPr>
            <a:cxnSpLocks/>
            <a:stCxn id="72" idx="0"/>
            <a:endCxn id="105" idx="2"/>
          </p:cNvCxnSpPr>
          <p:nvPr/>
        </p:nvCxnSpPr>
        <p:spPr>
          <a:xfrm rot="16200000" flipV="1">
            <a:off x="5818459" y="3248350"/>
            <a:ext cx="1470452" cy="1993978"/>
          </a:xfrm>
          <a:prstGeom prst="curvedConnector3">
            <a:avLst>
              <a:gd name="adj1" fmla="val 27090"/>
            </a:avLst>
          </a:prstGeom>
          <a:ln w="38100">
            <a:solidFill>
              <a:srgbClr val="991B6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Соединитель: изогнутый 89">
            <a:extLst>
              <a:ext uri="{FF2B5EF4-FFF2-40B4-BE49-F238E27FC236}">
                <a16:creationId xmlns:a16="http://schemas.microsoft.com/office/drawing/2014/main" id="{9DC451CD-B8E7-497F-8623-964F94D7626C}"/>
              </a:ext>
            </a:extLst>
          </p:cNvPr>
          <p:cNvCxnSpPr>
            <a:cxnSpLocks/>
            <a:stCxn id="80" idx="0"/>
            <a:endCxn id="105" idx="2"/>
          </p:cNvCxnSpPr>
          <p:nvPr/>
        </p:nvCxnSpPr>
        <p:spPr>
          <a:xfrm rot="16200000" flipV="1">
            <a:off x="7164392" y="1902417"/>
            <a:ext cx="1470452" cy="4685844"/>
          </a:xfrm>
          <a:prstGeom prst="curvedConnector3">
            <a:avLst>
              <a:gd name="adj1" fmla="val 33636"/>
            </a:avLst>
          </a:prstGeom>
          <a:ln w="38100">
            <a:solidFill>
              <a:srgbClr val="991B6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Прямоугольник: скругленные углы 90">
            <a:extLst>
              <a:ext uri="{FF2B5EF4-FFF2-40B4-BE49-F238E27FC236}">
                <a16:creationId xmlns:a16="http://schemas.microsoft.com/office/drawing/2014/main" id="{301CEE15-5290-4AFF-A0FB-27F649F1F6C1}"/>
              </a:ext>
            </a:extLst>
          </p:cNvPr>
          <p:cNvSpPr/>
          <p:nvPr/>
        </p:nvSpPr>
        <p:spPr>
          <a:xfrm>
            <a:off x="1726025" y="1550648"/>
            <a:ext cx="881839" cy="457723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92" name="Прямоугольник: скругленные углы 91">
            <a:extLst>
              <a:ext uri="{FF2B5EF4-FFF2-40B4-BE49-F238E27FC236}">
                <a16:creationId xmlns:a16="http://schemas.microsoft.com/office/drawing/2014/main" id="{7571B61F-D9FE-448E-AD6D-C85A31CF1750}"/>
              </a:ext>
            </a:extLst>
          </p:cNvPr>
          <p:cNvSpPr/>
          <p:nvPr/>
        </p:nvSpPr>
        <p:spPr>
          <a:xfrm>
            <a:off x="1152510" y="3052390"/>
            <a:ext cx="522286" cy="45772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93" name="Прямоугольник: скругленные углы 92">
            <a:extLst>
              <a:ext uri="{FF2B5EF4-FFF2-40B4-BE49-F238E27FC236}">
                <a16:creationId xmlns:a16="http://schemas.microsoft.com/office/drawing/2014/main" id="{6F9E810A-6F7E-4D10-A788-05B45BCE6407}"/>
              </a:ext>
            </a:extLst>
          </p:cNvPr>
          <p:cNvSpPr/>
          <p:nvPr/>
        </p:nvSpPr>
        <p:spPr>
          <a:xfrm>
            <a:off x="1726025" y="2301519"/>
            <a:ext cx="881839" cy="457723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94" name="Прямая со стрелкой 90">
            <a:extLst>
              <a:ext uri="{FF2B5EF4-FFF2-40B4-BE49-F238E27FC236}">
                <a16:creationId xmlns:a16="http://schemas.microsoft.com/office/drawing/2014/main" id="{CDF5D8FE-8C0C-4076-98AA-7619EBA8CAFA}"/>
              </a:ext>
            </a:extLst>
          </p:cNvPr>
          <p:cNvCxnSpPr>
            <a:cxnSpLocks/>
            <a:stCxn id="93" idx="0"/>
            <a:endCxn id="91" idx="2"/>
          </p:cNvCxnSpPr>
          <p:nvPr/>
        </p:nvCxnSpPr>
        <p:spPr>
          <a:xfrm flipV="1">
            <a:off x="2166945" y="2008371"/>
            <a:ext cx="0" cy="29314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Прямоугольник: скругленные углы 94">
            <a:extLst>
              <a:ext uri="{FF2B5EF4-FFF2-40B4-BE49-F238E27FC236}">
                <a16:creationId xmlns:a16="http://schemas.microsoft.com/office/drawing/2014/main" id="{F6E10A3D-F590-41A2-BA14-5B2FE2F0D4C3}"/>
              </a:ext>
            </a:extLst>
          </p:cNvPr>
          <p:cNvSpPr/>
          <p:nvPr/>
        </p:nvSpPr>
        <p:spPr>
          <a:xfrm>
            <a:off x="2603690" y="3052390"/>
            <a:ext cx="522286" cy="457723"/>
          </a:xfrm>
          <a:prstGeom prst="roundRect">
            <a:avLst/>
          </a:prstGeom>
          <a:solidFill>
            <a:srgbClr val="F37D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96" name="Соединитель: уступ 95">
            <a:extLst>
              <a:ext uri="{FF2B5EF4-FFF2-40B4-BE49-F238E27FC236}">
                <a16:creationId xmlns:a16="http://schemas.microsoft.com/office/drawing/2014/main" id="{F8ED826A-72FD-4E43-8CA4-002CAC8CFA5A}"/>
              </a:ext>
            </a:extLst>
          </p:cNvPr>
          <p:cNvCxnSpPr>
            <a:cxnSpLocks/>
            <a:stCxn id="92" idx="3"/>
            <a:endCxn id="93" idx="2"/>
          </p:cNvCxnSpPr>
          <p:nvPr/>
        </p:nvCxnSpPr>
        <p:spPr>
          <a:xfrm flipV="1">
            <a:off x="1674796" y="2759242"/>
            <a:ext cx="492149" cy="522010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Соединитель: уступ 96">
            <a:extLst>
              <a:ext uri="{FF2B5EF4-FFF2-40B4-BE49-F238E27FC236}">
                <a16:creationId xmlns:a16="http://schemas.microsoft.com/office/drawing/2014/main" id="{543C693A-64BA-40E2-9692-9A74EE08548E}"/>
              </a:ext>
            </a:extLst>
          </p:cNvPr>
          <p:cNvCxnSpPr>
            <a:cxnSpLocks/>
            <a:stCxn id="95" idx="1"/>
            <a:endCxn id="93" idx="2"/>
          </p:cNvCxnSpPr>
          <p:nvPr/>
        </p:nvCxnSpPr>
        <p:spPr>
          <a:xfrm rot="10800000">
            <a:off x="2166946" y="2759242"/>
            <a:ext cx="436745" cy="522010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0">
            <a:extLst>
              <a:ext uri="{FF2B5EF4-FFF2-40B4-BE49-F238E27FC236}">
                <a16:creationId xmlns:a16="http://schemas.microsoft.com/office/drawing/2014/main" id="{E5FB4627-0AF8-4686-9835-996ECBBDD8AF}"/>
              </a:ext>
            </a:extLst>
          </p:cNvPr>
          <p:cNvCxnSpPr>
            <a:cxnSpLocks/>
            <a:stCxn id="88" idx="3"/>
            <a:endCxn id="84" idx="1"/>
          </p:cNvCxnSpPr>
          <p:nvPr/>
        </p:nvCxnSpPr>
        <p:spPr>
          <a:xfrm>
            <a:off x="2607863" y="5209427"/>
            <a:ext cx="181002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 стрелкой 90">
            <a:extLst>
              <a:ext uri="{FF2B5EF4-FFF2-40B4-BE49-F238E27FC236}">
                <a16:creationId xmlns:a16="http://schemas.microsoft.com/office/drawing/2014/main" id="{5DA45A0A-BB95-4DFE-8F97-97E80B8711C5}"/>
              </a:ext>
            </a:extLst>
          </p:cNvPr>
          <p:cNvCxnSpPr>
            <a:cxnSpLocks/>
            <a:stCxn id="84" idx="3"/>
            <a:endCxn id="72" idx="1"/>
          </p:cNvCxnSpPr>
          <p:nvPr/>
        </p:nvCxnSpPr>
        <p:spPr>
          <a:xfrm>
            <a:off x="5299728" y="5209427"/>
            <a:ext cx="181002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 стрелкой 90">
            <a:extLst>
              <a:ext uri="{FF2B5EF4-FFF2-40B4-BE49-F238E27FC236}">
                <a16:creationId xmlns:a16="http://schemas.microsoft.com/office/drawing/2014/main" id="{589073DB-46A3-4ED3-908E-987D0D815A2B}"/>
              </a:ext>
            </a:extLst>
          </p:cNvPr>
          <p:cNvCxnSpPr>
            <a:cxnSpLocks/>
            <a:stCxn id="72" idx="3"/>
            <a:endCxn id="80" idx="1"/>
          </p:cNvCxnSpPr>
          <p:nvPr/>
        </p:nvCxnSpPr>
        <p:spPr>
          <a:xfrm>
            <a:off x="7991593" y="5209427"/>
            <a:ext cx="1810027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Прямоугольник: скругленные углы 100">
            <a:extLst>
              <a:ext uri="{FF2B5EF4-FFF2-40B4-BE49-F238E27FC236}">
                <a16:creationId xmlns:a16="http://schemas.microsoft.com/office/drawing/2014/main" id="{32505212-B863-4074-8A6A-BFF2F71FC965}"/>
              </a:ext>
            </a:extLst>
          </p:cNvPr>
          <p:cNvSpPr/>
          <p:nvPr/>
        </p:nvSpPr>
        <p:spPr>
          <a:xfrm>
            <a:off x="4417888" y="1550648"/>
            <a:ext cx="881839" cy="45772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02" name="Прямоугольник: скругленные углы 101">
            <a:extLst>
              <a:ext uri="{FF2B5EF4-FFF2-40B4-BE49-F238E27FC236}">
                <a16:creationId xmlns:a16="http://schemas.microsoft.com/office/drawing/2014/main" id="{E9650915-E18E-4E0D-9362-E00677FDB5DF}"/>
              </a:ext>
            </a:extLst>
          </p:cNvPr>
          <p:cNvSpPr/>
          <p:nvPr/>
        </p:nvSpPr>
        <p:spPr>
          <a:xfrm>
            <a:off x="3844373" y="3052390"/>
            <a:ext cx="522286" cy="45772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03" name="Прямоугольник: скругленные углы 102">
            <a:extLst>
              <a:ext uri="{FF2B5EF4-FFF2-40B4-BE49-F238E27FC236}">
                <a16:creationId xmlns:a16="http://schemas.microsoft.com/office/drawing/2014/main" id="{9568169D-4DA4-4BA6-8544-617036EC96AE}"/>
              </a:ext>
            </a:extLst>
          </p:cNvPr>
          <p:cNvSpPr/>
          <p:nvPr/>
        </p:nvSpPr>
        <p:spPr>
          <a:xfrm>
            <a:off x="4417888" y="2301519"/>
            <a:ext cx="881839" cy="45772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04" name="Прямая со стрелкой 90">
            <a:extLst>
              <a:ext uri="{FF2B5EF4-FFF2-40B4-BE49-F238E27FC236}">
                <a16:creationId xmlns:a16="http://schemas.microsoft.com/office/drawing/2014/main" id="{18390CDC-3A60-444D-97A8-952E0A560209}"/>
              </a:ext>
            </a:extLst>
          </p:cNvPr>
          <p:cNvCxnSpPr>
            <a:cxnSpLocks/>
            <a:stCxn id="103" idx="0"/>
            <a:endCxn id="101" idx="2"/>
          </p:cNvCxnSpPr>
          <p:nvPr/>
        </p:nvCxnSpPr>
        <p:spPr>
          <a:xfrm flipV="1">
            <a:off x="4858808" y="2008371"/>
            <a:ext cx="0" cy="293148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Прямоугольник: скругленные углы 104">
            <a:extLst>
              <a:ext uri="{FF2B5EF4-FFF2-40B4-BE49-F238E27FC236}">
                <a16:creationId xmlns:a16="http://schemas.microsoft.com/office/drawing/2014/main" id="{614B784D-BAD5-4457-A85F-59C340F889B1}"/>
              </a:ext>
            </a:extLst>
          </p:cNvPr>
          <p:cNvSpPr/>
          <p:nvPr/>
        </p:nvSpPr>
        <p:spPr>
          <a:xfrm>
            <a:off x="5295553" y="3052390"/>
            <a:ext cx="522286" cy="457723"/>
          </a:xfrm>
          <a:prstGeom prst="roundRect">
            <a:avLst/>
          </a:prstGeom>
          <a:solidFill>
            <a:srgbClr val="F37D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06" name="Соединитель: уступ 105">
            <a:extLst>
              <a:ext uri="{FF2B5EF4-FFF2-40B4-BE49-F238E27FC236}">
                <a16:creationId xmlns:a16="http://schemas.microsoft.com/office/drawing/2014/main" id="{3578589C-5A3D-4580-9DCA-B0902E634494}"/>
              </a:ext>
            </a:extLst>
          </p:cNvPr>
          <p:cNvCxnSpPr>
            <a:cxnSpLocks/>
            <a:stCxn id="102" idx="3"/>
            <a:endCxn id="103" idx="2"/>
          </p:cNvCxnSpPr>
          <p:nvPr/>
        </p:nvCxnSpPr>
        <p:spPr>
          <a:xfrm flipV="1">
            <a:off x="4366659" y="2759242"/>
            <a:ext cx="492149" cy="522010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Соединитель: уступ 106">
            <a:extLst>
              <a:ext uri="{FF2B5EF4-FFF2-40B4-BE49-F238E27FC236}">
                <a16:creationId xmlns:a16="http://schemas.microsoft.com/office/drawing/2014/main" id="{044AC117-6A16-45A7-BAF7-F9A7C86ECCF5}"/>
              </a:ext>
            </a:extLst>
          </p:cNvPr>
          <p:cNvCxnSpPr>
            <a:cxnSpLocks/>
            <a:stCxn id="105" idx="1"/>
            <a:endCxn id="103" idx="2"/>
          </p:cNvCxnSpPr>
          <p:nvPr/>
        </p:nvCxnSpPr>
        <p:spPr>
          <a:xfrm rot="10800000">
            <a:off x="4858809" y="2759242"/>
            <a:ext cx="436745" cy="522010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 стрелкой 90">
            <a:extLst>
              <a:ext uri="{FF2B5EF4-FFF2-40B4-BE49-F238E27FC236}">
                <a16:creationId xmlns:a16="http://schemas.microsoft.com/office/drawing/2014/main" id="{78ADE0E8-3416-46A5-B264-A75CF27BA29F}"/>
              </a:ext>
            </a:extLst>
          </p:cNvPr>
          <p:cNvCxnSpPr>
            <a:cxnSpLocks/>
            <a:stCxn id="93" idx="3"/>
            <a:endCxn id="103" idx="1"/>
          </p:cNvCxnSpPr>
          <p:nvPr/>
        </p:nvCxnSpPr>
        <p:spPr>
          <a:xfrm>
            <a:off x="2607864" y="2530381"/>
            <a:ext cx="181002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095A6C1E-AFA1-40AB-B52E-E80426108FE0}"/>
              </a:ext>
            </a:extLst>
          </p:cNvPr>
          <p:cNvSpPr txBox="1"/>
          <p:nvPr/>
        </p:nvSpPr>
        <p:spPr>
          <a:xfrm>
            <a:off x="3249922" y="3486368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3498DB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привет</a:t>
            </a:r>
          </a:p>
        </p:txBody>
      </p:sp>
      <p:cxnSp>
        <p:nvCxnSpPr>
          <p:cNvPr id="110" name="Соединитель: изогнутый 109">
            <a:extLst>
              <a:ext uri="{FF2B5EF4-FFF2-40B4-BE49-F238E27FC236}">
                <a16:creationId xmlns:a16="http://schemas.microsoft.com/office/drawing/2014/main" id="{D260B46A-CAD0-4812-B05C-F57E39FE2841}"/>
              </a:ext>
            </a:extLst>
          </p:cNvPr>
          <p:cNvCxnSpPr>
            <a:cxnSpLocks/>
            <a:stCxn id="88" idx="0"/>
            <a:endCxn id="105" idx="2"/>
          </p:cNvCxnSpPr>
          <p:nvPr/>
        </p:nvCxnSpPr>
        <p:spPr>
          <a:xfrm rot="5400000" flipH="1" flipV="1">
            <a:off x="3126594" y="2550463"/>
            <a:ext cx="1470452" cy="3389752"/>
          </a:xfrm>
          <a:prstGeom prst="curvedConnector3">
            <a:avLst>
              <a:gd name="adj1" fmla="val 35599"/>
            </a:avLst>
          </a:prstGeom>
          <a:ln w="38100">
            <a:solidFill>
              <a:srgbClr val="991B6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Соединитель: изогнутый 110">
            <a:extLst>
              <a:ext uri="{FF2B5EF4-FFF2-40B4-BE49-F238E27FC236}">
                <a16:creationId xmlns:a16="http://schemas.microsoft.com/office/drawing/2014/main" id="{8D204554-7F2B-4937-B53B-453C50931A20}"/>
              </a:ext>
            </a:extLst>
          </p:cNvPr>
          <p:cNvCxnSpPr>
            <a:cxnSpLocks/>
            <a:stCxn id="84" idx="0"/>
            <a:endCxn id="105" idx="2"/>
          </p:cNvCxnSpPr>
          <p:nvPr/>
        </p:nvCxnSpPr>
        <p:spPr>
          <a:xfrm rot="5400000" flipH="1" flipV="1">
            <a:off x="4472526" y="3896396"/>
            <a:ext cx="1470452" cy="697887"/>
          </a:xfrm>
          <a:prstGeom prst="curvedConnector3">
            <a:avLst>
              <a:gd name="adj1" fmla="val 29053"/>
            </a:avLst>
          </a:prstGeom>
          <a:ln w="38100">
            <a:solidFill>
              <a:srgbClr val="F37DC9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Прямоугольник 25">
                <a:extLst>
                  <a:ext uri="{FF2B5EF4-FFF2-40B4-BE49-F238E27FC236}">
                    <a16:creationId xmlns:a16="http://schemas.microsoft.com/office/drawing/2014/main" id="{56F13A57-F768-4F26-A1B5-DC7FB5ECD266}"/>
                  </a:ext>
                </a:extLst>
              </p:cNvPr>
              <p:cNvSpPr/>
              <p:nvPr/>
            </p:nvSpPr>
            <p:spPr>
              <a:xfrm>
                <a:off x="1850590" y="4892741"/>
                <a:ext cx="66120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𝒆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113" name="Прямоугольник 25">
                <a:extLst>
                  <a:ext uri="{FF2B5EF4-FFF2-40B4-BE49-F238E27FC236}">
                    <a16:creationId xmlns:a16="http://schemas.microsoft.com/office/drawing/2014/main" id="{56F13A57-F768-4F26-A1B5-DC7FB5ECD2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590" y="4892741"/>
                <a:ext cx="66120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Прямоугольник 25">
                <a:extLst>
                  <a:ext uri="{FF2B5EF4-FFF2-40B4-BE49-F238E27FC236}">
                    <a16:creationId xmlns:a16="http://schemas.microsoft.com/office/drawing/2014/main" id="{0B796BCB-4AF6-41E8-93EC-14D44A8AE877}"/>
                  </a:ext>
                </a:extLst>
              </p:cNvPr>
              <p:cNvSpPr/>
              <p:nvPr/>
            </p:nvSpPr>
            <p:spPr>
              <a:xfrm>
                <a:off x="4554034" y="4892741"/>
                <a:ext cx="66120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𝒆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114" name="Прямоугольник 25">
                <a:extLst>
                  <a:ext uri="{FF2B5EF4-FFF2-40B4-BE49-F238E27FC236}">
                    <a16:creationId xmlns:a16="http://schemas.microsoft.com/office/drawing/2014/main" id="{0B796BCB-4AF6-41E8-93EC-14D44A8AE8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034" y="4892741"/>
                <a:ext cx="66120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Прямоугольник 25">
                <a:extLst>
                  <a:ext uri="{FF2B5EF4-FFF2-40B4-BE49-F238E27FC236}">
                    <a16:creationId xmlns:a16="http://schemas.microsoft.com/office/drawing/2014/main" id="{29A5541B-0245-47EA-9A3A-C352FFD1E522}"/>
                  </a:ext>
                </a:extLst>
              </p:cNvPr>
              <p:cNvSpPr/>
              <p:nvPr/>
            </p:nvSpPr>
            <p:spPr>
              <a:xfrm>
                <a:off x="7237599" y="4892741"/>
                <a:ext cx="66120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𝒆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115" name="Прямоугольник 25">
                <a:extLst>
                  <a:ext uri="{FF2B5EF4-FFF2-40B4-BE49-F238E27FC236}">
                    <a16:creationId xmlns:a16="http://schemas.microsoft.com/office/drawing/2014/main" id="{29A5541B-0245-47EA-9A3A-C352FFD1E5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7599" y="4892741"/>
                <a:ext cx="66120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Прямоугольник 25">
                <a:extLst>
                  <a:ext uri="{FF2B5EF4-FFF2-40B4-BE49-F238E27FC236}">
                    <a16:creationId xmlns:a16="http://schemas.microsoft.com/office/drawing/2014/main" id="{C4D6C2CE-E396-4090-909F-A0AF0E43CD5C}"/>
                  </a:ext>
                </a:extLst>
              </p:cNvPr>
              <p:cNvSpPr/>
              <p:nvPr/>
            </p:nvSpPr>
            <p:spPr>
              <a:xfrm>
                <a:off x="9960920" y="4892741"/>
                <a:ext cx="66761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𝒆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𝑻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116" name="Прямоугольник 25">
                <a:extLst>
                  <a:ext uri="{FF2B5EF4-FFF2-40B4-BE49-F238E27FC236}">
                    <a16:creationId xmlns:a16="http://schemas.microsoft.com/office/drawing/2014/main" id="{C4D6C2CE-E396-4090-909F-A0AF0E43CD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0920" y="4892741"/>
                <a:ext cx="667619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Прямоугольник 25">
                <a:extLst>
                  <a:ext uri="{FF2B5EF4-FFF2-40B4-BE49-F238E27FC236}">
                    <a16:creationId xmlns:a16="http://schemas.microsoft.com/office/drawing/2014/main" id="{9D14EF91-AF62-4E18-B972-AA63261F5F8E}"/>
                  </a:ext>
                </a:extLst>
              </p:cNvPr>
              <p:cNvSpPr/>
              <p:nvPr/>
            </p:nvSpPr>
            <p:spPr>
              <a:xfrm>
                <a:off x="5283969" y="2935609"/>
                <a:ext cx="590675" cy="56400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ru-RU" sz="2800" b="1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117" name="Прямоугольник 25">
                <a:extLst>
                  <a:ext uri="{FF2B5EF4-FFF2-40B4-BE49-F238E27FC236}">
                    <a16:creationId xmlns:a16="http://schemas.microsoft.com/office/drawing/2014/main" id="{9D14EF91-AF62-4E18-B972-AA63261F5F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969" y="2935609"/>
                <a:ext cx="590675" cy="5640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Прямоугольник 25">
                <a:extLst>
                  <a:ext uri="{FF2B5EF4-FFF2-40B4-BE49-F238E27FC236}">
                    <a16:creationId xmlns:a16="http://schemas.microsoft.com/office/drawing/2014/main" id="{C6A74841-FC80-411D-9077-931266D178E1}"/>
                  </a:ext>
                </a:extLst>
              </p:cNvPr>
              <p:cNvSpPr/>
              <p:nvPr/>
            </p:nvSpPr>
            <p:spPr>
              <a:xfrm>
                <a:off x="1715819" y="2170297"/>
                <a:ext cx="936923" cy="5640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ru-RU" sz="2800" b="1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118" name="Прямоугольник 25">
                <a:extLst>
                  <a:ext uri="{FF2B5EF4-FFF2-40B4-BE49-F238E27FC236}">
                    <a16:creationId xmlns:a16="http://schemas.microsoft.com/office/drawing/2014/main" id="{C6A74841-FC80-411D-9077-931266D178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819" y="2170297"/>
                <a:ext cx="936923" cy="5640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TextBox 130">
            <a:extLst>
              <a:ext uri="{FF2B5EF4-FFF2-40B4-BE49-F238E27FC236}">
                <a16:creationId xmlns:a16="http://schemas.microsoft.com/office/drawing/2014/main" id="{10A465A9-2C53-4E4A-AC7C-279448A67C9A}"/>
              </a:ext>
            </a:extLst>
          </p:cNvPr>
          <p:cNvSpPr txBox="1"/>
          <p:nvPr/>
        </p:nvSpPr>
        <p:spPr>
          <a:xfrm>
            <a:off x="1308100" y="6241616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hello</a:t>
            </a:r>
            <a:endParaRPr lang="ru-RU" sz="24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6BF4C17-BEF7-4E3B-9160-3780171D76C6}"/>
              </a:ext>
            </a:extLst>
          </p:cNvPr>
          <p:cNvSpPr txBox="1"/>
          <p:nvPr/>
        </p:nvSpPr>
        <p:spPr>
          <a:xfrm>
            <a:off x="4019215" y="6241616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how</a:t>
            </a:r>
            <a:endParaRPr lang="ru-RU" sz="24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193B111-22CF-41D5-8C2E-69388E9CD17E}"/>
              </a:ext>
            </a:extLst>
          </p:cNvPr>
          <p:cNvSpPr txBox="1"/>
          <p:nvPr/>
        </p:nvSpPr>
        <p:spPr>
          <a:xfrm>
            <a:off x="6739956" y="6241616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are</a:t>
            </a:r>
            <a:endParaRPr lang="ru-RU" sz="24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2ED4F99-DD20-45BE-BCBB-335FEF2A100E}"/>
              </a:ext>
            </a:extLst>
          </p:cNvPr>
          <p:cNvSpPr txBox="1"/>
          <p:nvPr/>
        </p:nvSpPr>
        <p:spPr>
          <a:xfrm>
            <a:off x="9441446" y="6241616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you</a:t>
            </a:r>
            <a:endParaRPr lang="ru-RU" sz="24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0414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Attention: </a:t>
            </a:r>
            <a:r>
              <a:rPr lang="ru-RU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вычисление весов</a:t>
            </a:r>
            <a:endParaRPr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1DE41D5-1DF2-40EE-A356-A35917834731}"/>
              </a:ext>
            </a:extLst>
          </p:cNvPr>
          <p:cNvSpPr txBox="1"/>
          <p:nvPr/>
        </p:nvSpPr>
        <p:spPr>
          <a:xfrm>
            <a:off x="1315243" y="1042047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3498DB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привет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8407AC3-5F04-460C-85E5-C46F18CFFB58}"/>
              </a:ext>
            </a:extLst>
          </p:cNvPr>
          <p:cNvSpPr txBox="1"/>
          <p:nvPr/>
        </p:nvSpPr>
        <p:spPr>
          <a:xfrm>
            <a:off x="493278" y="3486368"/>
            <a:ext cx="1877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3D3BF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&lt;START&gt;</a:t>
            </a:r>
            <a:endParaRPr lang="ru-RU" sz="2400" dirty="0">
              <a:solidFill>
                <a:srgbClr val="3D3BFF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grpSp>
        <p:nvGrpSpPr>
          <p:cNvPr id="69" name="Группа 68">
            <a:extLst>
              <a:ext uri="{FF2B5EF4-FFF2-40B4-BE49-F238E27FC236}">
                <a16:creationId xmlns:a16="http://schemas.microsoft.com/office/drawing/2014/main" id="{ADB30272-5E56-4C26-916E-9FCFA2F21991}"/>
              </a:ext>
            </a:extLst>
          </p:cNvPr>
          <p:cNvGrpSpPr/>
          <p:nvPr/>
        </p:nvGrpSpPr>
        <p:grpSpPr>
          <a:xfrm>
            <a:off x="7109754" y="4980565"/>
            <a:ext cx="881840" cy="1232657"/>
            <a:chOff x="3755641" y="4743436"/>
            <a:chExt cx="881840" cy="1232657"/>
          </a:xfrm>
        </p:grpSpPr>
        <p:sp>
          <p:nvSpPr>
            <p:cNvPr id="70" name="Прямоугольник: скругленные углы 69">
              <a:extLst>
                <a:ext uri="{FF2B5EF4-FFF2-40B4-BE49-F238E27FC236}">
                  <a16:creationId xmlns:a16="http://schemas.microsoft.com/office/drawing/2014/main" id="{DA151CD8-51D1-4404-8115-03933015C235}"/>
                </a:ext>
              </a:extLst>
            </p:cNvPr>
            <p:cNvSpPr/>
            <p:nvPr/>
          </p:nvSpPr>
          <p:spPr>
            <a:xfrm>
              <a:off x="3755642" y="5518370"/>
              <a:ext cx="881839" cy="457723"/>
            </a:xfrm>
            <a:prstGeom prst="round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71" name="Прямая со стрелкой 90">
              <a:extLst>
                <a:ext uri="{FF2B5EF4-FFF2-40B4-BE49-F238E27FC236}">
                  <a16:creationId xmlns:a16="http://schemas.microsoft.com/office/drawing/2014/main" id="{73C33237-D5F4-4241-AFC3-E95542CF7D74}"/>
                </a:ext>
              </a:extLst>
            </p:cNvPr>
            <p:cNvCxnSpPr>
              <a:cxnSpLocks/>
              <a:stCxn id="70" idx="0"/>
              <a:endCxn id="72" idx="2"/>
            </p:cNvCxnSpPr>
            <p:nvPr/>
          </p:nvCxnSpPr>
          <p:spPr>
            <a:xfrm flipH="1" flipV="1">
              <a:off x="4196561" y="5201159"/>
              <a:ext cx="1" cy="31721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Прямоугольник: скругленные углы 71">
              <a:extLst>
                <a:ext uri="{FF2B5EF4-FFF2-40B4-BE49-F238E27FC236}">
                  <a16:creationId xmlns:a16="http://schemas.microsoft.com/office/drawing/2014/main" id="{F8D60BF5-B37D-4EAB-AD24-E203FBAD419B}"/>
                </a:ext>
              </a:extLst>
            </p:cNvPr>
            <p:cNvSpPr/>
            <p:nvPr/>
          </p:nvSpPr>
          <p:spPr>
            <a:xfrm>
              <a:off x="3755641" y="4743436"/>
              <a:ext cx="881839" cy="457723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  <p:grpSp>
        <p:nvGrpSpPr>
          <p:cNvPr id="77" name="Группа 76">
            <a:extLst>
              <a:ext uri="{FF2B5EF4-FFF2-40B4-BE49-F238E27FC236}">
                <a16:creationId xmlns:a16="http://schemas.microsoft.com/office/drawing/2014/main" id="{9AF8D9BB-FC7C-4C4B-A637-23BB963C9E72}"/>
              </a:ext>
            </a:extLst>
          </p:cNvPr>
          <p:cNvGrpSpPr/>
          <p:nvPr/>
        </p:nvGrpSpPr>
        <p:grpSpPr>
          <a:xfrm>
            <a:off x="9801620" y="4980565"/>
            <a:ext cx="881840" cy="1232657"/>
            <a:chOff x="4891422" y="4743436"/>
            <a:chExt cx="881840" cy="1232657"/>
          </a:xfrm>
        </p:grpSpPr>
        <p:sp>
          <p:nvSpPr>
            <p:cNvPr id="78" name="Прямоугольник: скругленные углы 77">
              <a:extLst>
                <a:ext uri="{FF2B5EF4-FFF2-40B4-BE49-F238E27FC236}">
                  <a16:creationId xmlns:a16="http://schemas.microsoft.com/office/drawing/2014/main" id="{495B0828-081E-4FFF-8A29-66899EEE4A0D}"/>
                </a:ext>
              </a:extLst>
            </p:cNvPr>
            <p:cNvSpPr/>
            <p:nvPr/>
          </p:nvSpPr>
          <p:spPr>
            <a:xfrm>
              <a:off x="4891423" y="5518370"/>
              <a:ext cx="881839" cy="457723"/>
            </a:xfrm>
            <a:prstGeom prst="round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79" name="Прямая со стрелкой 90">
              <a:extLst>
                <a:ext uri="{FF2B5EF4-FFF2-40B4-BE49-F238E27FC236}">
                  <a16:creationId xmlns:a16="http://schemas.microsoft.com/office/drawing/2014/main" id="{2BFC400C-99AA-4A0D-976D-CDB6D8C9DF4A}"/>
                </a:ext>
              </a:extLst>
            </p:cNvPr>
            <p:cNvCxnSpPr>
              <a:cxnSpLocks/>
              <a:stCxn id="78" idx="0"/>
              <a:endCxn id="80" idx="2"/>
            </p:cNvCxnSpPr>
            <p:nvPr/>
          </p:nvCxnSpPr>
          <p:spPr>
            <a:xfrm flipH="1" flipV="1">
              <a:off x="5332342" y="5201159"/>
              <a:ext cx="1" cy="31721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Прямоугольник: скругленные углы 79">
              <a:extLst>
                <a:ext uri="{FF2B5EF4-FFF2-40B4-BE49-F238E27FC236}">
                  <a16:creationId xmlns:a16="http://schemas.microsoft.com/office/drawing/2014/main" id="{5450B606-12BC-4A4C-BB91-0F2BD65492BA}"/>
                </a:ext>
              </a:extLst>
            </p:cNvPr>
            <p:cNvSpPr/>
            <p:nvPr/>
          </p:nvSpPr>
          <p:spPr>
            <a:xfrm>
              <a:off x="4891422" y="4743436"/>
              <a:ext cx="881839" cy="457723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  <p:grpSp>
        <p:nvGrpSpPr>
          <p:cNvPr id="81" name="Группа 80">
            <a:extLst>
              <a:ext uri="{FF2B5EF4-FFF2-40B4-BE49-F238E27FC236}">
                <a16:creationId xmlns:a16="http://schemas.microsoft.com/office/drawing/2014/main" id="{269BD058-27B9-40F9-B04C-C78950A0B119}"/>
              </a:ext>
            </a:extLst>
          </p:cNvPr>
          <p:cNvGrpSpPr/>
          <p:nvPr/>
        </p:nvGrpSpPr>
        <p:grpSpPr>
          <a:xfrm>
            <a:off x="4417889" y="4980565"/>
            <a:ext cx="881840" cy="1232657"/>
            <a:chOff x="3755641" y="4743436"/>
            <a:chExt cx="881840" cy="1232657"/>
          </a:xfrm>
        </p:grpSpPr>
        <p:sp>
          <p:nvSpPr>
            <p:cNvPr id="82" name="Прямоугольник: скругленные углы 81">
              <a:extLst>
                <a:ext uri="{FF2B5EF4-FFF2-40B4-BE49-F238E27FC236}">
                  <a16:creationId xmlns:a16="http://schemas.microsoft.com/office/drawing/2014/main" id="{C0444D1F-9A01-41E4-A2CC-8DD047149C09}"/>
                </a:ext>
              </a:extLst>
            </p:cNvPr>
            <p:cNvSpPr/>
            <p:nvPr/>
          </p:nvSpPr>
          <p:spPr>
            <a:xfrm>
              <a:off x="3755642" y="5518370"/>
              <a:ext cx="881839" cy="457723"/>
            </a:xfrm>
            <a:prstGeom prst="round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83" name="Прямая со стрелкой 90">
              <a:extLst>
                <a:ext uri="{FF2B5EF4-FFF2-40B4-BE49-F238E27FC236}">
                  <a16:creationId xmlns:a16="http://schemas.microsoft.com/office/drawing/2014/main" id="{4D3B026C-79BD-4078-B612-5764538931B8}"/>
                </a:ext>
              </a:extLst>
            </p:cNvPr>
            <p:cNvCxnSpPr>
              <a:cxnSpLocks/>
              <a:stCxn id="82" idx="0"/>
              <a:endCxn id="84" idx="2"/>
            </p:cNvCxnSpPr>
            <p:nvPr/>
          </p:nvCxnSpPr>
          <p:spPr>
            <a:xfrm flipH="1" flipV="1">
              <a:off x="4196561" y="5201159"/>
              <a:ext cx="1" cy="31721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Прямоугольник: скругленные углы 83">
              <a:extLst>
                <a:ext uri="{FF2B5EF4-FFF2-40B4-BE49-F238E27FC236}">
                  <a16:creationId xmlns:a16="http://schemas.microsoft.com/office/drawing/2014/main" id="{6AE9A65C-DE3C-4C7F-9A2B-0CE1EED088ED}"/>
                </a:ext>
              </a:extLst>
            </p:cNvPr>
            <p:cNvSpPr/>
            <p:nvPr/>
          </p:nvSpPr>
          <p:spPr>
            <a:xfrm>
              <a:off x="3755641" y="4743436"/>
              <a:ext cx="881839" cy="457723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  <p:grpSp>
        <p:nvGrpSpPr>
          <p:cNvPr id="85" name="Группа 84">
            <a:extLst>
              <a:ext uri="{FF2B5EF4-FFF2-40B4-BE49-F238E27FC236}">
                <a16:creationId xmlns:a16="http://schemas.microsoft.com/office/drawing/2014/main" id="{716FBBBF-2A28-46E3-AD07-379B89DA7633}"/>
              </a:ext>
            </a:extLst>
          </p:cNvPr>
          <p:cNvGrpSpPr/>
          <p:nvPr/>
        </p:nvGrpSpPr>
        <p:grpSpPr>
          <a:xfrm>
            <a:off x="1726024" y="4980565"/>
            <a:ext cx="881840" cy="1232657"/>
            <a:chOff x="3755641" y="4743436"/>
            <a:chExt cx="881840" cy="1232657"/>
          </a:xfrm>
        </p:grpSpPr>
        <p:sp>
          <p:nvSpPr>
            <p:cNvPr id="86" name="Прямоугольник: скругленные углы 85">
              <a:extLst>
                <a:ext uri="{FF2B5EF4-FFF2-40B4-BE49-F238E27FC236}">
                  <a16:creationId xmlns:a16="http://schemas.microsoft.com/office/drawing/2014/main" id="{FD7C48C2-AF48-4E90-B7B4-E8F6DC5AA0EB}"/>
                </a:ext>
              </a:extLst>
            </p:cNvPr>
            <p:cNvSpPr/>
            <p:nvPr/>
          </p:nvSpPr>
          <p:spPr>
            <a:xfrm>
              <a:off x="3755642" y="5518370"/>
              <a:ext cx="881839" cy="457723"/>
            </a:xfrm>
            <a:prstGeom prst="round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87" name="Прямая со стрелкой 90">
              <a:extLst>
                <a:ext uri="{FF2B5EF4-FFF2-40B4-BE49-F238E27FC236}">
                  <a16:creationId xmlns:a16="http://schemas.microsoft.com/office/drawing/2014/main" id="{1CA20137-1E76-48EA-8A16-851EE3895CD9}"/>
                </a:ext>
              </a:extLst>
            </p:cNvPr>
            <p:cNvCxnSpPr>
              <a:cxnSpLocks/>
              <a:stCxn id="86" idx="0"/>
              <a:endCxn id="88" idx="2"/>
            </p:cNvCxnSpPr>
            <p:nvPr/>
          </p:nvCxnSpPr>
          <p:spPr>
            <a:xfrm flipH="1" flipV="1">
              <a:off x="4196561" y="5201159"/>
              <a:ext cx="1" cy="31721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Прямоугольник: скругленные углы 87">
              <a:extLst>
                <a:ext uri="{FF2B5EF4-FFF2-40B4-BE49-F238E27FC236}">
                  <a16:creationId xmlns:a16="http://schemas.microsoft.com/office/drawing/2014/main" id="{3F73D837-A808-4A14-9946-64E866B53838}"/>
                </a:ext>
              </a:extLst>
            </p:cNvPr>
            <p:cNvSpPr/>
            <p:nvPr/>
          </p:nvSpPr>
          <p:spPr>
            <a:xfrm>
              <a:off x="3755641" y="4743436"/>
              <a:ext cx="881839" cy="457723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  <p:cxnSp>
        <p:nvCxnSpPr>
          <p:cNvPr id="89" name="Соединитель: изогнутый 88">
            <a:extLst>
              <a:ext uri="{FF2B5EF4-FFF2-40B4-BE49-F238E27FC236}">
                <a16:creationId xmlns:a16="http://schemas.microsoft.com/office/drawing/2014/main" id="{37A79E33-0721-48F3-9C9B-A6781E533E95}"/>
              </a:ext>
            </a:extLst>
          </p:cNvPr>
          <p:cNvCxnSpPr>
            <a:cxnSpLocks/>
            <a:stCxn id="72" idx="0"/>
            <a:endCxn id="105" idx="2"/>
          </p:cNvCxnSpPr>
          <p:nvPr/>
        </p:nvCxnSpPr>
        <p:spPr>
          <a:xfrm rot="16200000" flipV="1">
            <a:off x="5818459" y="3248350"/>
            <a:ext cx="1470452" cy="1993978"/>
          </a:xfrm>
          <a:prstGeom prst="curvedConnector3">
            <a:avLst>
              <a:gd name="adj1" fmla="val 27090"/>
            </a:avLst>
          </a:prstGeom>
          <a:ln w="38100">
            <a:solidFill>
              <a:srgbClr val="991B6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Соединитель: изогнутый 89">
            <a:extLst>
              <a:ext uri="{FF2B5EF4-FFF2-40B4-BE49-F238E27FC236}">
                <a16:creationId xmlns:a16="http://schemas.microsoft.com/office/drawing/2014/main" id="{9DC451CD-B8E7-497F-8623-964F94D7626C}"/>
              </a:ext>
            </a:extLst>
          </p:cNvPr>
          <p:cNvCxnSpPr>
            <a:cxnSpLocks/>
            <a:stCxn id="80" idx="0"/>
            <a:endCxn id="105" idx="2"/>
          </p:cNvCxnSpPr>
          <p:nvPr/>
        </p:nvCxnSpPr>
        <p:spPr>
          <a:xfrm rot="16200000" flipV="1">
            <a:off x="7164392" y="1902417"/>
            <a:ext cx="1470452" cy="4685844"/>
          </a:xfrm>
          <a:prstGeom prst="curvedConnector3">
            <a:avLst>
              <a:gd name="adj1" fmla="val 33636"/>
            </a:avLst>
          </a:prstGeom>
          <a:ln w="38100">
            <a:solidFill>
              <a:srgbClr val="991B6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Прямоугольник: скругленные углы 90">
            <a:extLst>
              <a:ext uri="{FF2B5EF4-FFF2-40B4-BE49-F238E27FC236}">
                <a16:creationId xmlns:a16="http://schemas.microsoft.com/office/drawing/2014/main" id="{301CEE15-5290-4AFF-A0FB-27F649F1F6C1}"/>
              </a:ext>
            </a:extLst>
          </p:cNvPr>
          <p:cNvSpPr/>
          <p:nvPr/>
        </p:nvSpPr>
        <p:spPr>
          <a:xfrm>
            <a:off x="1726025" y="1550648"/>
            <a:ext cx="881839" cy="457723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92" name="Прямоугольник: скругленные углы 91">
            <a:extLst>
              <a:ext uri="{FF2B5EF4-FFF2-40B4-BE49-F238E27FC236}">
                <a16:creationId xmlns:a16="http://schemas.microsoft.com/office/drawing/2014/main" id="{7571B61F-D9FE-448E-AD6D-C85A31CF1750}"/>
              </a:ext>
            </a:extLst>
          </p:cNvPr>
          <p:cNvSpPr/>
          <p:nvPr/>
        </p:nvSpPr>
        <p:spPr>
          <a:xfrm>
            <a:off x="1152510" y="3052390"/>
            <a:ext cx="522286" cy="45772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93" name="Прямоугольник: скругленные углы 92">
            <a:extLst>
              <a:ext uri="{FF2B5EF4-FFF2-40B4-BE49-F238E27FC236}">
                <a16:creationId xmlns:a16="http://schemas.microsoft.com/office/drawing/2014/main" id="{6F9E810A-6F7E-4D10-A788-05B45BCE6407}"/>
              </a:ext>
            </a:extLst>
          </p:cNvPr>
          <p:cNvSpPr/>
          <p:nvPr/>
        </p:nvSpPr>
        <p:spPr>
          <a:xfrm>
            <a:off x="1726025" y="2301519"/>
            <a:ext cx="881839" cy="457723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94" name="Прямая со стрелкой 90">
            <a:extLst>
              <a:ext uri="{FF2B5EF4-FFF2-40B4-BE49-F238E27FC236}">
                <a16:creationId xmlns:a16="http://schemas.microsoft.com/office/drawing/2014/main" id="{CDF5D8FE-8C0C-4076-98AA-7619EBA8CAFA}"/>
              </a:ext>
            </a:extLst>
          </p:cNvPr>
          <p:cNvCxnSpPr>
            <a:cxnSpLocks/>
            <a:stCxn id="93" idx="0"/>
            <a:endCxn id="91" idx="2"/>
          </p:cNvCxnSpPr>
          <p:nvPr/>
        </p:nvCxnSpPr>
        <p:spPr>
          <a:xfrm flipV="1">
            <a:off x="2166945" y="2008371"/>
            <a:ext cx="0" cy="29314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Прямоугольник: скругленные углы 94">
            <a:extLst>
              <a:ext uri="{FF2B5EF4-FFF2-40B4-BE49-F238E27FC236}">
                <a16:creationId xmlns:a16="http://schemas.microsoft.com/office/drawing/2014/main" id="{F6E10A3D-F590-41A2-BA14-5B2FE2F0D4C3}"/>
              </a:ext>
            </a:extLst>
          </p:cNvPr>
          <p:cNvSpPr/>
          <p:nvPr/>
        </p:nvSpPr>
        <p:spPr>
          <a:xfrm>
            <a:off x="2603690" y="3052390"/>
            <a:ext cx="522286" cy="457723"/>
          </a:xfrm>
          <a:prstGeom prst="roundRect">
            <a:avLst/>
          </a:prstGeom>
          <a:solidFill>
            <a:srgbClr val="F37D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96" name="Соединитель: уступ 95">
            <a:extLst>
              <a:ext uri="{FF2B5EF4-FFF2-40B4-BE49-F238E27FC236}">
                <a16:creationId xmlns:a16="http://schemas.microsoft.com/office/drawing/2014/main" id="{F8ED826A-72FD-4E43-8CA4-002CAC8CFA5A}"/>
              </a:ext>
            </a:extLst>
          </p:cNvPr>
          <p:cNvCxnSpPr>
            <a:cxnSpLocks/>
            <a:stCxn id="92" idx="3"/>
            <a:endCxn id="93" idx="2"/>
          </p:cNvCxnSpPr>
          <p:nvPr/>
        </p:nvCxnSpPr>
        <p:spPr>
          <a:xfrm flipV="1">
            <a:off x="1674796" y="2759242"/>
            <a:ext cx="492149" cy="522010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Соединитель: уступ 96">
            <a:extLst>
              <a:ext uri="{FF2B5EF4-FFF2-40B4-BE49-F238E27FC236}">
                <a16:creationId xmlns:a16="http://schemas.microsoft.com/office/drawing/2014/main" id="{543C693A-64BA-40E2-9692-9A74EE08548E}"/>
              </a:ext>
            </a:extLst>
          </p:cNvPr>
          <p:cNvCxnSpPr>
            <a:cxnSpLocks/>
            <a:stCxn id="95" idx="1"/>
            <a:endCxn id="93" idx="2"/>
          </p:cNvCxnSpPr>
          <p:nvPr/>
        </p:nvCxnSpPr>
        <p:spPr>
          <a:xfrm rot="10800000">
            <a:off x="2166946" y="2759242"/>
            <a:ext cx="436745" cy="522010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0">
            <a:extLst>
              <a:ext uri="{FF2B5EF4-FFF2-40B4-BE49-F238E27FC236}">
                <a16:creationId xmlns:a16="http://schemas.microsoft.com/office/drawing/2014/main" id="{E5FB4627-0AF8-4686-9835-996ECBBDD8AF}"/>
              </a:ext>
            </a:extLst>
          </p:cNvPr>
          <p:cNvCxnSpPr>
            <a:cxnSpLocks/>
            <a:stCxn id="88" idx="3"/>
            <a:endCxn id="84" idx="1"/>
          </p:cNvCxnSpPr>
          <p:nvPr/>
        </p:nvCxnSpPr>
        <p:spPr>
          <a:xfrm>
            <a:off x="2607863" y="5209427"/>
            <a:ext cx="181002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 стрелкой 90">
            <a:extLst>
              <a:ext uri="{FF2B5EF4-FFF2-40B4-BE49-F238E27FC236}">
                <a16:creationId xmlns:a16="http://schemas.microsoft.com/office/drawing/2014/main" id="{5DA45A0A-BB95-4DFE-8F97-97E80B8711C5}"/>
              </a:ext>
            </a:extLst>
          </p:cNvPr>
          <p:cNvCxnSpPr>
            <a:cxnSpLocks/>
            <a:stCxn id="84" idx="3"/>
            <a:endCxn id="72" idx="1"/>
          </p:cNvCxnSpPr>
          <p:nvPr/>
        </p:nvCxnSpPr>
        <p:spPr>
          <a:xfrm>
            <a:off x="5299728" y="5209427"/>
            <a:ext cx="181002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 стрелкой 90">
            <a:extLst>
              <a:ext uri="{FF2B5EF4-FFF2-40B4-BE49-F238E27FC236}">
                <a16:creationId xmlns:a16="http://schemas.microsoft.com/office/drawing/2014/main" id="{589073DB-46A3-4ED3-908E-987D0D815A2B}"/>
              </a:ext>
            </a:extLst>
          </p:cNvPr>
          <p:cNvCxnSpPr>
            <a:cxnSpLocks/>
            <a:stCxn id="72" idx="3"/>
            <a:endCxn id="80" idx="1"/>
          </p:cNvCxnSpPr>
          <p:nvPr/>
        </p:nvCxnSpPr>
        <p:spPr>
          <a:xfrm>
            <a:off x="7991593" y="5209427"/>
            <a:ext cx="1810027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Прямоугольник: скругленные углы 100">
            <a:extLst>
              <a:ext uri="{FF2B5EF4-FFF2-40B4-BE49-F238E27FC236}">
                <a16:creationId xmlns:a16="http://schemas.microsoft.com/office/drawing/2014/main" id="{32505212-B863-4074-8A6A-BFF2F71FC965}"/>
              </a:ext>
            </a:extLst>
          </p:cNvPr>
          <p:cNvSpPr/>
          <p:nvPr/>
        </p:nvSpPr>
        <p:spPr>
          <a:xfrm>
            <a:off x="4417888" y="1550648"/>
            <a:ext cx="881839" cy="45772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02" name="Прямоугольник: скругленные углы 101">
            <a:extLst>
              <a:ext uri="{FF2B5EF4-FFF2-40B4-BE49-F238E27FC236}">
                <a16:creationId xmlns:a16="http://schemas.microsoft.com/office/drawing/2014/main" id="{E9650915-E18E-4E0D-9362-E00677FDB5DF}"/>
              </a:ext>
            </a:extLst>
          </p:cNvPr>
          <p:cNvSpPr/>
          <p:nvPr/>
        </p:nvSpPr>
        <p:spPr>
          <a:xfrm>
            <a:off x="3844373" y="3052390"/>
            <a:ext cx="522286" cy="45772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03" name="Прямоугольник: скругленные углы 102">
            <a:extLst>
              <a:ext uri="{FF2B5EF4-FFF2-40B4-BE49-F238E27FC236}">
                <a16:creationId xmlns:a16="http://schemas.microsoft.com/office/drawing/2014/main" id="{9568169D-4DA4-4BA6-8544-617036EC96AE}"/>
              </a:ext>
            </a:extLst>
          </p:cNvPr>
          <p:cNvSpPr/>
          <p:nvPr/>
        </p:nvSpPr>
        <p:spPr>
          <a:xfrm>
            <a:off x="4417888" y="2301519"/>
            <a:ext cx="881839" cy="45772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04" name="Прямая со стрелкой 90">
            <a:extLst>
              <a:ext uri="{FF2B5EF4-FFF2-40B4-BE49-F238E27FC236}">
                <a16:creationId xmlns:a16="http://schemas.microsoft.com/office/drawing/2014/main" id="{18390CDC-3A60-444D-97A8-952E0A560209}"/>
              </a:ext>
            </a:extLst>
          </p:cNvPr>
          <p:cNvCxnSpPr>
            <a:cxnSpLocks/>
            <a:stCxn id="103" idx="0"/>
            <a:endCxn id="101" idx="2"/>
          </p:cNvCxnSpPr>
          <p:nvPr/>
        </p:nvCxnSpPr>
        <p:spPr>
          <a:xfrm flipV="1">
            <a:off x="4858808" y="2008371"/>
            <a:ext cx="0" cy="293148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Прямоугольник: скругленные углы 104">
            <a:extLst>
              <a:ext uri="{FF2B5EF4-FFF2-40B4-BE49-F238E27FC236}">
                <a16:creationId xmlns:a16="http://schemas.microsoft.com/office/drawing/2014/main" id="{614B784D-BAD5-4457-A85F-59C340F889B1}"/>
              </a:ext>
            </a:extLst>
          </p:cNvPr>
          <p:cNvSpPr/>
          <p:nvPr/>
        </p:nvSpPr>
        <p:spPr>
          <a:xfrm>
            <a:off x="5295553" y="3052390"/>
            <a:ext cx="522286" cy="457723"/>
          </a:xfrm>
          <a:prstGeom prst="roundRect">
            <a:avLst/>
          </a:prstGeom>
          <a:solidFill>
            <a:srgbClr val="F37D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06" name="Соединитель: уступ 105">
            <a:extLst>
              <a:ext uri="{FF2B5EF4-FFF2-40B4-BE49-F238E27FC236}">
                <a16:creationId xmlns:a16="http://schemas.microsoft.com/office/drawing/2014/main" id="{3578589C-5A3D-4580-9DCA-B0902E634494}"/>
              </a:ext>
            </a:extLst>
          </p:cNvPr>
          <p:cNvCxnSpPr>
            <a:cxnSpLocks/>
            <a:stCxn id="102" idx="3"/>
            <a:endCxn id="103" idx="2"/>
          </p:cNvCxnSpPr>
          <p:nvPr/>
        </p:nvCxnSpPr>
        <p:spPr>
          <a:xfrm flipV="1">
            <a:off x="4366659" y="2759242"/>
            <a:ext cx="492149" cy="522010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Соединитель: уступ 106">
            <a:extLst>
              <a:ext uri="{FF2B5EF4-FFF2-40B4-BE49-F238E27FC236}">
                <a16:creationId xmlns:a16="http://schemas.microsoft.com/office/drawing/2014/main" id="{044AC117-6A16-45A7-BAF7-F9A7C86ECCF5}"/>
              </a:ext>
            </a:extLst>
          </p:cNvPr>
          <p:cNvCxnSpPr>
            <a:cxnSpLocks/>
            <a:stCxn id="105" idx="1"/>
            <a:endCxn id="103" idx="2"/>
          </p:cNvCxnSpPr>
          <p:nvPr/>
        </p:nvCxnSpPr>
        <p:spPr>
          <a:xfrm rot="10800000">
            <a:off x="4858809" y="2759242"/>
            <a:ext cx="436745" cy="522010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 стрелкой 90">
            <a:extLst>
              <a:ext uri="{FF2B5EF4-FFF2-40B4-BE49-F238E27FC236}">
                <a16:creationId xmlns:a16="http://schemas.microsoft.com/office/drawing/2014/main" id="{78ADE0E8-3416-46A5-B264-A75CF27BA29F}"/>
              </a:ext>
            </a:extLst>
          </p:cNvPr>
          <p:cNvCxnSpPr>
            <a:cxnSpLocks/>
            <a:stCxn id="93" idx="3"/>
            <a:endCxn id="103" idx="1"/>
          </p:cNvCxnSpPr>
          <p:nvPr/>
        </p:nvCxnSpPr>
        <p:spPr>
          <a:xfrm>
            <a:off x="2607864" y="2530381"/>
            <a:ext cx="181002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095A6C1E-AFA1-40AB-B52E-E80426108FE0}"/>
              </a:ext>
            </a:extLst>
          </p:cNvPr>
          <p:cNvSpPr txBox="1"/>
          <p:nvPr/>
        </p:nvSpPr>
        <p:spPr>
          <a:xfrm>
            <a:off x="3249922" y="3486368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3498DB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привет</a:t>
            </a:r>
          </a:p>
        </p:txBody>
      </p:sp>
      <p:cxnSp>
        <p:nvCxnSpPr>
          <p:cNvPr id="110" name="Соединитель: изогнутый 109">
            <a:extLst>
              <a:ext uri="{FF2B5EF4-FFF2-40B4-BE49-F238E27FC236}">
                <a16:creationId xmlns:a16="http://schemas.microsoft.com/office/drawing/2014/main" id="{D260B46A-CAD0-4812-B05C-F57E39FE2841}"/>
              </a:ext>
            </a:extLst>
          </p:cNvPr>
          <p:cNvCxnSpPr>
            <a:cxnSpLocks/>
            <a:stCxn id="88" idx="0"/>
            <a:endCxn id="105" idx="2"/>
          </p:cNvCxnSpPr>
          <p:nvPr/>
        </p:nvCxnSpPr>
        <p:spPr>
          <a:xfrm rot="5400000" flipH="1" flipV="1">
            <a:off x="3126594" y="2550463"/>
            <a:ext cx="1470452" cy="3389752"/>
          </a:xfrm>
          <a:prstGeom prst="curvedConnector3">
            <a:avLst>
              <a:gd name="adj1" fmla="val 35599"/>
            </a:avLst>
          </a:prstGeom>
          <a:ln w="38100">
            <a:solidFill>
              <a:srgbClr val="991B6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Соединитель: изогнутый 110">
            <a:extLst>
              <a:ext uri="{FF2B5EF4-FFF2-40B4-BE49-F238E27FC236}">
                <a16:creationId xmlns:a16="http://schemas.microsoft.com/office/drawing/2014/main" id="{8D204554-7F2B-4937-B53B-453C50931A20}"/>
              </a:ext>
            </a:extLst>
          </p:cNvPr>
          <p:cNvCxnSpPr>
            <a:cxnSpLocks/>
            <a:stCxn id="84" idx="0"/>
            <a:endCxn id="105" idx="2"/>
          </p:cNvCxnSpPr>
          <p:nvPr/>
        </p:nvCxnSpPr>
        <p:spPr>
          <a:xfrm rot="5400000" flipH="1" flipV="1">
            <a:off x="4472526" y="3896396"/>
            <a:ext cx="1470452" cy="697887"/>
          </a:xfrm>
          <a:prstGeom prst="curvedConnector3">
            <a:avLst>
              <a:gd name="adj1" fmla="val 29053"/>
            </a:avLst>
          </a:prstGeom>
          <a:ln w="38100">
            <a:solidFill>
              <a:srgbClr val="F37DC9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Прямоугольник 25">
                <a:extLst>
                  <a:ext uri="{FF2B5EF4-FFF2-40B4-BE49-F238E27FC236}">
                    <a16:creationId xmlns:a16="http://schemas.microsoft.com/office/drawing/2014/main" id="{56F13A57-F768-4F26-A1B5-DC7FB5ECD266}"/>
                  </a:ext>
                </a:extLst>
              </p:cNvPr>
              <p:cNvSpPr/>
              <p:nvPr/>
            </p:nvSpPr>
            <p:spPr>
              <a:xfrm>
                <a:off x="1850590" y="4892741"/>
                <a:ext cx="66120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𝒆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113" name="Прямоугольник 25">
                <a:extLst>
                  <a:ext uri="{FF2B5EF4-FFF2-40B4-BE49-F238E27FC236}">
                    <a16:creationId xmlns:a16="http://schemas.microsoft.com/office/drawing/2014/main" id="{56F13A57-F768-4F26-A1B5-DC7FB5ECD2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590" y="4892741"/>
                <a:ext cx="66120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Прямоугольник 25">
                <a:extLst>
                  <a:ext uri="{FF2B5EF4-FFF2-40B4-BE49-F238E27FC236}">
                    <a16:creationId xmlns:a16="http://schemas.microsoft.com/office/drawing/2014/main" id="{0B796BCB-4AF6-41E8-93EC-14D44A8AE877}"/>
                  </a:ext>
                </a:extLst>
              </p:cNvPr>
              <p:cNvSpPr/>
              <p:nvPr/>
            </p:nvSpPr>
            <p:spPr>
              <a:xfrm>
                <a:off x="4554034" y="4892741"/>
                <a:ext cx="66120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𝒆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114" name="Прямоугольник 25">
                <a:extLst>
                  <a:ext uri="{FF2B5EF4-FFF2-40B4-BE49-F238E27FC236}">
                    <a16:creationId xmlns:a16="http://schemas.microsoft.com/office/drawing/2014/main" id="{0B796BCB-4AF6-41E8-93EC-14D44A8AE8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034" y="4892741"/>
                <a:ext cx="66120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Прямоугольник 25">
                <a:extLst>
                  <a:ext uri="{FF2B5EF4-FFF2-40B4-BE49-F238E27FC236}">
                    <a16:creationId xmlns:a16="http://schemas.microsoft.com/office/drawing/2014/main" id="{29A5541B-0245-47EA-9A3A-C352FFD1E522}"/>
                  </a:ext>
                </a:extLst>
              </p:cNvPr>
              <p:cNvSpPr/>
              <p:nvPr/>
            </p:nvSpPr>
            <p:spPr>
              <a:xfrm>
                <a:off x="7237599" y="4892741"/>
                <a:ext cx="66120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𝒆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115" name="Прямоугольник 25">
                <a:extLst>
                  <a:ext uri="{FF2B5EF4-FFF2-40B4-BE49-F238E27FC236}">
                    <a16:creationId xmlns:a16="http://schemas.microsoft.com/office/drawing/2014/main" id="{29A5541B-0245-47EA-9A3A-C352FFD1E5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7599" y="4892741"/>
                <a:ext cx="66120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Прямоугольник 25">
                <a:extLst>
                  <a:ext uri="{FF2B5EF4-FFF2-40B4-BE49-F238E27FC236}">
                    <a16:creationId xmlns:a16="http://schemas.microsoft.com/office/drawing/2014/main" id="{C4D6C2CE-E396-4090-909F-A0AF0E43CD5C}"/>
                  </a:ext>
                </a:extLst>
              </p:cNvPr>
              <p:cNvSpPr/>
              <p:nvPr/>
            </p:nvSpPr>
            <p:spPr>
              <a:xfrm>
                <a:off x="9960920" y="4892741"/>
                <a:ext cx="66761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𝒆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𝑻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116" name="Прямоугольник 25">
                <a:extLst>
                  <a:ext uri="{FF2B5EF4-FFF2-40B4-BE49-F238E27FC236}">
                    <a16:creationId xmlns:a16="http://schemas.microsoft.com/office/drawing/2014/main" id="{C4D6C2CE-E396-4090-909F-A0AF0E43CD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0920" y="4892741"/>
                <a:ext cx="667619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Прямоугольник 25">
                <a:extLst>
                  <a:ext uri="{FF2B5EF4-FFF2-40B4-BE49-F238E27FC236}">
                    <a16:creationId xmlns:a16="http://schemas.microsoft.com/office/drawing/2014/main" id="{9D14EF91-AF62-4E18-B972-AA63261F5F8E}"/>
                  </a:ext>
                </a:extLst>
              </p:cNvPr>
              <p:cNvSpPr/>
              <p:nvPr/>
            </p:nvSpPr>
            <p:spPr>
              <a:xfrm>
                <a:off x="5283969" y="2935609"/>
                <a:ext cx="590675" cy="56400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ru-RU" sz="2800" b="1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117" name="Прямоугольник 25">
                <a:extLst>
                  <a:ext uri="{FF2B5EF4-FFF2-40B4-BE49-F238E27FC236}">
                    <a16:creationId xmlns:a16="http://schemas.microsoft.com/office/drawing/2014/main" id="{9D14EF91-AF62-4E18-B972-AA63261F5F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969" y="2935609"/>
                <a:ext cx="590675" cy="5640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Прямоугольник 25">
                <a:extLst>
                  <a:ext uri="{FF2B5EF4-FFF2-40B4-BE49-F238E27FC236}">
                    <a16:creationId xmlns:a16="http://schemas.microsoft.com/office/drawing/2014/main" id="{C6A74841-FC80-411D-9077-931266D178E1}"/>
                  </a:ext>
                </a:extLst>
              </p:cNvPr>
              <p:cNvSpPr/>
              <p:nvPr/>
            </p:nvSpPr>
            <p:spPr>
              <a:xfrm>
                <a:off x="1715819" y="2170297"/>
                <a:ext cx="936923" cy="5640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ru-RU" sz="2800" b="1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118" name="Прямоугольник 25">
                <a:extLst>
                  <a:ext uri="{FF2B5EF4-FFF2-40B4-BE49-F238E27FC236}">
                    <a16:creationId xmlns:a16="http://schemas.microsoft.com/office/drawing/2014/main" id="{C6A74841-FC80-411D-9077-931266D178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819" y="2170297"/>
                <a:ext cx="936923" cy="5640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Прямоугольник: скругленные углы 118">
            <a:extLst>
              <a:ext uri="{FF2B5EF4-FFF2-40B4-BE49-F238E27FC236}">
                <a16:creationId xmlns:a16="http://schemas.microsoft.com/office/drawing/2014/main" id="{FB90D3E6-5A6E-4FEB-BBBB-3DF07E6E5342}"/>
              </a:ext>
            </a:extLst>
          </p:cNvPr>
          <p:cNvSpPr/>
          <p:nvPr/>
        </p:nvSpPr>
        <p:spPr>
          <a:xfrm>
            <a:off x="8490756" y="1397714"/>
            <a:ext cx="357969" cy="457723"/>
          </a:xfrm>
          <a:prstGeom prst="roundRect">
            <a:avLst/>
          </a:prstGeom>
          <a:solidFill>
            <a:srgbClr val="B21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20" name="Прямоугольник: скругленные углы 119">
            <a:extLst>
              <a:ext uri="{FF2B5EF4-FFF2-40B4-BE49-F238E27FC236}">
                <a16:creationId xmlns:a16="http://schemas.microsoft.com/office/drawing/2014/main" id="{31B6F366-7286-4CC7-8979-BAEE30FE5129}"/>
              </a:ext>
            </a:extLst>
          </p:cNvPr>
          <p:cNvSpPr/>
          <p:nvPr/>
        </p:nvSpPr>
        <p:spPr>
          <a:xfrm>
            <a:off x="10526840" y="1392950"/>
            <a:ext cx="374523" cy="457723"/>
          </a:xfrm>
          <a:prstGeom prst="roundRect">
            <a:avLst/>
          </a:prstGeom>
          <a:solidFill>
            <a:srgbClr val="149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A0CC3D1-8AE7-4301-85D2-25C4B7E15BD3}"/>
                  </a:ext>
                </a:extLst>
              </p:cNvPr>
              <p:cNvSpPr txBox="1"/>
              <p:nvPr/>
            </p:nvSpPr>
            <p:spPr>
              <a:xfrm>
                <a:off x="8502970" y="1026150"/>
                <a:ext cx="2494786" cy="109042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A0CC3D1-8AE7-4301-85D2-25C4B7E15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2970" y="1026150"/>
                <a:ext cx="2494786" cy="1090427"/>
              </a:xfrm>
              <a:prstGeom prst="rect">
                <a:avLst/>
              </a:prstGeom>
              <a:blipFill>
                <a:blip r:embed="rId9"/>
                <a:stretch>
                  <a:fillRect t="-3352" b="-22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TextBox 130">
            <a:extLst>
              <a:ext uri="{FF2B5EF4-FFF2-40B4-BE49-F238E27FC236}">
                <a16:creationId xmlns:a16="http://schemas.microsoft.com/office/drawing/2014/main" id="{10A465A9-2C53-4E4A-AC7C-279448A67C9A}"/>
              </a:ext>
            </a:extLst>
          </p:cNvPr>
          <p:cNvSpPr txBox="1"/>
          <p:nvPr/>
        </p:nvSpPr>
        <p:spPr>
          <a:xfrm>
            <a:off x="1308100" y="6241616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hello</a:t>
            </a:r>
            <a:endParaRPr lang="ru-RU" sz="24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6BF4C17-BEF7-4E3B-9160-3780171D76C6}"/>
              </a:ext>
            </a:extLst>
          </p:cNvPr>
          <p:cNvSpPr txBox="1"/>
          <p:nvPr/>
        </p:nvSpPr>
        <p:spPr>
          <a:xfrm>
            <a:off x="4019215" y="6241616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how</a:t>
            </a:r>
            <a:endParaRPr lang="ru-RU" sz="24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193B111-22CF-41D5-8C2E-69388E9CD17E}"/>
              </a:ext>
            </a:extLst>
          </p:cNvPr>
          <p:cNvSpPr txBox="1"/>
          <p:nvPr/>
        </p:nvSpPr>
        <p:spPr>
          <a:xfrm>
            <a:off x="6739956" y="6241616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are</a:t>
            </a:r>
            <a:endParaRPr lang="ru-RU" sz="24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2ED4F99-DD20-45BE-BCBB-335FEF2A100E}"/>
              </a:ext>
            </a:extLst>
          </p:cNvPr>
          <p:cNvSpPr txBox="1"/>
          <p:nvPr/>
        </p:nvSpPr>
        <p:spPr>
          <a:xfrm>
            <a:off x="9441446" y="6241616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you</a:t>
            </a:r>
            <a:endParaRPr lang="ru-RU" sz="24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18628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Attention: </a:t>
            </a:r>
            <a:r>
              <a:rPr lang="ru-RU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вычисление весов</a:t>
            </a:r>
            <a:endParaRPr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1DE41D5-1DF2-40EE-A356-A35917834731}"/>
              </a:ext>
            </a:extLst>
          </p:cNvPr>
          <p:cNvSpPr txBox="1"/>
          <p:nvPr/>
        </p:nvSpPr>
        <p:spPr>
          <a:xfrm>
            <a:off x="1315243" y="1042047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3498DB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привет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8407AC3-5F04-460C-85E5-C46F18CFFB58}"/>
              </a:ext>
            </a:extLst>
          </p:cNvPr>
          <p:cNvSpPr txBox="1"/>
          <p:nvPr/>
        </p:nvSpPr>
        <p:spPr>
          <a:xfrm>
            <a:off x="493278" y="3486368"/>
            <a:ext cx="1877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3D3BF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&lt;START&gt;</a:t>
            </a:r>
            <a:endParaRPr lang="ru-RU" sz="2400" dirty="0">
              <a:solidFill>
                <a:srgbClr val="3D3BFF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grpSp>
        <p:nvGrpSpPr>
          <p:cNvPr id="69" name="Группа 68">
            <a:extLst>
              <a:ext uri="{FF2B5EF4-FFF2-40B4-BE49-F238E27FC236}">
                <a16:creationId xmlns:a16="http://schemas.microsoft.com/office/drawing/2014/main" id="{ADB30272-5E56-4C26-916E-9FCFA2F21991}"/>
              </a:ext>
            </a:extLst>
          </p:cNvPr>
          <p:cNvGrpSpPr/>
          <p:nvPr/>
        </p:nvGrpSpPr>
        <p:grpSpPr>
          <a:xfrm>
            <a:off x="7109754" y="4980565"/>
            <a:ext cx="881840" cy="1232657"/>
            <a:chOff x="3755641" y="4743436"/>
            <a:chExt cx="881840" cy="1232657"/>
          </a:xfrm>
        </p:grpSpPr>
        <p:sp>
          <p:nvSpPr>
            <p:cNvPr id="70" name="Прямоугольник: скругленные углы 69">
              <a:extLst>
                <a:ext uri="{FF2B5EF4-FFF2-40B4-BE49-F238E27FC236}">
                  <a16:creationId xmlns:a16="http://schemas.microsoft.com/office/drawing/2014/main" id="{DA151CD8-51D1-4404-8115-03933015C235}"/>
                </a:ext>
              </a:extLst>
            </p:cNvPr>
            <p:cNvSpPr/>
            <p:nvPr/>
          </p:nvSpPr>
          <p:spPr>
            <a:xfrm>
              <a:off x="3755642" y="5518370"/>
              <a:ext cx="881839" cy="457723"/>
            </a:xfrm>
            <a:prstGeom prst="round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71" name="Прямая со стрелкой 90">
              <a:extLst>
                <a:ext uri="{FF2B5EF4-FFF2-40B4-BE49-F238E27FC236}">
                  <a16:creationId xmlns:a16="http://schemas.microsoft.com/office/drawing/2014/main" id="{73C33237-D5F4-4241-AFC3-E95542CF7D74}"/>
                </a:ext>
              </a:extLst>
            </p:cNvPr>
            <p:cNvCxnSpPr>
              <a:cxnSpLocks/>
              <a:stCxn id="70" idx="0"/>
              <a:endCxn id="72" idx="2"/>
            </p:cNvCxnSpPr>
            <p:nvPr/>
          </p:nvCxnSpPr>
          <p:spPr>
            <a:xfrm flipH="1" flipV="1">
              <a:off x="4196561" y="5201159"/>
              <a:ext cx="1" cy="31721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Прямоугольник: скругленные углы 71">
              <a:extLst>
                <a:ext uri="{FF2B5EF4-FFF2-40B4-BE49-F238E27FC236}">
                  <a16:creationId xmlns:a16="http://schemas.microsoft.com/office/drawing/2014/main" id="{F8D60BF5-B37D-4EAB-AD24-E203FBAD419B}"/>
                </a:ext>
              </a:extLst>
            </p:cNvPr>
            <p:cNvSpPr/>
            <p:nvPr/>
          </p:nvSpPr>
          <p:spPr>
            <a:xfrm>
              <a:off x="3755641" y="4743436"/>
              <a:ext cx="881839" cy="457723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  <p:grpSp>
        <p:nvGrpSpPr>
          <p:cNvPr id="77" name="Группа 76">
            <a:extLst>
              <a:ext uri="{FF2B5EF4-FFF2-40B4-BE49-F238E27FC236}">
                <a16:creationId xmlns:a16="http://schemas.microsoft.com/office/drawing/2014/main" id="{9AF8D9BB-FC7C-4C4B-A637-23BB963C9E72}"/>
              </a:ext>
            </a:extLst>
          </p:cNvPr>
          <p:cNvGrpSpPr/>
          <p:nvPr/>
        </p:nvGrpSpPr>
        <p:grpSpPr>
          <a:xfrm>
            <a:off x="9801620" y="4980565"/>
            <a:ext cx="881840" cy="1232657"/>
            <a:chOff x="4891422" y="4743436"/>
            <a:chExt cx="881840" cy="1232657"/>
          </a:xfrm>
        </p:grpSpPr>
        <p:sp>
          <p:nvSpPr>
            <p:cNvPr id="78" name="Прямоугольник: скругленные углы 77">
              <a:extLst>
                <a:ext uri="{FF2B5EF4-FFF2-40B4-BE49-F238E27FC236}">
                  <a16:creationId xmlns:a16="http://schemas.microsoft.com/office/drawing/2014/main" id="{495B0828-081E-4FFF-8A29-66899EEE4A0D}"/>
                </a:ext>
              </a:extLst>
            </p:cNvPr>
            <p:cNvSpPr/>
            <p:nvPr/>
          </p:nvSpPr>
          <p:spPr>
            <a:xfrm>
              <a:off x="4891423" y="5518370"/>
              <a:ext cx="881839" cy="457723"/>
            </a:xfrm>
            <a:prstGeom prst="round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79" name="Прямая со стрелкой 90">
              <a:extLst>
                <a:ext uri="{FF2B5EF4-FFF2-40B4-BE49-F238E27FC236}">
                  <a16:creationId xmlns:a16="http://schemas.microsoft.com/office/drawing/2014/main" id="{2BFC400C-99AA-4A0D-976D-CDB6D8C9DF4A}"/>
                </a:ext>
              </a:extLst>
            </p:cNvPr>
            <p:cNvCxnSpPr>
              <a:cxnSpLocks/>
              <a:stCxn id="78" idx="0"/>
              <a:endCxn id="80" idx="2"/>
            </p:cNvCxnSpPr>
            <p:nvPr/>
          </p:nvCxnSpPr>
          <p:spPr>
            <a:xfrm flipH="1" flipV="1">
              <a:off x="5332342" y="5201159"/>
              <a:ext cx="1" cy="31721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Прямоугольник: скругленные углы 79">
              <a:extLst>
                <a:ext uri="{FF2B5EF4-FFF2-40B4-BE49-F238E27FC236}">
                  <a16:creationId xmlns:a16="http://schemas.microsoft.com/office/drawing/2014/main" id="{5450B606-12BC-4A4C-BB91-0F2BD65492BA}"/>
                </a:ext>
              </a:extLst>
            </p:cNvPr>
            <p:cNvSpPr/>
            <p:nvPr/>
          </p:nvSpPr>
          <p:spPr>
            <a:xfrm>
              <a:off x="4891422" y="4743436"/>
              <a:ext cx="881839" cy="457723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  <p:grpSp>
        <p:nvGrpSpPr>
          <p:cNvPr id="81" name="Группа 80">
            <a:extLst>
              <a:ext uri="{FF2B5EF4-FFF2-40B4-BE49-F238E27FC236}">
                <a16:creationId xmlns:a16="http://schemas.microsoft.com/office/drawing/2014/main" id="{269BD058-27B9-40F9-B04C-C78950A0B119}"/>
              </a:ext>
            </a:extLst>
          </p:cNvPr>
          <p:cNvGrpSpPr/>
          <p:nvPr/>
        </p:nvGrpSpPr>
        <p:grpSpPr>
          <a:xfrm>
            <a:off x="4417889" y="4980565"/>
            <a:ext cx="881840" cy="1232657"/>
            <a:chOff x="3755641" y="4743436"/>
            <a:chExt cx="881840" cy="1232657"/>
          </a:xfrm>
        </p:grpSpPr>
        <p:sp>
          <p:nvSpPr>
            <p:cNvPr id="82" name="Прямоугольник: скругленные углы 81">
              <a:extLst>
                <a:ext uri="{FF2B5EF4-FFF2-40B4-BE49-F238E27FC236}">
                  <a16:creationId xmlns:a16="http://schemas.microsoft.com/office/drawing/2014/main" id="{C0444D1F-9A01-41E4-A2CC-8DD047149C09}"/>
                </a:ext>
              </a:extLst>
            </p:cNvPr>
            <p:cNvSpPr/>
            <p:nvPr/>
          </p:nvSpPr>
          <p:spPr>
            <a:xfrm>
              <a:off x="3755642" y="5518370"/>
              <a:ext cx="881839" cy="457723"/>
            </a:xfrm>
            <a:prstGeom prst="round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83" name="Прямая со стрелкой 90">
              <a:extLst>
                <a:ext uri="{FF2B5EF4-FFF2-40B4-BE49-F238E27FC236}">
                  <a16:creationId xmlns:a16="http://schemas.microsoft.com/office/drawing/2014/main" id="{4D3B026C-79BD-4078-B612-5764538931B8}"/>
                </a:ext>
              </a:extLst>
            </p:cNvPr>
            <p:cNvCxnSpPr>
              <a:cxnSpLocks/>
              <a:stCxn id="82" idx="0"/>
              <a:endCxn id="84" idx="2"/>
            </p:cNvCxnSpPr>
            <p:nvPr/>
          </p:nvCxnSpPr>
          <p:spPr>
            <a:xfrm flipH="1" flipV="1">
              <a:off x="4196561" y="5201159"/>
              <a:ext cx="1" cy="31721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Прямоугольник: скругленные углы 83">
              <a:extLst>
                <a:ext uri="{FF2B5EF4-FFF2-40B4-BE49-F238E27FC236}">
                  <a16:creationId xmlns:a16="http://schemas.microsoft.com/office/drawing/2014/main" id="{6AE9A65C-DE3C-4C7F-9A2B-0CE1EED088ED}"/>
                </a:ext>
              </a:extLst>
            </p:cNvPr>
            <p:cNvSpPr/>
            <p:nvPr/>
          </p:nvSpPr>
          <p:spPr>
            <a:xfrm>
              <a:off x="3755641" y="4743436"/>
              <a:ext cx="881839" cy="457723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  <p:grpSp>
        <p:nvGrpSpPr>
          <p:cNvPr id="85" name="Группа 84">
            <a:extLst>
              <a:ext uri="{FF2B5EF4-FFF2-40B4-BE49-F238E27FC236}">
                <a16:creationId xmlns:a16="http://schemas.microsoft.com/office/drawing/2014/main" id="{716FBBBF-2A28-46E3-AD07-379B89DA7633}"/>
              </a:ext>
            </a:extLst>
          </p:cNvPr>
          <p:cNvGrpSpPr/>
          <p:nvPr/>
        </p:nvGrpSpPr>
        <p:grpSpPr>
          <a:xfrm>
            <a:off x="1726024" y="4980565"/>
            <a:ext cx="881840" cy="1232657"/>
            <a:chOff x="3755641" y="4743436"/>
            <a:chExt cx="881840" cy="1232657"/>
          </a:xfrm>
        </p:grpSpPr>
        <p:sp>
          <p:nvSpPr>
            <p:cNvPr id="86" name="Прямоугольник: скругленные углы 85">
              <a:extLst>
                <a:ext uri="{FF2B5EF4-FFF2-40B4-BE49-F238E27FC236}">
                  <a16:creationId xmlns:a16="http://schemas.microsoft.com/office/drawing/2014/main" id="{FD7C48C2-AF48-4E90-B7B4-E8F6DC5AA0EB}"/>
                </a:ext>
              </a:extLst>
            </p:cNvPr>
            <p:cNvSpPr/>
            <p:nvPr/>
          </p:nvSpPr>
          <p:spPr>
            <a:xfrm>
              <a:off x="3755642" y="5518370"/>
              <a:ext cx="881839" cy="457723"/>
            </a:xfrm>
            <a:prstGeom prst="round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87" name="Прямая со стрелкой 90">
              <a:extLst>
                <a:ext uri="{FF2B5EF4-FFF2-40B4-BE49-F238E27FC236}">
                  <a16:creationId xmlns:a16="http://schemas.microsoft.com/office/drawing/2014/main" id="{1CA20137-1E76-48EA-8A16-851EE3895CD9}"/>
                </a:ext>
              </a:extLst>
            </p:cNvPr>
            <p:cNvCxnSpPr>
              <a:cxnSpLocks/>
              <a:stCxn id="86" idx="0"/>
              <a:endCxn id="88" idx="2"/>
            </p:cNvCxnSpPr>
            <p:nvPr/>
          </p:nvCxnSpPr>
          <p:spPr>
            <a:xfrm flipH="1" flipV="1">
              <a:off x="4196561" y="5201159"/>
              <a:ext cx="1" cy="31721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Прямоугольник: скругленные углы 87">
              <a:extLst>
                <a:ext uri="{FF2B5EF4-FFF2-40B4-BE49-F238E27FC236}">
                  <a16:creationId xmlns:a16="http://schemas.microsoft.com/office/drawing/2014/main" id="{3F73D837-A808-4A14-9946-64E866B53838}"/>
                </a:ext>
              </a:extLst>
            </p:cNvPr>
            <p:cNvSpPr/>
            <p:nvPr/>
          </p:nvSpPr>
          <p:spPr>
            <a:xfrm>
              <a:off x="3755641" y="4743436"/>
              <a:ext cx="881839" cy="457723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  <p:cxnSp>
        <p:nvCxnSpPr>
          <p:cNvPr id="89" name="Соединитель: изогнутый 88">
            <a:extLst>
              <a:ext uri="{FF2B5EF4-FFF2-40B4-BE49-F238E27FC236}">
                <a16:creationId xmlns:a16="http://schemas.microsoft.com/office/drawing/2014/main" id="{37A79E33-0721-48F3-9C9B-A6781E533E95}"/>
              </a:ext>
            </a:extLst>
          </p:cNvPr>
          <p:cNvCxnSpPr>
            <a:cxnSpLocks/>
            <a:stCxn id="72" idx="0"/>
            <a:endCxn id="105" idx="2"/>
          </p:cNvCxnSpPr>
          <p:nvPr/>
        </p:nvCxnSpPr>
        <p:spPr>
          <a:xfrm rot="16200000" flipV="1">
            <a:off x="5818459" y="3248350"/>
            <a:ext cx="1470452" cy="1993978"/>
          </a:xfrm>
          <a:prstGeom prst="curvedConnector3">
            <a:avLst>
              <a:gd name="adj1" fmla="val 27090"/>
            </a:avLst>
          </a:prstGeom>
          <a:ln w="38100">
            <a:solidFill>
              <a:srgbClr val="991B6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Соединитель: изогнутый 89">
            <a:extLst>
              <a:ext uri="{FF2B5EF4-FFF2-40B4-BE49-F238E27FC236}">
                <a16:creationId xmlns:a16="http://schemas.microsoft.com/office/drawing/2014/main" id="{9DC451CD-B8E7-497F-8623-964F94D7626C}"/>
              </a:ext>
            </a:extLst>
          </p:cNvPr>
          <p:cNvCxnSpPr>
            <a:cxnSpLocks/>
            <a:stCxn id="80" idx="0"/>
            <a:endCxn id="105" idx="2"/>
          </p:cNvCxnSpPr>
          <p:nvPr/>
        </p:nvCxnSpPr>
        <p:spPr>
          <a:xfrm rot="16200000" flipV="1">
            <a:off x="7164392" y="1902417"/>
            <a:ext cx="1470452" cy="4685844"/>
          </a:xfrm>
          <a:prstGeom prst="curvedConnector3">
            <a:avLst>
              <a:gd name="adj1" fmla="val 33636"/>
            </a:avLst>
          </a:prstGeom>
          <a:ln w="38100">
            <a:solidFill>
              <a:srgbClr val="991B6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Прямоугольник: скругленные углы 90">
            <a:extLst>
              <a:ext uri="{FF2B5EF4-FFF2-40B4-BE49-F238E27FC236}">
                <a16:creationId xmlns:a16="http://schemas.microsoft.com/office/drawing/2014/main" id="{301CEE15-5290-4AFF-A0FB-27F649F1F6C1}"/>
              </a:ext>
            </a:extLst>
          </p:cNvPr>
          <p:cNvSpPr/>
          <p:nvPr/>
        </p:nvSpPr>
        <p:spPr>
          <a:xfrm>
            <a:off x="1726025" y="1550648"/>
            <a:ext cx="881839" cy="457723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92" name="Прямоугольник: скругленные углы 91">
            <a:extLst>
              <a:ext uri="{FF2B5EF4-FFF2-40B4-BE49-F238E27FC236}">
                <a16:creationId xmlns:a16="http://schemas.microsoft.com/office/drawing/2014/main" id="{7571B61F-D9FE-448E-AD6D-C85A31CF1750}"/>
              </a:ext>
            </a:extLst>
          </p:cNvPr>
          <p:cNvSpPr/>
          <p:nvPr/>
        </p:nvSpPr>
        <p:spPr>
          <a:xfrm>
            <a:off x="1152510" y="3052390"/>
            <a:ext cx="522286" cy="45772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93" name="Прямоугольник: скругленные углы 92">
            <a:extLst>
              <a:ext uri="{FF2B5EF4-FFF2-40B4-BE49-F238E27FC236}">
                <a16:creationId xmlns:a16="http://schemas.microsoft.com/office/drawing/2014/main" id="{6F9E810A-6F7E-4D10-A788-05B45BCE6407}"/>
              </a:ext>
            </a:extLst>
          </p:cNvPr>
          <p:cNvSpPr/>
          <p:nvPr/>
        </p:nvSpPr>
        <p:spPr>
          <a:xfrm>
            <a:off x="1726025" y="2301519"/>
            <a:ext cx="881839" cy="457723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94" name="Прямая со стрелкой 90">
            <a:extLst>
              <a:ext uri="{FF2B5EF4-FFF2-40B4-BE49-F238E27FC236}">
                <a16:creationId xmlns:a16="http://schemas.microsoft.com/office/drawing/2014/main" id="{CDF5D8FE-8C0C-4076-98AA-7619EBA8CAFA}"/>
              </a:ext>
            </a:extLst>
          </p:cNvPr>
          <p:cNvCxnSpPr>
            <a:cxnSpLocks/>
            <a:stCxn id="93" idx="0"/>
            <a:endCxn id="91" idx="2"/>
          </p:cNvCxnSpPr>
          <p:nvPr/>
        </p:nvCxnSpPr>
        <p:spPr>
          <a:xfrm flipV="1">
            <a:off x="2166945" y="2008371"/>
            <a:ext cx="0" cy="29314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Прямоугольник: скругленные углы 94">
            <a:extLst>
              <a:ext uri="{FF2B5EF4-FFF2-40B4-BE49-F238E27FC236}">
                <a16:creationId xmlns:a16="http://schemas.microsoft.com/office/drawing/2014/main" id="{F6E10A3D-F590-41A2-BA14-5B2FE2F0D4C3}"/>
              </a:ext>
            </a:extLst>
          </p:cNvPr>
          <p:cNvSpPr/>
          <p:nvPr/>
        </p:nvSpPr>
        <p:spPr>
          <a:xfrm>
            <a:off x="2603690" y="3052390"/>
            <a:ext cx="522286" cy="457723"/>
          </a:xfrm>
          <a:prstGeom prst="roundRect">
            <a:avLst/>
          </a:prstGeom>
          <a:solidFill>
            <a:srgbClr val="F37D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96" name="Соединитель: уступ 95">
            <a:extLst>
              <a:ext uri="{FF2B5EF4-FFF2-40B4-BE49-F238E27FC236}">
                <a16:creationId xmlns:a16="http://schemas.microsoft.com/office/drawing/2014/main" id="{F8ED826A-72FD-4E43-8CA4-002CAC8CFA5A}"/>
              </a:ext>
            </a:extLst>
          </p:cNvPr>
          <p:cNvCxnSpPr>
            <a:cxnSpLocks/>
            <a:stCxn id="92" idx="3"/>
            <a:endCxn id="93" idx="2"/>
          </p:cNvCxnSpPr>
          <p:nvPr/>
        </p:nvCxnSpPr>
        <p:spPr>
          <a:xfrm flipV="1">
            <a:off x="1674796" y="2759242"/>
            <a:ext cx="492149" cy="522010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Соединитель: уступ 96">
            <a:extLst>
              <a:ext uri="{FF2B5EF4-FFF2-40B4-BE49-F238E27FC236}">
                <a16:creationId xmlns:a16="http://schemas.microsoft.com/office/drawing/2014/main" id="{543C693A-64BA-40E2-9692-9A74EE08548E}"/>
              </a:ext>
            </a:extLst>
          </p:cNvPr>
          <p:cNvCxnSpPr>
            <a:cxnSpLocks/>
            <a:stCxn id="95" idx="1"/>
            <a:endCxn id="93" idx="2"/>
          </p:cNvCxnSpPr>
          <p:nvPr/>
        </p:nvCxnSpPr>
        <p:spPr>
          <a:xfrm rot="10800000">
            <a:off x="2166946" y="2759242"/>
            <a:ext cx="436745" cy="522010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0">
            <a:extLst>
              <a:ext uri="{FF2B5EF4-FFF2-40B4-BE49-F238E27FC236}">
                <a16:creationId xmlns:a16="http://schemas.microsoft.com/office/drawing/2014/main" id="{E5FB4627-0AF8-4686-9835-996ECBBDD8AF}"/>
              </a:ext>
            </a:extLst>
          </p:cNvPr>
          <p:cNvCxnSpPr>
            <a:cxnSpLocks/>
            <a:stCxn id="88" idx="3"/>
            <a:endCxn id="84" idx="1"/>
          </p:cNvCxnSpPr>
          <p:nvPr/>
        </p:nvCxnSpPr>
        <p:spPr>
          <a:xfrm>
            <a:off x="2607863" y="5209427"/>
            <a:ext cx="181002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 стрелкой 90">
            <a:extLst>
              <a:ext uri="{FF2B5EF4-FFF2-40B4-BE49-F238E27FC236}">
                <a16:creationId xmlns:a16="http://schemas.microsoft.com/office/drawing/2014/main" id="{5DA45A0A-BB95-4DFE-8F97-97E80B8711C5}"/>
              </a:ext>
            </a:extLst>
          </p:cNvPr>
          <p:cNvCxnSpPr>
            <a:cxnSpLocks/>
            <a:stCxn id="84" idx="3"/>
            <a:endCxn id="72" idx="1"/>
          </p:cNvCxnSpPr>
          <p:nvPr/>
        </p:nvCxnSpPr>
        <p:spPr>
          <a:xfrm>
            <a:off x="5299728" y="5209427"/>
            <a:ext cx="181002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 стрелкой 90">
            <a:extLst>
              <a:ext uri="{FF2B5EF4-FFF2-40B4-BE49-F238E27FC236}">
                <a16:creationId xmlns:a16="http://schemas.microsoft.com/office/drawing/2014/main" id="{589073DB-46A3-4ED3-908E-987D0D815A2B}"/>
              </a:ext>
            </a:extLst>
          </p:cNvPr>
          <p:cNvCxnSpPr>
            <a:cxnSpLocks/>
            <a:stCxn id="72" idx="3"/>
            <a:endCxn id="80" idx="1"/>
          </p:cNvCxnSpPr>
          <p:nvPr/>
        </p:nvCxnSpPr>
        <p:spPr>
          <a:xfrm>
            <a:off x="7991593" y="5209427"/>
            <a:ext cx="1810027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Прямоугольник: скругленные углы 100">
            <a:extLst>
              <a:ext uri="{FF2B5EF4-FFF2-40B4-BE49-F238E27FC236}">
                <a16:creationId xmlns:a16="http://schemas.microsoft.com/office/drawing/2014/main" id="{32505212-B863-4074-8A6A-BFF2F71FC965}"/>
              </a:ext>
            </a:extLst>
          </p:cNvPr>
          <p:cNvSpPr/>
          <p:nvPr/>
        </p:nvSpPr>
        <p:spPr>
          <a:xfrm>
            <a:off x="4417888" y="1550648"/>
            <a:ext cx="881839" cy="45772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02" name="Прямоугольник: скругленные углы 101">
            <a:extLst>
              <a:ext uri="{FF2B5EF4-FFF2-40B4-BE49-F238E27FC236}">
                <a16:creationId xmlns:a16="http://schemas.microsoft.com/office/drawing/2014/main" id="{E9650915-E18E-4E0D-9362-E00677FDB5DF}"/>
              </a:ext>
            </a:extLst>
          </p:cNvPr>
          <p:cNvSpPr/>
          <p:nvPr/>
        </p:nvSpPr>
        <p:spPr>
          <a:xfrm>
            <a:off x="3844373" y="3052390"/>
            <a:ext cx="522286" cy="45772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03" name="Прямоугольник: скругленные углы 102">
            <a:extLst>
              <a:ext uri="{FF2B5EF4-FFF2-40B4-BE49-F238E27FC236}">
                <a16:creationId xmlns:a16="http://schemas.microsoft.com/office/drawing/2014/main" id="{9568169D-4DA4-4BA6-8544-617036EC96AE}"/>
              </a:ext>
            </a:extLst>
          </p:cNvPr>
          <p:cNvSpPr/>
          <p:nvPr/>
        </p:nvSpPr>
        <p:spPr>
          <a:xfrm>
            <a:off x="4417888" y="2301519"/>
            <a:ext cx="881839" cy="45772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04" name="Прямая со стрелкой 90">
            <a:extLst>
              <a:ext uri="{FF2B5EF4-FFF2-40B4-BE49-F238E27FC236}">
                <a16:creationId xmlns:a16="http://schemas.microsoft.com/office/drawing/2014/main" id="{18390CDC-3A60-444D-97A8-952E0A560209}"/>
              </a:ext>
            </a:extLst>
          </p:cNvPr>
          <p:cNvCxnSpPr>
            <a:cxnSpLocks/>
            <a:stCxn id="103" idx="0"/>
            <a:endCxn id="101" idx="2"/>
          </p:cNvCxnSpPr>
          <p:nvPr/>
        </p:nvCxnSpPr>
        <p:spPr>
          <a:xfrm flipV="1">
            <a:off x="4858808" y="2008371"/>
            <a:ext cx="0" cy="293148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Прямоугольник: скругленные углы 104">
            <a:extLst>
              <a:ext uri="{FF2B5EF4-FFF2-40B4-BE49-F238E27FC236}">
                <a16:creationId xmlns:a16="http://schemas.microsoft.com/office/drawing/2014/main" id="{614B784D-BAD5-4457-A85F-59C340F889B1}"/>
              </a:ext>
            </a:extLst>
          </p:cNvPr>
          <p:cNvSpPr/>
          <p:nvPr/>
        </p:nvSpPr>
        <p:spPr>
          <a:xfrm>
            <a:off x="5295553" y="3052390"/>
            <a:ext cx="522286" cy="457723"/>
          </a:xfrm>
          <a:prstGeom prst="roundRect">
            <a:avLst/>
          </a:prstGeom>
          <a:solidFill>
            <a:srgbClr val="F37D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06" name="Соединитель: уступ 105">
            <a:extLst>
              <a:ext uri="{FF2B5EF4-FFF2-40B4-BE49-F238E27FC236}">
                <a16:creationId xmlns:a16="http://schemas.microsoft.com/office/drawing/2014/main" id="{3578589C-5A3D-4580-9DCA-B0902E634494}"/>
              </a:ext>
            </a:extLst>
          </p:cNvPr>
          <p:cNvCxnSpPr>
            <a:cxnSpLocks/>
            <a:stCxn id="102" idx="3"/>
            <a:endCxn id="103" idx="2"/>
          </p:cNvCxnSpPr>
          <p:nvPr/>
        </p:nvCxnSpPr>
        <p:spPr>
          <a:xfrm flipV="1">
            <a:off x="4366659" y="2759242"/>
            <a:ext cx="492149" cy="522010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Соединитель: уступ 106">
            <a:extLst>
              <a:ext uri="{FF2B5EF4-FFF2-40B4-BE49-F238E27FC236}">
                <a16:creationId xmlns:a16="http://schemas.microsoft.com/office/drawing/2014/main" id="{044AC117-6A16-45A7-BAF7-F9A7C86ECCF5}"/>
              </a:ext>
            </a:extLst>
          </p:cNvPr>
          <p:cNvCxnSpPr>
            <a:cxnSpLocks/>
            <a:stCxn id="105" idx="1"/>
            <a:endCxn id="103" idx="2"/>
          </p:cNvCxnSpPr>
          <p:nvPr/>
        </p:nvCxnSpPr>
        <p:spPr>
          <a:xfrm rot="10800000">
            <a:off x="4858809" y="2759242"/>
            <a:ext cx="436745" cy="522010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 стрелкой 90">
            <a:extLst>
              <a:ext uri="{FF2B5EF4-FFF2-40B4-BE49-F238E27FC236}">
                <a16:creationId xmlns:a16="http://schemas.microsoft.com/office/drawing/2014/main" id="{78ADE0E8-3416-46A5-B264-A75CF27BA29F}"/>
              </a:ext>
            </a:extLst>
          </p:cNvPr>
          <p:cNvCxnSpPr>
            <a:cxnSpLocks/>
            <a:stCxn id="93" idx="3"/>
            <a:endCxn id="103" idx="1"/>
          </p:cNvCxnSpPr>
          <p:nvPr/>
        </p:nvCxnSpPr>
        <p:spPr>
          <a:xfrm>
            <a:off x="2607864" y="2530381"/>
            <a:ext cx="181002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095A6C1E-AFA1-40AB-B52E-E80426108FE0}"/>
              </a:ext>
            </a:extLst>
          </p:cNvPr>
          <p:cNvSpPr txBox="1"/>
          <p:nvPr/>
        </p:nvSpPr>
        <p:spPr>
          <a:xfrm>
            <a:off x="3249922" y="3486368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3498DB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привет</a:t>
            </a:r>
          </a:p>
        </p:txBody>
      </p:sp>
      <p:cxnSp>
        <p:nvCxnSpPr>
          <p:cNvPr id="110" name="Соединитель: изогнутый 109">
            <a:extLst>
              <a:ext uri="{FF2B5EF4-FFF2-40B4-BE49-F238E27FC236}">
                <a16:creationId xmlns:a16="http://schemas.microsoft.com/office/drawing/2014/main" id="{D260B46A-CAD0-4812-B05C-F57E39FE2841}"/>
              </a:ext>
            </a:extLst>
          </p:cNvPr>
          <p:cNvCxnSpPr>
            <a:cxnSpLocks/>
            <a:stCxn id="88" idx="0"/>
            <a:endCxn id="105" idx="2"/>
          </p:cNvCxnSpPr>
          <p:nvPr/>
        </p:nvCxnSpPr>
        <p:spPr>
          <a:xfrm rot="5400000" flipH="1" flipV="1">
            <a:off x="3126594" y="2550463"/>
            <a:ext cx="1470452" cy="3389752"/>
          </a:xfrm>
          <a:prstGeom prst="curvedConnector3">
            <a:avLst>
              <a:gd name="adj1" fmla="val 35599"/>
            </a:avLst>
          </a:prstGeom>
          <a:ln w="38100">
            <a:solidFill>
              <a:srgbClr val="991B6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Соединитель: изогнутый 110">
            <a:extLst>
              <a:ext uri="{FF2B5EF4-FFF2-40B4-BE49-F238E27FC236}">
                <a16:creationId xmlns:a16="http://schemas.microsoft.com/office/drawing/2014/main" id="{8D204554-7F2B-4937-B53B-453C50931A20}"/>
              </a:ext>
            </a:extLst>
          </p:cNvPr>
          <p:cNvCxnSpPr>
            <a:cxnSpLocks/>
            <a:stCxn id="84" idx="0"/>
            <a:endCxn id="105" idx="2"/>
          </p:cNvCxnSpPr>
          <p:nvPr/>
        </p:nvCxnSpPr>
        <p:spPr>
          <a:xfrm rot="5400000" flipH="1" flipV="1">
            <a:off x="4472526" y="3896396"/>
            <a:ext cx="1470452" cy="697887"/>
          </a:xfrm>
          <a:prstGeom prst="curvedConnector3">
            <a:avLst>
              <a:gd name="adj1" fmla="val 29053"/>
            </a:avLst>
          </a:prstGeom>
          <a:ln w="38100">
            <a:solidFill>
              <a:srgbClr val="F37DC9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5175183-2516-4FC4-82C7-4A5A00490B78}"/>
                  </a:ext>
                </a:extLst>
              </p:cNvPr>
              <p:cNvSpPr txBox="1"/>
              <p:nvPr/>
            </p:nvSpPr>
            <p:spPr>
              <a:xfrm>
                <a:off x="8533772" y="2418823"/>
                <a:ext cx="2685799" cy="40030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softmax</m:t>
                        </m:r>
                      </m:fName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func>
                  </m:oMath>
                </a14:m>
                <a:r>
                  <a:rPr lang="ru-RU" sz="2800" dirty="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5175183-2516-4FC4-82C7-4A5A00490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772" y="2418823"/>
                <a:ext cx="2685799" cy="4003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Прямоугольник 25">
                <a:extLst>
                  <a:ext uri="{FF2B5EF4-FFF2-40B4-BE49-F238E27FC236}">
                    <a16:creationId xmlns:a16="http://schemas.microsoft.com/office/drawing/2014/main" id="{56F13A57-F768-4F26-A1B5-DC7FB5ECD266}"/>
                  </a:ext>
                </a:extLst>
              </p:cNvPr>
              <p:cNvSpPr/>
              <p:nvPr/>
            </p:nvSpPr>
            <p:spPr>
              <a:xfrm>
                <a:off x="1850590" y="4892741"/>
                <a:ext cx="66120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𝒆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113" name="Прямоугольник 25">
                <a:extLst>
                  <a:ext uri="{FF2B5EF4-FFF2-40B4-BE49-F238E27FC236}">
                    <a16:creationId xmlns:a16="http://schemas.microsoft.com/office/drawing/2014/main" id="{56F13A57-F768-4F26-A1B5-DC7FB5ECD2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590" y="4892741"/>
                <a:ext cx="66120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Прямоугольник 25">
                <a:extLst>
                  <a:ext uri="{FF2B5EF4-FFF2-40B4-BE49-F238E27FC236}">
                    <a16:creationId xmlns:a16="http://schemas.microsoft.com/office/drawing/2014/main" id="{0B796BCB-4AF6-41E8-93EC-14D44A8AE877}"/>
                  </a:ext>
                </a:extLst>
              </p:cNvPr>
              <p:cNvSpPr/>
              <p:nvPr/>
            </p:nvSpPr>
            <p:spPr>
              <a:xfrm>
                <a:off x="4554034" y="4892741"/>
                <a:ext cx="66120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𝒆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114" name="Прямоугольник 25">
                <a:extLst>
                  <a:ext uri="{FF2B5EF4-FFF2-40B4-BE49-F238E27FC236}">
                    <a16:creationId xmlns:a16="http://schemas.microsoft.com/office/drawing/2014/main" id="{0B796BCB-4AF6-41E8-93EC-14D44A8AE8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034" y="4892741"/>
                <a:ext cx="66120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Прямоугольник 25">
                <a:extLst>
                  <a:ext uri="{FF2B5EF4-FFF2-40B4-BE49-F238E27FC236}">
                    <a16:creationId xmlns:a16="http://schemas.microsoft.com/office/drawing/2014/main" id="{29A5541B-0245-47EA-9A3A-C352FFD1E522}"/>
                  </a:ext>
                </a:extLst>
              </p:cNvPr>
              <p:cNvSpPr/>
              <p:nvPr/>
            </p:nvSpPr>
            <p:spPr>
              <a:xfrm>
                <a:off x="7237599" y="4892741"/>
                <a:ext cx="66120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𝒆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115" name="Прямоугольник 25">
                <a:extLst>
                  <a:ext uri="{FF2B5EF4-FFF2-40B4-BE49-F238E27FC236}">
                    <a16:creationId xmlns:a16="http://schemas.microsoft.com/office/drawing/2014/main" id="{29A5541B-0245-47EA-9A3A-C352FFD1E5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7599" y="4892741"/>
                <a:ext cx="66120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Прямоугольник 25">
                <a:extLst>
                  <a:ext uri="{FF2B5EF4-FFF2-40B4-BE49-F238E27FC236}">
                    <a16:creationId xmlns:a16="http://schemas.microsoft.com/office/drawing/2014/main" id="{C4D6C2CE-E396-4090-909F-A0AF0E43CD5C}"/>
                  </a:ext>
                </a:extLst>
              </p:cNvPr>
              <p:cNvSpPr/>
              <p:nvPr/>
            </p:nvSpPr>
            <p:spPr>
              <a:xfrm>
                <a:off x="9960920" y="4892741"/>
                <a:ext cx="66761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𝒆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𝑻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116" name="Прямоугольник 25">
                <a:extLst>
                  <a:ext uri="{FF2B5EF4-FFF2-40B4-BE49-F238E27FC236}">
                    <a16:creationId xmlns:a16="http://schemas.microsoft.com/office/drawing/2014/main" id="{C4D6C2CE-E396-4090-909F-A0AF0E43CD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0920" y="4892741"/>
                <a:ext cx="667619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Прямоугольник 25">
                <a:extLst>
                  <a:ext uri="{FF2B5EF4-FFF2-40B4-BE49-F238E27FC236}">
                    <a16:creationId xmlns:a16="http://schemas.microsoft.com/office/drawing/2014/main" id="{9D14EF91-AF62-4E18-B972-AA63261F5F8E}"/>
                  </a:ext>
                </a:extLst>
              </p:cNvPr>
              <p:cNvSpPr/>
              <p:nvPr/>
            </p:nvSpPr>
            <p:spPr>
              <a:xfrm>
                <a:off x="5283969" y="2935609"/>
                <a:ext cx="590675" cy="56400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ru-RU" sz="2800" b="1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117" name="Прямоугольник 25">
                <a:extLst>
                  <a:ext uri="{FF2B5EF4-FFF2-40B4-BE49-F238E27FC236}">
                    <a16:creationId xmlns:a16="http://schemas.microsoft.com/office/drawing/2014/main" id="{9D14EF91-AF62-4E18-B972-AA63261F5F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969" y="2935609"/>
                <a:ext cx="590675" cy="5640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Прямоугольник 25">
                <a:extLst>
                  <a:ext uri="{FF2B5EF4-FFF2-40B4-BE49-F238E27FC236}">
                    <a16:creationId xmlns:a16="http://schemas.microsoft.com/office/drawing/2014/main" id="{C6A74841-FC80-411D-9077-931266D178E1}"/>
                  </a:ext>
                </a:extLst>
              </p:cNvPr>
              <p:cNvSpPr/>
              <p:nvPr/>
            </p:nvSpPr>
            <p:spPr>
              <a:xfrm>
                <a:off x="1715819" y="2170297"/>
                <a:ext cx="936923" cy="5640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ru-RU" sz="2800" b="1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118" name="Прямоугольник 25">
                <a:extLst>
                  <a:ext uri="{FF2B5EF4-FFF2-40B4-BE49-F238E27FC236}">
                    <a16:creationId xmlns:a16="http://schemas.microsoft.com/office/drawing/2014/main" id="{C6A74841-FC80-411D-9077-931266D178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819" y="2170297"/>
                <a:ext cx="936923" cy="56400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Прямоугольник: скругленные углы 118">
            <a:extLst>
              <a:ext uri="{FF2B5EF4-FFF2-40B4-BE49-F238E27FC236}">
                <a16:creationId xmlns:a16="http://schemas.microsoft.com/office/drawing/2014/main" id="{FB90D3E6-5A6E-4FEB-BBBB-3DF07E6E5342}"/>
              </a:ext>
            </a:extLst>
          </p:cNvPr>
          <p:cNvSpPr/>
          <p:nvPr/>
        </p:nvSpPr>
        <p:spPr>
          <a:xfrm>
            <a:off x="8490756" y="1397714"/>
            <a:ext cx="357969" cy="457723"/>
          </a:xfrm>
          <a:prstGeom prst="roundRect">
            <a:avLst/>
          </a:prstGeom>
          <a:solidFill>
            <a:srgbClr val="B21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20" name="Прямоугольник: скругленные углы 119">
            <a:extLst>
              <a:ext uri="{FF2B5EF4-FFF2-40B4-BE49-F238E27FC236}">
                <a16:creationId xmlns:a16="http://schemas.microsoft.com/office/drawing/2014/main" id="{31B6F366-7286-4CC7-8979-BAEE30FE5129}"/>
              </a:ext>
            </a:extLst>
          </p:cNvPr>
          <p:cNvSpPr/>
          <p:nvPr/>
        </p:nvSpPr>
        <p:spPr>
          <a:xfrm>
            <a:off x="10526840" y="1392950"/>
            <a:ext cx="374523" cy="457723"/>
          </a:xfrm>
          <a:prstGeom prst="roundRect">
            <a:avLst/>
          </a:prstGeom>
          <a:solidFill>
            <a:srgbClr val="149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A0CC3D1-8AE7-4301-85D2-25C4B7E15BD3}"/>
                  </a:ext>
                </a:extLst>
              </p:cNvPr>
              <p:cNvSpPr txBox="1"/>
              <p:nvPr/>
            </p:nvSpPr>
            <p:spPr>
              <a:xfrm>
                <a:off x="8502970" y="1026150"/>
                <a:ext cx="2494786" cy="109042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A0CC3D1-8AE7-4301-85D2-25C4B7E15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2970" y="1026150"/>
                <a:ext cx="2494786" cy="1090427"/>
              </a:xfrm>
              <a:prstGeom prst="rect">
                <a:avLst/>
              </a:prstGeom>
              <a:blipFill>
                <a:blip r:embed="rId10"/>
                <a:stretch>
                  <a:fillRect t="-3352" b="-22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TextBox 130">
            <a:extLst>
              <a:ext uri="{FF2B5EF4-FFF2-40B4-BE49-F238E27FC236}">
                <a16:creationId xmlns:a16="http://schemas.microsoft.com/office/drawing/2014/main" id="{10A465A9-2C53-4E4A-AC7C-279448A67C9A}"/>
              </a:ext>
            </a:extLst>
          </p:cNvPr>
          <p:cNvSpPr txBox="1"/>
          <p:nvPr/>
        </p:nvSpPr>
        <p:spPr>
          <a:xfrm>
            <a:off x="1308100" y="6241616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hello</a:t>
            </a:r>
            <a:endParaRPr lang="ru-RU" sz="24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6BF4C17-BEF7-4E3B-9160-3780171D76C6}"/>
              </a:ext>
            </a:extLst>
          </p:cNvPr>
          <p:cNvSpPr txBox="1"/>
          <p:nvPr/>
        </p:nvSpPr>
        <p:spPr>
          <a:xfrm>
            <a:off x="4019215" y="6241616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how</a:t>
            </a:r>
            <a:endParaRPr lang="ru-RU" sz="24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193B111-22CF-41D5-8C2E-69388E9CD17E}"/>
              </a:ext>
            </a:extLst>
          </p:cNvPr>
          <p:cNvSpPr txBox="1"/>
          <p:nvPr/>
        </p:nvSpPr>
        <p:spPr>
          <a:xfrm>
            <a:off x="6739956" y="6241616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are</a:t>
            </a:r>
            <a:endParaRPr lang="ru-RU" sz="24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2ED4F99-DD20-45BE-BCBB-335FEF2A100E}"/>
              </a:ext>
            </a:extLst>
          </p:cNvPr>
          <p:cNvSpPr txBox="1"/>
          <p:nvPr/>
        </p:nvSpPr>
        <p:spPr>
          <a:xfrm>
            <a:off x="9441446" y="6241616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you</a:t>
            </a:r>
            <a:endParaRPr lang="ru-RU" sz="24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03705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Attention: </a:t>
            </a:r>
            <a:r>
              <a:rPr lang="ru-RU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вычисление весов</a:t>
            </a:r>
            <a:endParaRPr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1DE41D5-1DF2-40EE-A356-A35917834731}"/>
              </a:ext>
            </a:extLst>
          </p:cNvPr>
          <p:cNvSpPr txBox="1"/>
          <p:nvPr/>
        </p:nvSpPr>
        <p:spPr>
          <a:xfrm>
            <a:off x="1315243" y="1042047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3498DB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привет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8407AC3-5F04-460C-85E5-C46F18CFFB58}"/>
              </a:ext>
            </a:extLst>
          </p:cNvPr>
          <p:cNvSpPr txBox="1"/>
          <p:nvPr/>
        </p:nvSpPr>
        <p:spPr>
          <a:xfrm>
            <a:off x="493278" y="3486368"/>
            <a:ext cx="1877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3D3BF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&lt;START&gt;</a:t>
            </a:r>
            <a:endParaRPr lang="ru-RU" sz="2400" dirty="0">
              <a:solidFill>
                <a:srgbClr val="3D3BFF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grpSp>
        <p:nvGrpSpPr>
          <p:cNvPr id="69" name="Группа 68">
            <a:extLst>
              <a:ext uri="{FF2B5EF4-FFF2-40B4-BE49-F238E27FC236}">
                <a16:creationId xmlns:a16="http://schemas.microsoft.com/office/drawing/2014/main" id="{ADB30272-5E56-4C26-916E-9FCFA2F21991}"/>
              </a:ext>
            </a:extLst>
          </p:cNvPr>
          <p:cNvGrpSpPr/>
          <p:nvPr/>
        </p:nvGrpSpPr>
        <p:grpSpPr>
          <a:xfrm>
            <a:off x="7109754" y="4980565"/>
            <a:ext cx="881840" cy="1232657"/>
            <a:chOff x="3755641" y="4743436"/>
            <a:chExt cx="881840" cy="1232657"/>
          </a:xfrm>
        </p:grpSpPr>
        <p:sp>
          <p:nvSpPr>
            <p:cNvPr id="70" name="Прямоугольник: скругленные углы 69">
              <a:extLst>
                <a:ext uri="{FF2B5EF4-FFF2-40B4-BE49-F238E27FC236}">
                  <a16:creationId xmlns:a16="http://schemas.microsoft.com/office/drawing/2014/main" id="{DA151CD8-51D1-4404-8115-03933015C235}"/>
                </a:ext>
              </a:extLst>
            </p:cNvPr>
            <p:cNvSpPr/>
            <p:nvPr/>
          </p:nvSpPr>
          <p:spPr>
            <a:xfrm>
              <a:off x="3755642" y="5518370"/>
              <a:ext cx="881839" cy="457723"/>
            </a:xfrm>
            <a:prstGeom prst="round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71" name="Прямая со стрелкой 90">
              <a:extLst>
                <a:ext uri="{FF2B5EF4-FFF2-40B4-BE49-F238E27FC236}">
                  <a16:creationId xmlns:a16="http://schemas.microsoft.com/office/drawing/2014/main" id="{73C33237-D5F4-4241-AFC3-E95542CF7D74}"/>
                </a:ext>
              </a:extLst>
            </p:cNvPr>
            <p:cNvCxnSpPr>
              <a:cxnSpLocks/>
              <a:stCxn id="70" idx="0"/>
              <a:endCxn id="72" idx="2"/>
            </p:cNvCxnSpPr>
            <p:nvPr/>
          </p:nvCxnSpPr>
          <p:spPr>
            <a:xfrm flipH="1" flipV="1">
              <a:off x="4196561" y="5201159"/>
              <a:ext cx="1" cy="31721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Прямоугольник: скругленные углы 71">
              <a:extLst>
                <a:ext uri="{FF2B5EF4-FFF2-40B4-BE49-F238E27FC236}">
                  <a16:creationId xmlns:a16="http://schemas.microsoft.com/office/drawing/2014/main" id="{F8D60BF5-B37D-4EAB-AD24-E203FBAD419B}"/>
                </a:ext>
              </a:extLst>
            </p:cNvPr>
            <p:cNvSpPr/>
            <p:nvPr/>
          </p:nvSpPr>
          <p:spPr>
            <a:xfrm>
              <a:off x="3755641" y="4743436"/>
              <a:ext cx="881839" cy="457723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  <p:grpSp>
        <p:nvGrpSpPr>
          <p:cNvPr id="77" name="Группа 76">
            <a:extLst>
              <a:ext uri="{FF2B5EF4-FFF2-40B4-BE49-F238E27FC236}">
                <a16:creationId xmlns:a16="http://schemas.microsoft.com/office/drawing/2014/main" id="{9AF8D9BB-FC7C-4C4B-A637-23BB963C9E72}"/>
              </a:ext>
            </a:extLst>
          </p:cNvPr>
          <p:cNvGrpSpPr/>
          <p:nvPr/>
        </p:nvGrpSpPr>
        <p:grpSpPr>
          <a:xfrm>
            <a:off x="9801620" y="4980565"/>
            <a:ext cx="881840" cy="1232657"/>
            <a:chOff x="4891422" y="4743436"/>
            <a:chExt cx="881840" cy="1232657"/>
          </a:xfrm>
        </p:grpSpPr>
        <p:sp>
          <p:nvSpPr>
            <p:cNvPr id="78" name="Прямоугольник: скругленные углы 77">
              <a:extLst>
                <a:ext uri="{FF2B5EF4-FFF2-40B4-BE49-F238E27FC236}">
                  <a16:creationId xmlns:a16="http://schemas.microsoft.com/office/drawing/2014/main" id="{495B0828-081E-4FFF-8A29-66899EEE4A0D}"/>
                </a:ext>
              </a:extLst>
            </p:cNvPr>
            <p:cNvSpPr/>
            <p:nvPr/>
          </p:nvSpPr>
          <p:spPr>
            <a:xfrm>
              <a:off x="4891423" y="5518370"/>
              <a:ext cx="881839" cy="457723"/>
            </a:xfrm>
            <a:prstGeom prst="round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79" name="Прямая со стрелкой 90">
              <a:extLst>
                <a:ext uri="{FF2B5EF4-FFF2-40B4-BE49-F238E27FC236}">
                  <a16:creationId xmlns:a16="http://schemas.microsoft.com/office/drawing/2014/main" id="{2BFC400C-99AA-4A0D-976D-CDB6D8C9DF4A}"/>
                </a:ext>
              </a:extLst>
            </p:cNvPr>
            <p:cNvCxnSpPr>
              <a:cxnSpLocks/>
              <a:stCxn id="78" idx="0"/>
              <a:endCxn id="80" idx="2"/>
            </p:cNvCxnSpPr>
            <p:nvPr/>
          </p:nvCxnSpPr>
          <p:spPr>
            <a:xfrm flipH="1" flipV="1">
              <a:off x="5332342" y="5201159"/>
              <a:ext cx="1" cy="31721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Прямоугольник: скругленные углы 79">
              <a:extLst>
                <a:ext uri="{FF2B5EF4-FFF2-40B4-BE49-F238E27FC236}">
                  <a16:creationId xmlns:a16="http://schemas.microsoft.com/office/drawing/2014/main" id="{5450B606-12BC-4A4C-BB91-0F2BD65492BA}"/>
                </a:ext>
              </a:extLst>
            </p:cNvPr>
            <p:cNvSpPr/>
            <p:nvPr/>
          </p:nvSpPr>
          <p:spPr>
            <a:xfrm>
              <a:off x="4891422" y="4743436"/>
              <a:ext cx="881839" cy="457723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  <p:grpSp>
        <p:nvGrpSpPr>
          <p:cNvPr id="81" name="Группа 80">
            <a:extLst>
              <a:ext uri="{FF2B5EF4-FFF2-40B4-BE49-F238E27FC236}">
                <a16:creationId xmlns:a16="http://schemas.microsoft.com/office/drawing/2014/main" id="{269BD058-27B9-40F9-B04C-C78950A0B119}"/>
              </a:ext>
            </a:extLst>
          </p:cNvPr>
          <p:cNvGrpSpPr/>
          <p:nvPr/>
        </p:nvGrpSpPr>
        <p:grpSpPr>
          <a:xfrm>
            <a:off x="4417889" y="4980565"/>
            <a:ext cx="881840" cy="1232657"/>
            <a:chOff x="3755641" y="4743436"/>
            <a:chExt cx="881840" cy="1232657"/>
          </a:xfrm>
        </p:grpSpPr>
        <p:sp>
          <p:nvSpPr>
            <p:cNvPr id="82" name="Прямоугольник: скругленные углы 81">
              <a:extLst>
                <a:ext uri="{FF2B5EF4-FFF2-40B4-BE49-F238E27FC236}">
                  <a16:creationId xmlns:a16="http://schemas.microsoft.com/office/drawing/2014/main" id="{C0444D1F-9A01-41E4-A2CC-8DD047149C09}"/>
                </a:ext>
              </a:extLst>
            </p:cNvPr>
            <p:cNvSpPr/>
            <p:nvPr/>
          </p:nvSpPr>
          <p:spPr>
            <a:xfrm>
              <a:off x="3755642" y="5518370"/>
              <a:ext cx="881839" cy="457723"/>
            </a:xfrm>
            <a:prstGeom prst="round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83" name="Прямая со стрелкой 90">
              <a:extLst>
                <a:ext uri="{FF2B5EF4-FFF2-40B4-BE49-F238E27FC236}">
                  <a16:creationId xmlns:a16="http://schemas.microsoft.com/office/drawing/2014/main" id="{4D3B026C-79BD-4078-B612-5764538931B8}"/>
                </a:ext>
              </a:extLst>
            </p:cNvPr>
            <p:cNvCxnSpPr>
              <a:cxnSpLocks/>
              <a:stCxn id="82" idx="0"/>
              <a:endCxn id="84" idx="2"/>
            </p:cNvCxnSpPr>
            <p:nvPr/>
          </p:nvCxnSpPr>
          <p:spPr>
            <a:xfrm flipH="1" flipV="1">
              <a:off x="4196561" y="5201159"/>
              <a:ext cx="1" cy="31721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Прямоугольник: скругленные углы 83">
              <a:extLst>
                <a:ext uri="{FF2B5EF4-FFF2-40B4-BE49-F238E27FC236}">
                  <a16:creationId xmlns:a16="http://schemas.microsoft.com/office/drawing/2014/main" id="{6AE9A65C-DE3C-4C7F-9A2B-0CE1EED088ED}"/>
                </a:ext>
              </a:extLst>
            </p:cNvPr>
            <p:cNvSpPr/>
            <p:nvPr/>
          </p:nvSpPr>
          <p:spPr>
            <a:xfrm>
              <a:off x="3755641" y="4743436"/>
              <a:ext cx="881839" cy="457723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  <p:grpSp>
        <p:nvGrpSpPr>
          <p:cNvPr id="85" name="Группа 84">
            <a:extLst>
              <a:ext uri="{FF2B5EF4-FFF2-40B4-BE49-F238E27FC236}">
                <a16:creationId xmlns:a16="http://schemas.microsoft.com/office/drawing/2014/main" id="{716FBBBF-2A28-46E3-AD07-379B89DA7633}"/>
              </a:ext>
            </a:extLst>
          </p:cNvPr>
          <p:cNvGrpSpPr/>
          <p:nvPr/>
        </p:nvGrpSpPr>
        <p:grpSpPr>
          <a:xfrm>
            <a:off x="1726024" y="4980565"/>
            <a:ext cx="881840" cy="1232657"/>
            <a:chOff x="3755641" y="4743436"/>
            <a:chExt cx="881840" cy="1232657"/>
          </a:xfrm>
        </p:grpSpPr>
        <p:sp>
          <p:nvSpPr>
            <p:cNvPr id="86" name="Прямоугольник: скругленные углы 85">
              <a:extLst>
                <a:ext uri="{FF2B5EF4-FFF2-40B4-BE49-F238E27FC236}">
                  <a16:creationId xmlns:a16="http://schemas.microsoft.com/office/drawing/2014/main" id="{FD7C48C2-AF48-4E90-B7B4-E8F6DC5AA0EB}"/>
                </a:ext>
              </a:extLst>
            </p:cNvPr>
            <p:cNvSpPr/>
            <p:nvPr/>
          </p:nvSpPr>
          <p:spPr>
            <a:xfrm>
              <a:off x="3755642" y="5518370"/>
              <a:ext cx="881839" cy="457723"/>
            </a:xfrm>
            <a:prstGeom prst="roundRect">
              <a:avLst/>
            </a:prstGeom>
            <a:solidFill>
              <a:srgbClr val="2ECC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87" name="Прямая со стрелкой 90">
              <a:extLst>
                <a:ext uri="{FF2B5EF4-FFF2-40B4-BE49-F238E27FC236}">
                  <a16:creationId xmlns:a16="http://schemas.microsoft.com/office/drawing/2014/main" id="{1CA20137-1E76-48EA-8A16-851EE3895CD9}"/>
                </a:ext>
              </a:extLst>
            </p:cNvPr>
            <p:cNvCxnSpPr>
              <a:cxnSpLocks/>
              <a:stCxn id="86" idx="0"/>
              <a:endCxn id="88" idx="2"/>
            </p:cNvCxnSpPr>
            <p:nvPr/>
          </p:nvCxnSpPr>
          <p:spPr>
            <a:xfrm flipH="1" flipV="1">
              <a:off x="4196561" y="5201159"/>
              <a:ext cx="1" cy="31721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Прямоугольник: скругленные углы 87">
              <a:extLst>
                <a:ext uri="{FF2B5EF4-FFF2-40B4-BE49-F238E27FC236}">
                  <a16:creationId xmlns:a16="http://schemas.microsoft.com/office/drawing/2014/main" id="{3F73D837-A808-4A14-9946-64E866B53838}"/>
                </a:ext>
              </a:extLst>
            </p:cNvPr>
            <p:cNvSpPr/>
            <p:nvPr/>
          </p:nvSpPr>
          <p:spPr>
            <a:xfrm>
              <a:off x="3755641" y="4743436"/>
              <a:ext cx="881839" cy="457723"/>
            </a:xfrm>
            <a:prstGeom prst="roundRect">
              <a:avLst/>
            </a:prstGeom>
            <a:solidFill>
              <a:srgbClr val="1A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  <p:cxnSp>
        <p:nvCxnSpPr>
          <p:cNvPr id="89" name="Соединитель: изогнутый 88">
            <a:extLst>
              <a:ext uri="{FF2B5EF4-FFF2-40B4-BE49-F238E27FC236}">
                <a16:creationId xmlns:a16="http://schemas.microsoft.com/office/drawing/2014/main" id="{37A79E33-0721-48F3-9C9B-A6781E533E95}"/>
              </a:ext>
            </a:extLst>
          </p:cNvPr>
          <p:cNvCxnSpPr>
            <a:cxnSpLocks/>
            <a:stCxn id="72" idx="0"/>
            <a:endCxn id="105" idx="2"/>
          </p:cNvCxnSpPr>
          <p:nvPr/>
        </p:nvCxnSpPr>
        <p:spPr>
          <a:xfrm rot="16200000" flipV="1">
            <a:off x="5818459" y="3248350"/>
            <a:ext cx="1470452" cy="1993978"/>
          </a:xfrm>
          <a:prstGeom prst="curvedConnector3">
            <a:avLst>
              <a:gd name="adj1" fmla="val 27090"/>
            </a:avLst>
          </a:prstGeom>
          <a:ln w="38100">
            <a:solidFill>
              <a:srgbClr val="991B6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Соединитель: изогнутый 89">
            <a:extLst>
              <a:ext uri="{FF2B5EF4-FFF2-40B4-BE49-F238E27FC236}">
                <a16:creationId xmlns:a16="http://schemas.microsoft.com/office/drawing/2014/main" id="{9DC451CD-B8E7-497F-8623-964F94D7626C}"/>
              </a:ext>
            </a:extLst>
          </p:cNvPr>
          <p:cNvCxnSpPr>
            <a:cxnSpLocks/>
            <a:stCxn id="80" idx="0"/>
            <a:endCxn id="105" idx="2"/>
          </p:cNvCxnSpPr>
          <p:nvPr/>
        </p:nvCxnSpPr>
        <p:spPr>
          <a:xfrm rot="16200000" flipV="1">
            <a:off x="7164392" y="1902417"/>
            <a:ext cx="1470452" cy="4685844"/>
          </a:xfrm>
          <a:prstGeom prst="curvedConnector3">
            <a:avLst>
              <a:gd name="adj1" fmla="val 33636"/>
            </a:avLst>
          </a:prstGeom>
          <a:ln w="38100">
            <a:solidFill>
              <a:srgbClr val="991B6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Прямоугольник: скругленные углы 90">
            <a:extLst>
              <a:ext uri="{FF2B5EF4-FFF2-40B4-BE49-F238E27FC236}">
                <a16:creationId xmlns:a16="http://schemas.microsoft.com/office/drawing/2014/main" id="{301CEE15-5290-4AFF-A0FB-27F649F1F6C1}"/>
              </a:ext>
            </a:extLst>
          </p:cNvPr>
          <p:cNvSpPr/>
          <p:nvPr/>
        </p:nvSpPr>
        <p:spPr>
          <a:xfrm>
            <a:off x="1726025" y="1550648"/>
            <a:ext cx="881839" cy="457723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92" name="Прямоугольник: скругленные углы 91">
            <a:extLst>
              <a:ext uri="{FF2B5EF4-FFF2-40B4-BE49-F238E27FC236}">
                <a16:creationId xmlns:a16="http://schemas.microsoft.com/office/drawing/2014/main" id="{7571B61F-D9FE-448E-AD6D-C85A31CF1750}"/>
              </a:ext>
            </a:extLst>
          </p:cNvPr>
          <p:cNvSpPr/>
          <p:nvPr/>
        </p:nvSpPr>
        <p:spPr>
          <a:xfrm>
            <a:off x="1152510" y="3052390"/>
            <a:ext cx="522286" cy="45772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93" name="Прямоугольник: скругленные углы 92">
            <a:extLst>
              <a:ext uri="{FF2B5EF4-FFF2-40B4-BE49-F238E27FC236}">
                <a16:creationId xmlns:a16="http://schemas.microsoft.com/office/drawing/2014/main" id="{6F9E810A-6F7E-4D10-A788-05B45BCE6407}"/>
              </a:ext>
            </a:extLst>
          </p:cNvPr>
          <p:cNvSpPr/>
          <p:nvPr/>
        </p:nvSpPr>
        <p:spPr>
          <a:xfrm>
            <a:off x="1726025" y="2301519"/>
            <a:ext cx="881839" cy="457723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94" name="Прямая со стрелкой 90">
            <a:extLst>
              <a:ext uri="{FF2B5EF4-FFF2-40B4-BE49-F238E27FC236}">
                <a16:creationId xmlns:a16="http://schemas.microsoft.com/office/drawing/2014/main" id="{CDF5D8FE-8C0C-4076-98AA-7619EBA8CAFA}"/>
              </a:ext>
            </a:extLst>
          </p:cNvPr>
          <p:cNvCxnSpPr>
            <a:cxnSpLocks/>
            <a:stCxn id="93" idx="0"/>
            <a:endCxn id="91" idx="2"/>
          </p:cNvCxnSpPr>
          <p:nvPr/>
        </p:nvCxnSpPr>
        <p:spPr>
          <a:xfrm flipV="1">
            <a:off x="2166945" y="2008371"/>
            <a:ext cx="0" cy="29314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Прямоугольник: скругленные углы 94">
            <a:extLst>
              <a:ext uri="{FF2B5EF4-FFF2-40B4-BE49-F238E27FC236}">
                <a16:creationId xmlns:a16="http://schemas.microsoft.com/office/drawing/2014/main" id="{F6E10A3D-F590-41A2-BA14-5B2FE2F0D4C3}"/>
              </a:ext>
            </a:extLst>
          </p:cNvPr>
          <p:cNvSpPr/>
          <p:nvPr/>
        </p:nvSpPr>
        <p:spPr>
          <a:xfrm>
            <a:off x="2603690" y="3052390"/>
            <a:ext cx="522286" cy="457723"/>
          </a:xfrm>
          <a:prstGeom prst="roundRect">
            <a:avLst/>
          </a:prstGeom>
          <a:solidFill>
            <a:srgbClr val="F37D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96" name="Соединитель: уступ 95">
            <a:extLst>
              <a:ext uri="{FF2B5EF4-FFF2-40B4-BE49-F238E27FC236}">
                <a16:creationId xmlns:a16="http://schemas.microsoft.com/office/drawing/2014/main" id="{F8ED826A-72FD-4E43-8CA4-002CAC8CFA5A}"/>
              </a:ext>
            </a:extLst>
          </p:cNvPr>
          <p:cNvCxnSpPr>
            <a:cxnSpLocks/>
            <a:stCxn id="92" idx="3"/>
            <a:endCxn id="93" idx="2"/>
          </p:cNvCxnSpPr>
          <p:nvPr/>
        </p:nvCxnSpPr>
        <p:spPr>
          <a:xfrm flipV="1">
            <a:off x="1674796" y="2759242"/>
            <a:ext cx="492149" cy="522010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Соединитель: уступ 96">
            <a:extLst>
              <a:ext uri="{FF2B5EF4-FFF2-40B4-BE49-F238E27FC236}">
                <a16:creationId xmlns:a16="http://schemas.microsoft.com/office/drawing/2014/main" id="{543C693A-64BA-40E2-9692-9A74EE08548E}"/>
              </a:ext>
            </a:extLst>
          </p:cNvPr>
          <p:cNvCxnSpPr>
            <a:cxnSpLocks/>
            <a:stCxn id="95" idx="1"/>
            <a:endCxn id="93" idx="2"/>
          </p:cNvCxnSpPr>
          <p:nvPr/>
        </p:nvCxnSpPr>
        <p:spPr>
          <a:xfrm rot="10800000">
            <a:off x="2166946" y="2759242"/>
            <a:ext cx="436745" cy="522010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0">
            <a:extLst>
              <a:ext uri="{FF2B5EF4-FFF2-40B4-BE49-F238E27FC236}">
                <a16:creationId xmlns:a16="http://schemas.microsoft.com/office/drawing/2014/main" id="{E5FB4627-0AF8-4686-9835-996ECBBDD8AF}"/>
              </a:ext>
            </a:extLst>
          </p:cNvPr>
          <p:cNvCxnSpPr>
            <a:cxnSpLocks/>
            <a:stCxn id="88" idx="3"/>
            <a:endCxn id="84" idx="1"/>
          </p:cNvCxnSpPr>
          <p:nvPr/>
        </p:nvCxnSpPr>
        <p:spPr>
          <a:xfrm>
            <a:off x="2607863" y="5209427"/>
            <a:ext cx="181002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 стрелкой 90">
            <a:extLst>
              <a:ext uri="{FF2B5EF4-FFF2-40B4-BE49-F238E27FC236}">
                <a16:creationId xmlns:a16="http://schemas.microsoft.com/office/drawing/2014/main" id="{5DA45A0A-BB95-4DFE-8F97-97E80B8711C5}"/>
              </a:ext>
            </a:extLst>
          </p:cNvPr>
          <p:cNvCxnSpPr>
            <a:cxnSpLocks/>
            <a:stCxn id="84" idx="3"/>
            <a:endCxn id="72" idx="1"/>
          </p:cNvCxnSpPr>
          <p:nvPr/>
        </p:nvCxnSpPr>
        <p:spPr>
          <a:xfrm>
            <a:off x="5299728" y="5209427"/>
            <a:ext cx="181002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 стрелкой 90">
            <a:extLst>
              <a:ext uri="{FF2B5EF4-FFF2-40B4-BE49-F238E27FC236}">
                <a16:creationId xmlns:a16="http://schemas.microsoft.com/office/drawing/2014/main" id="{589073DB-46A3-4ED3-908E-987D0D815A2B}"/>
              </a:ext>
            </a:extLst>
          </p:cNvPr>
          <p:cNvCxnSpPr>
            <a:cxnSpLocks/>
            <a:stCxn id="72" idx="3"/>
            <a:endCxn id="80" idx="1"/>
          </p:cNvCxnSpPr>
          <p:nvPr/>
        </p:nvCxnSpPr>
        <p:spPr>
          <a:xfrm>
            <a:off x="7991593" y="5209427"/>
            <a:ext cx="1810027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Прямоугольник: скругленные углы 100">
            <a:extLst>
              <a:ext uri="{FF2B5EF4-FFF2-40B4-BE49-F238E27FC236}">
                <a16:creationId xmlns:a16="http://schemas.microsoft.com/office/drawing/2014/main" id="{32505212-B863-4074-8A6A-BFF2F71FC965}"/>
              </a:ext>
            </a:extLst>
          </p:cNvPr>
          <p:cNvSpPr/>
          <p:nvPr/>
        </p:nvSpPr>
        <p:spPr>
          <a:xfrm>
            <a:off x="4417888" y="1550648"/>
            <a:ext cx="881839" cy="45772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02" name="Прямоугольник: скругленные углы 101">
            <a:extLst>
              <a:ext uri="{FF2B5EF4-FFF2-40B4-BE49-F238E27FC236}">
                <a16:creationId xmlns:a16="http://schemas.microsoft.com/office/drawing/2014/main" id="{E9650915-E18E-4E0D-9362-E00677FDB5DF}"/>
              </a:ext>
            </a:extLst>
          </p:cNvPr>
          <p:cNvSpPr/>
          <p:nvPr/>
        </p:nvSpPr>
        <p:spPr>
          <a:xfrm>
            <a:off x="3844373" y="3052390"/>
            <a:ext cx="522286" cy="45772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03" name="Прямоугольник: скругленные углы 102">
            <a:extLst>
              <a:ext uri="{FF2B5EF4-FFF2-40B4-BE49-F238E27FC236}">
                <a16:creationId xmlns:a16="http://schemas.microsoft.com/office/drawing/2014/main" id="{9568169D-4DA4-4BA6-8544-617036EC96AE}"/>
              </a:ext>
            </a:extLst>
          </p:cNvPr>
          <p:cNvSpPr/>
          <p:nvPr/>
        </p:nvSpPr>
        <p:spPr>
          <a:xfrm>
            <a:off x="4417888" y="2301519"/>
            <a:ext cx="881839" cy="45772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04" name="Прямая со стрелкой 90">
            <a:extLst>
              <a:ext uri="{FF2B5EF4-FFF2-40B4-BE49-F238E27FC236}">
                <a16:creationId xmlns:a16="http://schemas.microsoft.com/office/drawing/2014/main" id="{18390CDC-3A60-444D-97A8-952E0A560209}"/>
              </a:ext>
            </a:extLst>
          </p:cNvPr>
          <p:cNvCxnSpPr>
            <a:cxnSpLocks/>
            <a:stCxn id="103" idx="0"/>
            <a:endCxn id="101" idx="2"/>
          </p:cNvCxnSpPr>
          <p:nvPr/>
        </p:nvCxnSpPr>
        <p:spPr>
          <a:xfrm flipV="1">
            <a:off x="4858808" y="2008371"/>
            <a:ext cx="0" cy="293148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Прямоугольник: скругленные углы 104">
            <a:extLst>
              <a:ext uri="{FF2B5EF4-FFF2-40B4-BE49-F238E27FC236}">
                <a16:creationId xmlns:a16="http://schemas.microsoft.com/office/drawing/2014/main" id="{614B784D-BAD5-4457-A85F-59C340F889B1}"/>
              </a:ext>
            </a:extLst>
          </p:cNvPr>
          <p:cNvSpPr/>
          <p:nvPr/>
        </p:nvSpPr>
        <p:spPr>
          <a:xfrm>
            <a:off x="5295553" y="3052390"/>
            <a:ext cx="522286" cy="457723"/>
          </a:xfrm>
          <a:prstGeom prst="roundRect">
            <a:avLst/>
          </a:prstGeom>
          <a:solidFill>
            <a:srgbClr val="F37D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06" name="Соединитель: уступ 105">
            <a:extLst>
              <a:ext uri="{FF2B5EF4-FFF2-40B4-BE49-F238E27FC236}">
                <a16:creationId xmlns:a16="http://schemas.microsoft.com/office/drawing/2014/main" id="{3578589C-5A3D-4580-9DCA-B0902E634494}"/>
              </a:ext>
            </a:extLst>
          </p:cNvPr>
          <p:cNvCxnSpPr>
            <a:cxnSpLocks/>
            <a:stCxn id="102" idx="3"/>
            <a:endCxn id="103" idx="2"/>
          </p:cNvCxnSpPr>
          <p:nvPr/>
        </p:nvCxnSpPr>
        <p:spPr>
          <a:xfrm flipV="1">
            <a:off x="4366659" y="2759242"/>
            <a:ext cx="492149" cy="522010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Соединитель: уступ 106">
            <a:extLst>
              <a:ext uri="{FF2B5EF4-FFF2-40B4-BE49-F238E27FC236}">
                <a16:creationId xmlns:a16="http://schemas.microsoft.com/office/drawing/2014/main" id="{044AC117-6A16-45A7-BAF7-F9A7C86ECCF5}"/>
              </a:ext>
            </a:extLst>
          </p:cNvPr>
          <p:cNvCxnSpPr>
            <a:cxnSpLocks/>
            <a:stCxn id="105" idx="1"/>
            <a:endCxn id="103" idx="2"/>
          </p:cNvCxnSpPr>
          <p:nvPr/>
        </p:nvCxnSpPr>
        <p:spPr>
          <a:xfrm rot="10800000">
            <a:off x="4858809" y="2759242"/>
            <a:ext cx="436745" cy="522010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 стрелкой 90">
            <a:extLst>
              <a:ext uri="{FF2B5EF4-FFF2-40B4-BE49-F238E27FC236}">
                <a16:creationId xmlns:a16="http://schemas.microsoft.com/office/drawing/2014/main" id="{78ADE0E8-3416-46A5-B264-A75CF27BA29F}"/>
              </a:ext>
            </a:extLst>
          </p:cNvPr>
          <p:cNvCxnSpPr>
            <a:cxnSpLocks/>
            <a:stCxn id="93" idx="3"/>
            <a:endCxn id="103" idx="1"/>
          </p:cNvCxnSpPr>
          <p:nvPr/>
        </p:nvCxnSpPr>
        <p:spPr>
          <a:xfrm>
            <a:off x="2607864" y="2530381"/>
            <a:ext cx="181002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095A6C1E-AFA1-40AB-B52E-E80426108FE0}"/>
              </a:ext>
            </a:extLst>
          </p:cNvPr>
          <p:cNvSpPr txBox="1"/>
          <p:nvPr/>
        </p:nvSpPr>
        <p:spPr>
          <a:xfrm>
            <a:off x="3249922" y="3486368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3498DB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привет</a:t>
            </a:r>
          </a:p>
        </p:txBody>
      </p:sp>
      <p:cxnSp>
        <p:nvCxnSpPr>
          <p:cNvPr id="110" name="Соединитель: изогнутый 109">
            <a:extLst>
              <a:ext uri="{FF2B5EF4-FFF2-40B4-BE49-F238E27FC236}">
                <a16:creationId xmlns:a16="http://schemas.microsoft.com/office/drawing/2014/main" id="{D260B46A-CAD0-4812-B05C-F57E39FE2841}"/>
              </a:ext>
            </a:extLst>
          </p:cNvPr>
          <p:cNvCxnSpPr>
            <a:cxnSpLocks/>
            <a:stCxn id="88" idx="0"/>
            <a:endCxn id="105" idx="2"/>
          </p:cNvCxnSpPr>
          <p:nvPr/>
        </p:nvCxnSpPr>
        <p:spPr>
          <a:xfrm rot="5400000" flipH="1" flipV="1">
            <a:off x="3126594" y="2550463"/>
            <a:ext cx="1470452" cy="3389752"/>
          </a:xfrm>
          <a:prstGeom prst="curvedConnector3">
            <a:avLst>
              <a:gd name="adj1" fmla="val 35599"/>
            </a:avLst>
          </a:prstGeom>
          <a:ln w="38100">
            <a:solidFill>
              <a:srgbClr val="991B6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Соединитель: изогнутый 110">
            <a:extLst>
              <a:ext uri="{FF2B5EF4-FFF2-40B4-BE49-F238E27FC236}">
                <a16:creationId xmlns:a16="http://schemas.microsoft.com/office/drawing/2014/main" id="{8D204554-7F2B-4937-B53B-453C50931A20}"/>
              </a:ext>
            </a:extLst>
          </p:cNvPr>
          <p:cNvCxnSpPr>
            <a:cxnSpLocks/>
            <a:stCxn id="84" idx="0"/>
            <a:endCxn id="105" idx="2"/>
          </p:cNvCxnSpPr>
          <p:nvPr/>
        </p:nvCxnSpPr>
        <p:spPr>
          <a:xfrm rot="5400000" flipH="1" flipV="1">
            <a:off x="4472526" y="3896396"/>
            <a:ext cx="1470452" cy="697887"/>
          </a:xfrm>
          <a:prstGeom prst="curvedConnector3">
            <a:avLst>
              <a:gd name="adj1" fmla="val 29053"/>
            </a:avLst>
          </a:prstGeom>
          <a:ln w="38100">
            <a:solidFill>
              <a:srgbClr val="F37DC9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5175183-2516-4FC4-82C7-4A5A00490B78}"/>
                  </a:ext>
                </a:extLst>
              </p:cNvPr>
              <p:cNvSpPr txBox="1"/>
              <p:nvPr/>
            </p:nvSpPr>
            <p:spPr>
              <a:xfrm>
                <a:off x="8533772" y="2418823"/>
                <a:ext cx="2685799" cy="40030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softmax</m:t>
                        </m:r>
                      </m:fName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func>
                  </m:oMath>
                </a14:m>
                <a:r>
                  <a:rPr lang="ru-RU" sz="2800" dirty="0"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5175183-2516-4FC4-82C7-4A5A00490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772" y="2418823"/>
                <a:ext cx="2685799" cy="4003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Прямоугольник 25">
                <a:extLst>
                  <a:ext uri="{FF2B5EF4-FFF2-40B4-BE49-F238E27FC236}">
                    <a16:creationId xmlns:a16="http://schemas.microsoft.com/office/drawing/2014/main" id="{56F13A57-F768-4F26-A1B5-DC7FB5ECD266}"/>
                  </a:ext>
                </a:extLst>
              </p:cNvPr>
              <p:cNvSpPr/>
              <p:nvPr/>
            </p:nvSpPr>
            <p:spPr>
              <a:xfrm>
                <a:off x="1850590" y="4892741"/>
                <a:ext cx="66120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𝒆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113" name="Прямоугольник 25">
                <a:extLst>
                  <a:ext uri="{FF2B5EF4-FFF2-40B4-BE49-F238E27FC236}">
                    <a16:creationId xmlns:a16="http://schemas.microsoft.com/office/drawing/2014/main" id="{56F13A57-F768-4F26-A1B5-DC7FB5ECD2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590" y="4892741"/>
                <a:ext cx="66120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Прямоугольник 25">
                <a:extLst>
                  <a:ext uri="{FF2B5EF4-FFF2-40B4-BE49-F238E27FC236}">
                    <a16:creationId xmlns:a16="http://schemas.microsoft.com/office/drawing/2014/main" id="{0B796BCB-4AF6-41E8-93EC-14D44A8AE877}"/>
                  </a:ext>
                </a:extLst>
              </p:cNvPr>
              <p:cNvSpPr/>
              <p:nvPr/>
            </p:nvSpPr>
            <p:spPr>
              <a:xfrm>
                <a:off x="4554034" y="4892741"/>
                <a:ext cx="66120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𝒆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114" name="Прямоугольник 25">
                <a:extLst>
                  <a:ext uri="{FF2B5EF4-FFF2-40B4-BE49-F238E27FC236}">
                    <a16:creationId xmlns:a16="http://schemas.microsoft.com/office/drawing/2014/main" id="{0B796BCB-4AF6-41E8-93EC-14D44A8AE8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034" y="4892741"/>
                <a:ext cx="66120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Прямоугольник 25">
                <a:extLst>
                  <a:ext uri="{FF2B5EF4-FFF2-40B4-BE49-F238E27FC236}">
                    <a16:creationId xmlns:a16="http://schemas.microsoft.com/office/drawing/2014/main" id="{29A5541B-0245-47EA-9A3A-C352FFD1E522}"/>
                  </a:ext>
                </a:extLst>
              </p:cNvPr>
              <p:cNvSpPr/>
              <p:nvPr/>
            </p:nvSpPr>
            <p:spPr>
              <a:xfrm>
                <a:off x="7237599" y="4892741"/>
                <a:ext cx="66120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𝒆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115" name="Прямоугольник 25">
                <a:extLst>
                  <a:ext uri="{FF2B5EF4-FFF2-40B4-BE49-F238E27FC236}">
                    <a16:creationId xmlns:a16="http://schemas.microsoft.com/office/drawing/2014/main" id="{29A5541B-0245-47EA-9A3A-C352FFD1E5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7599" y="4892741"/>
                <a:ext cx="66120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Прямоугольник 25">
                <a:extLst>
                  <a:ext uri="{FF2B5EF4-FFF2-40B4-BE49-F238E27FC236}">
                    <a16:creationId xmlns:a16="http://schemas.microsoft.com/office/drawing/2014/main" id="{C4D6C2CE-E396-4090-909F-A0AF0E43CD5C}"/>
                  </a:ext>
                </a:extLst>
              </p:cNvPr>
              <p:cNvSpPr/>
              <p:nvPr/>
            </p:nvSpPr>
            <p:spPr>
              <a:xfrm>
                <a:off x="9960920" y="4892741"/>
                <a:ext cx="66761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𝒆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𝑻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116" name="Прямоугольник 25">
                <a:extLst>
                  <a:ext uri="{FF2B5EF4-FFF2-40B4-BE49-F238E27FC236}">
                    <a16:creationId xmlns:a16="http://schemas.microsoft.com/office/drawing/2014/main" id="{C4D6C2CE-E396-4090-909F-A0AF0E43CD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0920" y="4892741"/>
                <a:ext cx="667619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Прямоугольник 25">
                <a:extLst>
                  <a:ext uri="{FF2B5EF4-FFF2-40B4-BE49-F238E27FC236}">
                    <a16:creationId xmlns:a16="http://schemas.microsoft.com/office/drawing/2014/main" id="{9D14EF91-AF62-4E18-B972-AA63261F5F8E}"/>
                  </a:ext>
                </a:extLst>
              </p:cNvPr>
              <p:cNvSpPr/>
              <p:nvPr/>
            </p:nvSpPr>
            <p:spPr>
              <a:xfrm>
                <a:off x="5283969" y="2935609"/>
                <a:ext cx="590675" cy="56400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ru-RU" sz="2800" b="1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117" name="Прямоугольник 25">
                <a:extLst>
                  <a:ext uri="{FF2B5EF4-FFF2-40B4-BE49-F238E27FC236}">
                    <a16:creationId xmlns:a16="http://schemas.microsoft.com/office/drawing/2014/main" id="{9D14EF91-AF62-4E18-B972-AA63261F5F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969" y="2935609"/>
                <a:ext cx="590675" cy="5640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Прямоугольник 25">
                <a:extLst>
                  <a:ext uri="{FF2B5EF4-FFF2-40B4-BE49-F238E27FC236}">
                    <a16:creationId xmlns:a16="http://schemas.microsoft.com/office/drawing/2014/main" id="{C6A74841-FC80-411D-9077-931266D178E1}"/>
                  </a:ext>
                </a:extLst>
              </p:cNvPr>
              <p:cNvSpPr/>
              <p:nvPr/>
            </p:nvSpPr>
            <p:spPr>
              <a:xfrm>
                <a:off x="1715819" y="2170297"/>
                <a:ext cx="936923" cy="5640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ru-RU" sz="2800" b="1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118" name="Прямоугольник 25">
                <a:extLst>
                  <a:ext uri="{FF2B5EF4-FFF2-40B4-BE49-F238E27FC236}">
                    <a16:creationId xmlns:a16="http://schemas.microsoft.com/office/drawing/2014/main" id="{C6A74841-FC80-411D-9077-931266D178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819" y="2170297"/>
                <a:ext cx="936923" cy="56400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Прямоугольник: скругленные углы 118">
            <a:extLst>
              <a:ext uri="{FF2B5EF4-FFF2-40B4-BE49-F238E27FC236}">
                <a16:creationId xmlns:a16="http://schemas.microsoft.com/office/drawing/2014/main" id="{FB90D3E6-5A6E-4FEB-BBBB-3DF07E6E5342}"/>
              </a:ext>
            </a:extLst>
          </p:cNvPr>
          <p:cNvSpPr/>
          <p:nvPr/>
        </p:nvSpPr>
        <p:spPr>
          <a:xfrm>
            <a:off x="8490756" y="1397714"/>
            <a:ext cx="357969" cy="457723"/>
          </a:xfrm>
          <a:prstGeom prst="roundRect">
            <a:avLst/>
          </a:prstGeom>
          <a:solidFill>
            <a:srgbClr val="B21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20" name="Прямоугольник: скругленные углы 119">
            <a:extLst>
              <a:ext uri="{FF2B5EF4-FFF2-40B4-BE49-F238E27FC236}">
                <a16:creationId xmlns:a16="http://schemas.microsoft.com/office/drawing/2014/main" id="{31B6F366-7286-4CC7-8979-BAEE30FE5129}"/>
              </a:ext>
            </a:extLst>
          </p:cNvPr>
          <p:cNvSpPr/>
          <p:nvPr/>
        </p:nvSpPr>
        <p:spPr>
          <a:xfrm>
            <a:off x="10526840" y="1392950"/>
            <a:ext cx="374523" cy="457723"/>
          </a:xfrm>
          <a:prstGeom prst="roundRect">
            <a:avLst/>
          </a:prstGeom>
          <a:solidFill>
            <a:srgbClr val="149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A0CC3D1-8AE7-4301-85D2-25C4B7E15BD3}"/>
                  </a:ext>
                </a:extLst>
              </p:cNvPr>
              <p:cNvSpPr txBox="1"/>
              <p:nvPr/>
            </p:nvSpPr>
            <p:spPr>
              <a:xfrm>
                <a:off x="8502970" y="1026150"/>
                <a:ext cx="2494786" cy="109042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A0CC3D1-8AE7-4301-85D2-25C4B7E15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2970" y="1026150"/>
                <a:ext cx="2494786" cy="1090427"/>
              </a:xfrm>
              <a:prstGeom prst="rect">
                <a:avLst/>
              </a:prstGeom>
              <a:blipFill>
                <a:blip r:embed="rId10"/>
                <a:stretch>
                  <a:fillRect t="-3352" b="-22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Прямоугольник: скругленные углы 121">
            <a:extLst>
              <a:ext uri="{FF2B5EF4-FFF2-40B4-BE49-F238E27FC236}">
                <a16:creationId xmlns:a16="http://schemas.microsoft.com/office/drawing/2014/main" id="{4D392CD7-8D4A-4503-B92D-669269E9A1A4}"/>
              </a:ext>
            </a:extLst>
          </p:cNvPr>
          <p:cNvSpPr/>
          <p:nvPr/>
        </p:nvSpPr>
        <p:spPr>
          <a:xfrm>
            <a:off x="8383544" y="3859231"/>
            <a:ext cx="374523" cy="457723"/>
          </a:xfrm>
          <a:prstGeom prst="roundRect">
            <a:avLst/>
          </a:prstGeom>
          <a:solidFill>
            <a:srgbClr val="149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AC17FB90-3ABB-438D-9DFF-C468C5D147E6}"/>
                  </a:ext>
                </a:extLst>
              </p:cNvPr>
              <p:cNvSpPr txBox="1"/>
              <p:nvPr/>
            </p:nvSpPr>
            <p:spPr>
              <a:xfrm>
                <a:off x="11093228" y="3448775"/>
                <a:ext cx="487056" cy="48090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ru-RU" sz="2800" dirty="0"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AC17FB90-3ABB-438D-9DFF-C468C5D14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3228" y="3448775"/>
                <a:ext cx="487056" cy="48090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BB7F4162-6C18-4587-A03E-BA7CB27EDBE8}"/>
                  </a:ext>
                </a:extLst>
              </p:cNvPr>
              <p:cNvSpPr txBox="1"/>
              <p:nvPr/>
            </p:nvSpPr>
            <p:spPr>
              <a:xfrm>
                <a:off x="8421611" y="3843474"/>
                <a:ext cx="417230" cy="38779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ru-RU" sz="2800" b="1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BB7F4162-6C18-4587-A03E-BA7CB27ED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1611" y="3843474"/>
                <a:ext cx="417230" cy="387798"/>
              </a:xfrm>
              <a:prstGeom prst="rect">
                <a:avLst/>
              </a:prstGeom>
              <a:blipFill>
                <a:blip r:embed="rId12"/>
                <a:stretch>
                  <a:fillRect l="-18841" b="-187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Прямоугольник: скругленные углы 124">
            <a:extLst>
              <a:ext uri="{FF2B5EF4-FFF2-40B4-BE49-F238E27FC236}">
                <a16:creationId xmlns:a16="http://schemas.microsoft.com/office/drawing/2014/main" id="{3C0BBFE2-C776-4257-B42C-6E18586E3B48}"/>
              </a:ext>
            </a:extLst>
          </p:cNvPr>
          <p:cNvSpPr/>
          <p:nvPr/>
        </p:nvSpPr>
        <p:spPr>
          <a:xfrm>
            <a:off x="8156227" y="3077301"/>
            <a:ext cx="778665" cy="457723"/>
          </a:xfrm>
          <a:prstGeom prst="roundRect">
            <a:avLst/>
          </a:prstGeom>
          <a:solidFill>
            <a:srgbClr val="149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Прямоугольник 25">
                <a:extLst>
                  <a:ext uri="{FF2B5EF4-FFF2-40B4-BE49-F238E27FC236}">
                    <a16:creationId xmlns:a16="http://schemas.microsoft.com/office/drawing/2014/main" id="{B1AE3D72-99E0-4D5B-AD58-54BBF2CD6A45}"/>
                  </a:ext>
                </a:extLst>
              </p:cNvPr>
              <p:cNvSpPr/>
              <p:nvPr/>
            </p:nvSpPr>
            <p:spPr>
              <a:xfrm>
                <a:off x="8075471" y="2961672"/>
                <a:ext cx="936923" cy="5640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ru-RU" sz="2800" b="1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126" name="Прямоугольник 25">
                <a:extLst>
                  <a:ext uri="{FF2B5EF4-FFF2-40B4-BE49-F238E27FC236}">
                    <a16:creationId xmlns:a16="http://schemas.microsoft.com/office/drawing/2014/main" id="{B1AE3D72-99E0-4D5B-AD58-54BBF2CD6A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471" y="2961672"/>
                <a:ext cx="936923" cy="56400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Прямая со стрелкой 90">
            <a:extLst>
              <a:ext uri="{FF2B5EF4-FFF2-40B4-BE49-F238E27FC236}">
                <a16:creationId xmlns:a16="http://schemas.microsoft.com/office/drawing/2014/main" id="{D58E8520-A7C9-4ADC-A357-A31BF75888E5}"/>
              </a:ext>
            </a:extLst>
          </p:cNvPr>
          <p:cNvCxnSpPr>
            <a:cxnSpLocks/>
          </p:cNvCxnSpPr>
          <p:nvPr/>
        </p:nvCxnSpPr>
        <p:spPr>
          <a:xfrm>
            <a:off x="9042400" y="3416300"/>
            <a:ext cx="285750" cy="2032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90">
            <a:extLst>
              <a:ext uri="{FF2B5EF4-FFF2-40B4-BE49-F238E27FC236}">
                <a16:creationId xmlns:a16="http://schemas.microsoft.com/office/drawing/2014/main" id="{5D19A392-916A-4BC7-9506-C1219930D141}"/>
              </a:ext>
            </a:extLst>
          </p:cNvPr>
          <p:cNvCxnSpPr>
            <a:cxnSpLocks/>
          </p:cNvCxnSpPr>
          <p:nvPr/>
        </p:nvCxnSpPr>
        <p:spPr>
          <a:xfrm flipV="1">
            <a:off x="8870950" y="3873500"/>
            <a:ext cx="444500" cy="19685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90">
            <a:extLst>
              <a:ext uri="{FF2B5EF4-FFF2-40B4-BE49-F238E27FC236}">
                <a16:creationId xmlns:a16="http://schemas.microsoft.com/office/drawing/2014/main" id="{E909BF79-7C0A-4B7B-8929-04C1C4A3D917}"/>
              </a:ext>
            </a:extLst>
          </p:cNvPr>
          <p:cNvCxnSpPr>
            <a:cxnSpLocks/>
          </p:cNvCxnSpPr>
          <p:nvPr/>
        </p:nvCxnSpPr>
        <p:spPr>
          <a:xfrm>
            <a:off x="10661650" y="3683000"/>
            <a:ext cx="27555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10A465A9-2C53-4E4A-AC7C-279448A67C9A}"/>
              </a:ext>
            </a:extLst>
          </p:cNvPr>
          <p:cNvSpPr txBox="1"/>
          <p:nvPr/>
        </p:nvSpPr>
        <p:spPr>
          <a:xfrm>
            <a:off x="1308100" y="6241616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hello</a:t>
            </a:r>
            <a:endParaRPr lang="ru-RU" sz="24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6BF4C17-BEF7-4E3B-9160-3780171D76C6}"/>
              </a:ext>
            </a:extLst>
          </p:cNvPr>
          <p:cNvSpPr txBox="1"/>
          <p:nvPr/>
        </p:nvSpPr>
        <p:spPr>
          <a:xfrm>
            <a:off x="4019215" y="6241616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how</a:t>
            </a:r>
            <a:endParaRPr lang="ru-RU" sz="24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193B111-22CF-41D5-8C2E-69388E9CD17E}"/>
              </a:ext>
            </a:extLst>
          </p:cNvPr>
          <p:cNvSpPr txBox="1"/>
          <p:nvPr/>
        </p:nvSpPr>
        <p:spPr>
          <a:xfrm>
            <a:off x="6739956" y="6241616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are</a:t>
            </a:r>
            <a:endParaRPr lang="ru-RU" sz="24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2ED4F99-DD20-45BE-BCBB-335FEF2A100E}"/>
              </a:ext>
            </a:extLst>
          </p:cNvPr>
          <p:cNvSpPr txBox="1"/>
          <p:nvPr/>
        </p:nvSpPr>
        <p:spPr>
          <a:xfrm>
            <a:off x="9441446" y="6241616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you</a:t>
            </a:r>
            <a:endParaRPr lang="ru-RU" sz="24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136" name="Рисунок 135">
            <a:extLst>
              <a:ext uri="{FF2B5EF4-FFF2-40B4-BE49-F238E27FC236}">
                <a16:creationId xmlns:a16="http://schemas.microsoft.com/office/drawing/2014/main" id="{C64F9D22-1ED5-423F-94BF-5CC4985C886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839" y="3057254"/>
            <a:ext cx="1547018" cy="124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94897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"/>
          <p:cNvSpPr txBox="1">
            <a:spLocks noGrp="1"/>
          </p:cNvSpPr>
          <p:nvPr>
            <p:ph type="title" idx="4294967295"/>
          </p:nvPr>
        </p:nvSpPr>
        <p:spPr>
          <a:xfrm>
            <a:off x="633062" y="2531169"/>
            <a:ext cx="10660063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lt1"/>
              </a:buClr>
              <a:buSzPts val="4100"/>
            </a:pPr>
            <a:r>
              <a:rPr lang="ru-RU" sz="55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Архитектура </a:t>
            </a:r>
            <a:r>
              <a:rPr lang="en-US" sz="55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Transformer</a:t>
            </a:r>
            <a:endParaRPr sz="55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3"/>
          <p:cNvSpPr txBox="1">
            <a:spLocks noGrp="1"/>
          </p:cNvSpPr>
          <p:nvPr>
            <p:ph type="body" idx="4294967295"/>
          </p:nvPr>
        </p:nvSpPr>
        <p:spPr>
          <a:xfrm>
            <a:off x="633062" y="2325688"/>
            <a:ext cx="10515600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2133"/>
              </a:spcAft>
              <a:buClr>
                <a:schemeClr val="lt1"/>
              </a:buClr>
              <a:buSzPts val="1400"/>
              <a:buNone/>
            </a:pPr>
            <a:r>
              <a:rPr lang="en-US" sz="1900" dirty="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Neue"/>
              </a:rPr>
              <a:t>NLP </a:t>
            </a:r>
            <a:r>
              <a:rPr lang="ru-RU" sz="1900" dirty="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Neue"/>
              </a:rPr>
              <a:t>на нейронных сетях. Часть 2</a:t>
            </a:r>
            <a:endParaRPr sz="1900" dirty="0">
              <a:solidFill>
                <a:schemeClr val="l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Neue"/>
            </a:endParaRPr>
          </a:p>
        </p:txBody>
      </p:sp>
      <p:pic>
        <p:nvPicPr>
          <p:cNvPr id="174" name="Google Shape;17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062" y="523841"/>
            <a:ext cx="1114425" cy="257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160641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ru-RU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Отказ от рекуррентных сетей</a:t>
            </a:r>
            <a:endParaRPr dirty="0"/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A5DE5893-4B92-4C4F-BB04-AAFA41A85611}"/>
              </a:ext>
            </a:extLst>
          </p:cNvPr>
          <p:cNvSpPr/>
          <p:nvPr/>
        </p:nvSpPr>
        <p:spPr>
          <a:xfrm>
            <a:off x="6538680" y="5131261"/>
            <a:ext cx="1017568" cy="45772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05B2F1-A8D2-4CED-9236-16527FCE896B}"/>
              </a:ext>
            </a:extLst>
          </p:cNvPr>
          <p:cNvSpPr txBox="1"/>
          <p:nvPr/>
        </p:nvSpPr>
        <p:spPr>
          <a:xfrm>
            <a:off x="1914491" y="5617378"/>
            <a:ext cx="138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hello</a:t>
            </a:r>
            <a:endParaRPr lang="ru-RU" sz="24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F2DE0C-169A-44AD-901C-093FF440090D}"/>
              </a:ext>
            </a:extLst>
          </p:cNvPr>
          <p:cNvSpPr txBox="1"/>
          <p:nvPr/>
        </p:nvSpPr>
        <p:spPr>
          <a:xfrm>
            <a:off x="4143712" y="5617378"/>
            <a:ext cx="138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how</a:t>
            </a:r>
            <a:endParaRPr lang="ru-RU" sz="24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2402B6-F60B-48E9-AFE3-4512AB10F6C9}"/>
              </a:ext>
            </a:extLst>
          </p:cNvPr>
          <p:cNvSpPr txBox="1"/>
          <p:nvPr/>
        </p:nvSpPr>
        <p:spPr>
          <a:xfrm>
            <a:off x="6380849" y="5617378"/>
            <a:ext cx="138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are</a:t>
            </a:r>
            <a:endParaRPr lang="ru-RU" sz="24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1F2456-3DCF-4358-854D-190B71E48768}"/>
              </a:ext>
            </a:extLst>
          </p:cNvPr>
          <p:cNvSpPr txBox="1"/>
          <p:nvPr/>
        </p:nvSpPr>
        <p:spPr>
          <a:xfrm>
            <a:off x="8602156" y="5617378"/>
            <a:ext cx="138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you</a:t>
            </a:r>
            <a:endParaRPr lang="ru-RU" sz="24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C2AF5C56-8818-4E47-87E8-E2483A7D27CB}"/>
              </a:ext>
            </a:extLst>
          </p:cNvPr>
          <p:cNvSpPr/>
          <p:nvPr/>
        </p:nvSpPr>
        <p:spPr>
          <a:xfrm>
            <a:off x="8752074" y="5131261"/>
            <a:ext cx="1017568" cy="45772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0C8C794-1B4F-486E-80E7-728D76B263F0}"/>
              </a:ext>
            </a:extLst>
          </p:cNvPr>
          <p:cNvSpPr/>
          <p:nvPr/>
        </p:nvSpPr>
        <p:spPr>
          <a:xfrm>
            <a:off x="4325287" y="5131261"/>
            <a:ext cx="1017568" cy="45772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4610461-35E8-46CA-A36C-34A1C26628B0}"/>
              </a:ext>
            </a:extLst>
          </p:cNvPr>
          <p:cNvSpPr/>
          <p:nvPr/>
        </p:nvSpPr>
        <p:spPr>
          <a:xfrm>
            <a:off x="2111894" y="5131261"/>
            <a:ext cx="1017568" cy="45772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709A8D9F-5FC7-4C7B-BB61-318605D9E88C}"/>
              </a:ext>
            </a:extLst>
          </p:cNvPr>
          <p:cNvSpPr/>
          <p:nvPr/>
        </p:nvSpPr>
        <p:spPr>
          <a:xfrm>
            <a:off x="1553633" y="3363788"/>
            <a:ext cx="8774270" cy="765130"/>
          </a:xfrm>
          <a:prstGeom prst="roundRect">
            <a:avLst/>
          </a:prstGeom>
          <a:solidFill>
            <a:srgbClr val="F37D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Transformer</a:t>
            </a:r>
            <a:endParaRPr lang="ru-RU" sz="3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193F1D66-E1E6-46B4-A564-1B1F74B070E2}"/>
              </a:ext>
            </a:extLst>
          </p:cNvPr>
          <p:cNvGrpSpPr/>
          <p:nvPr/>
        </p:nvGrpSpPr>
        <p:grpSpPr>
          <a:xfrm>
            <a:off x="2620678" y="4138863"/>
            <a:ext cx="6640181" cy="992398"/>
            <a:chOff x="2166944" y="3577178"/>
            <a:chExt cx="8075597" cy="1743489"/>
          </a:xfrm>
        </p:grpSpPr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0E2542F4-525E-41F3-BDCE-CB91850C2C9A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V="1">
              <a:off x="2166944" y="3577501"/>
              <a:ext cx="1" cy="1743166"/>
            </a:xfrm>
            <a:prstGeom prst="straightConnector1">
              <a:avLst/>
            </a:prstGeom>
            <a:ln w="57150">
              <a:solidFill>
                <a:srgbClr val="F37DC9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>
              <a:extLst>
                <a:ext uri="{FF2B5EF4-FFF2-40B4-BE49-F238E27FC236}">
                  <a16:creationId xmlns:a16="http://schemas.microsoft.com/office/drawing/2014/main" id="{2EF97706-191A-478C-B56C-2C03D375E9AC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V="1">
              <a:off x="4858809" y="3577178"/>
              <a:ext cx="1" cy="1743489"/>
            </a:xfrm>
            <a:prstGeom prst="straightConnector1">
              <a:avLst/>
            </a:prstGeom>
            <a:ln w="57150">
              <a:solidFill>
                <a:srgbClr val="F37DC9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6C1B80F3-15B6-4ABA-AB51-706813BBAD9C}"/>
                </a:ext>
              </a:extLst>
            </p:cNvPr>
            <p:cNvCxnSpPr>
              <a:cxnSpLocks/>
              <a:stCxn id="3" idx="0"/>
            </p:cNvCxnSpPr>
            <p:nvPr/>
          </p:nvCxnSpPr>
          <p:spPr>
            <a:xfrm flipV="1">
              <a:off x="7550674" y="3577178"/>
              <a:ext cx="1" cy="1743489"/>
            </a:xfrm>
            <a:prstGeom prst="straightConnector1">
              <a:avLst/>
            </a:prstGeom>
            <a:ln w="57150">
              <a:solidFill>
                <a:srgbClr val="F37DC9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>
              <a:extLst>
                <a:ext uri="{FF2B5EF4-FFF2-40B4-BE49-F238E27FC236}">
                  <a16:creationId xmlns:a16="http://schemas.microsoft.com/office/drawing/2014/main" id="{735F1188-D286-49E1-BF3B-AB0189F3E462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10242540" y="3577178"/>
              <a:ext cx="1" cy="1743489"/>
            </a:xfrm>
            <a:prstGeom prst="straightConnector1">
              <a:avLst/>
            </a:prstGeom>
            <a:ln w="57150">
              <a:solidFill>
                <a:srgbClr val="F37DC9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795693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ru-RU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Отказ от рекуррентных сетей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BB1B3E-8195-4002-8728-E0D58F9A76C6}"/>
              </a:ext>
            </a:extLst>
          </p:cNvPr>
          <p:cNvSpPr txBox="1"/>
          <p:nvPr/>
        </p:nvSpPr>
        <p:spPr>
          <a:xfrm>
            <a:off x="1920364" y="1158954"/>
            <a:ext cx="138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3498DB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привет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E0C76281-ECD1-4CF0-B78D-FD059D558CC2}"/>
              </a:ext>
            </a:extLst>
          </p:cNvPr>
          <p:cNvSpPr/>
          <p:nvPr/>
        </p:nvSpPr>
        <p:spPr>
          <a:xfrm>
            <a:off x="6538680" y="5131261"/>
            <a:ext cx="1017568" cy="45772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6B6E7A-8D89-4E07-A73F-1FA652B4E768}"/>
              </a:ext>
            </a:extLst>
          </p:cNvPr>
          <p:cNvSpPr txBox="1"/>
          <p:nvPr/>
        </p:nvSpPr>
        <p:spPr>
          <a:xfrm>
            <a:off x="1914491" y="5617378"/>
            <a:ext cx="138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hello</a:t>
            </a:r>
            <a:endParaRPr lang="ru-RU" sz="24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A2A7F0-A0D6-42D8-85D3-0658D304B729}"/>
              </a:ext>
            </a:extLst>
          </p:cNvPr>
          <p:cNvSpPr txBox="1"/>
          <p:nvPr/>
        </p:nvSpPr>
        <p:spPr>
          <a:xfrm>
            <a:off x="4143712" y="5617378"/>
            <a:ext cx="138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how</a:t>
            </a:r>
            <a:endParaRPr lang="ru-RU" sz="24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6D260-026E-49D2-920A-97976EE2B91A}"/>
              </a:ext>
            </a:extLst>
          </p:cNvPr>
          <p:cNvSpPr txBox="1"/>
          <p:nvPr/>
        </p:nvSpPr>
        <p:spPr>
          <a:xfrm>
            <a:off x="6380849" y="5617378"/>
            <a:ext cx="138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are</a:t>
            </a:r>
            <a:endParaRPr lang="ru-RU" sz="24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A4DB4B-FF07-4988-B0AE-6A469BF01C5D}"/>
              </a:ext>
            </a:extLst>
          </p:cNvPr>
          <p:cNvSpPr txBox="1"/>
          <p:nvPr/>
        </p:nvSpPr>
        <p:spPr>
          <a:xfrm>
            <a:off x="8602156" y="5617378"/>
            <a:ext cx="138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you</a:t>
            </a:r>
            <a:endParaRPr lang="ru-RU" sz="24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3452011A-9696-4569-BB65-7D2C86165ED5}"/>
              </a:ext>
            </a:extLst>
          </p:cNvPr>
          <p:cNvSpPr/>
          <p:nvPr/>
        </p:nvSpPr>
        <p:spPr>
          <a:xfrm>
            <a:off x="8752074" y="5131261"/>
            <a:ext cx="1017568" cy="45772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F862AD45-FE3F-4DFC-BE58-8AB80EC607CF}"/>
              </a:ext>
            </a:extLst>
          </p:cNvPr>
          <p:cNvSpPr/>
          <p:nvPr/>
        </p:nvSpPr>
        <p:spPr>
          <a:xfrm>
            <a:off x="4325287" y="5131261"/>
            <a:ext cx="1017568" cy="45772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6D6FCA42-859B-4A41-97BD-32A8CA242E94}"/>
              </a:ext>
            </a:extLst>
          </p:cNvPr>
          <p:cNvSpPr/>
          <p:nvPr/>
        </p:nvSpPr>
        <p:spPr>
          <a:xfrm>
            <a:off x="2111894" y="5131261"/>
            <a:ext cx="1017568" cy="45772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F9C13892-2C9A-4792-8D0A-FE615A91604D}"/>
              </a:ext>
            </a:extLst>
          </p:cNvPr>
          <p:cNvSpPr/>
          <p:nvPr/>
        </p:nvSpPr>
        <p:spPr>
          <a:xfrm>
            <a:off x="2111894" y="1667555"/>
            <a:ext cx="1017568" cy="457723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95C0D5FD-AA6C-49C6-9728-7E407A322ECD}"/>
              </a:ext>
            </a:extLst>
          </p:cNvPr>
          <p:cNvGrpSpPr/>
          <p:nvPr/>
        </p:nvGrpSpPr>
        <p:grpSpPr>
          <a:xfrm>
            <a:off x="2620678" y="4138863"/>
            <a:ext cx="6640181" cy="992398"/>
            <a:chOff x="2166944" y="3577178"/>
            <a:chExt cx="8075597" cy="1743489"/>
          </a:xfrm>
        </p:grpSpPr>
        <p:cxnSp>
          <p:nvCxnSpPr>
            <p:cNvPr id="14" name="Прямая со стрелкой 13">
              <a:extLst>
                <a:ext uri="{FF2B5EF4-FFF2-40B4-BE49-F238E27FC236}">
                  <a16:creationId xmlns:a16="http://schemas.microsoft.com/office/drawing/2014/main" id="{19607387-A7D1-4F1C-8A7D-D43A42A16131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V="1">
              <a:off x="2166944" y="3577501"/>
              <a:ext cx="1" cy="1743166"/>
            </a:xfrm>
            <a:prstGeom prst="straightConnector1">
              <a:avLst/>
            </a:prstGeom>
            <a:ln w="57150">
              <a:solidFill>
                <a:srgbClr val="F37DC9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3895CBC9-7053-4925-BC1F-5B4B08FDEFAD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V="1">
              <a:off x="4858809" y="3577178"/>
              <a:ext cx="1" cy="1743489"/>
            </a:xfrm>
            <a:prstGeom prst="straightConnector1">
              <a:avLst/>
            </a:prstGeom>
            <a:ln w="57150">
              <a:solidFill>
                <a:srgbClr val="F37DC9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>
              <a:extLst>
                <a:ext uri="{FF2B5EF4-FFF2-40B4-BE49-F238E27FC236}">
                  <a16:creationId xmlns:a16="http://schemas.microsoft.com/office/drawing/2014/main" id="{E088DB8A-1BF7-4B1C-9399-8EEBD6134EEB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V="1">
              <a:off x="7550674" y="3577178"/>
              <a:ext cx="1" cy="1743489"/>
            </a:xfrm>
            <a:prstGeom prst="straightConnector1">
              <a:avLst/>
            </a:prstGeom>
            <a:ln w="57150">
              <a:solidFill>
                <a:srgbClr val="F37DC9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35C9518E-E302-475B-A0E3-C9A035A712B7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V="1">
              <a:off x="10242540" y="3577178"/>
              <a:ext cx="1" cy="1743489"/>
            </a:xfrm>
            <a:prstGeom prst="straightConnector1">
              <a:avLst/>
            </a:prstGeom>
            <a:ln w="57150">
              <a:solidFill>
                <a:srgbClr val="F37DC9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460925F6-0F3F-4DB5-AC62-7B0C5EEE2781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2608924" y="2125278"/>
            <a:ext cx="11754" cy="1238510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AF0410D5-065D-42C2-B2CD-34E1D9A63D90}"/>
              </a:ext>
            </a:extLst>
          </p:cNvPr>
          <p:cNvSpPr/>
          <p:nvPr/>
        </p:nvSpPr>
        <p:spPr>
          <a:xfrm>
            <a:off x="1553633" y="3363788"/>
            <a:ext cx="8774270" cy="765130"/>
          </a:xfrm>
          <a:prstGeom prst="roundRect">
            <a:avLst/>
          </a:prstGeom>
          <a:solidFill>
            <a:srgbClr val="F37D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Transformer</a:t>
            </a:r>
            <a:endParaRPr lang="ru-RU" sz="3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85141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ru-RU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Отказ от рекуррентных сетей</a:t>
            </a:r>
            <a:endParaRPr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0EFFFB0-B9DC-411F-86B5-6CEDED32AED0}"/>
              </a:ext>
            </a:extLst>
          </p:cNvPr>
          <p:cNvSpPr txBox="1"/>
          <p:nvPr/>
        </p:nvSpPr>
        <p:spPr>
          <a:xfrm>
            <a:off x="1920364" y="1158954"/>
            <a:ext cx="138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9252E8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привет</a:t>
            </a:r>
          </a:p>
        </p:txBody>
      </p: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E5EBE86E-9F1A-4BEE-ABCE-1E26DDC561E5}"/>
              </a:ext>
            </a:extLst>
          </p:cNvPr>
          <p:cNvSpPr/>
          <p:nvPr/>
        </p:nvSpPr>
        <p:spPr>
          <a:xfrm>
            <a:off x="6538680" y="5131261"/>
            <a:ext cx="1017568" cy="45772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DA58FF7-DA2C-45E9-929E-29F670C348AF}"/>
              </a:ext>
            </a:extLst>
          </p:cNvPr>
          <p:cNvSpPr txBox="1"/>
          <p:nvPr/>
        </p:nvSpPr>
        <p:spPr>
          <a:xfrm>
            <a:off x="1914491" y="5617378"/>
            <a:ext cx="138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hello</a:t>
            </a:r>
            <a:endParaRPr lang="ru-RU" sz="24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7719F6-1D8A-43DE-8004-F5843D154B1D}"/>
              </a:ext>
            </a:extLst>
          </p:cNvPr>
          <p:cNvSpPr txBox="1"/>
          <p:nvPr/>
        </p:nvSpPr>
        <p:spPr>
          <a:xfrm>
            <a:off x="4143712" y="5617378"/>
            <a:ext cx="138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how</a:t>
            </a:r>
            <a:endParaRPr lang="ru-RU" sz="24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930CEC2-B98B-43E4-A7CC-72DB7485D9B5}"/>
              </a:ext>
            </a:extLst>
          </p:cNvPr>
          <p:cNvSpPr txBox="1"/>
          <p:nvPr/>
        </p:nvSpPr>
        <p:spPr>
          <a:xfrm>
            <a:off x="6380849" y="5617378"/>
            <a:ext cx="138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are</a:t>
            </a:r>
            <a:endParaRPr lang="ru-RU" sz="24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18939C-84DC-49B6-98D5-5A9510BA1E24}"/>
              </a:ext>
            </a:extLst>
          </p:cNvPr>
          <p:cNvSpPr txBox="1"/>
          <p:nvPr/>
        </p:nvSpPr>
        <p:spPr>
          <a:xfrm>
            <a:off x="8602156" y="5617378"/>
            <a:ext cx="138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you</a:t>
            </a:r>
            <a:endParaRPr lang="ru-RU" sz="24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0" name="Прямоугольник: скругленные углы 39">
            <a:extLst>
              <a:ext uri="{FF2B5EF4-FFF2-40B4-BE49-F238E27FC236}">
                <a16:creationId xmlns:a16="http://schemas.microsoft.com/office/drawing/2014/main" id="{C5A23668-D9CD-4F66-A9FF-09CC69BDC92B}"/>
              </a:ext>
            </a:extLst>
          </p:cNvPr>
          <p:cNvSpPr/>
          <p:nvPr/>
        </p:nvSpPr>
        <p:spPr>
          <a:xfrm>
            <a:off x="8752074" y="5131261"/>
            <a:ext cx="1017568" cy="45772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C42046B1-51CD-4A64-A21E-D53E718C6892}"/>
              </a:ext>
            </a:extLst>
          </p:cNvPr>
          <p:cNvSpPr/>
          <p:nvPr/>
        </p:nvSpPr>
        <p:spPr>
          <a:xfrm>
            <a:off x="4325287" y="5131261"/>
            <a:ext cx="1017568" cy="45772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2" name="Прямоугольник: скругленные углы 41">
            <a:extLst>
              <a:ext uri="{FF2B5EF4-FFF2-40B4-BE49-F238E27FC236}">
                <a16:creationId xmlns:a16="http://schemas.microsoft.com/office/drawing/2014/main" id="{9A0AD16B-9E55-4D12-B72C-65CA59B47A41}"/>
              </a:ext>
            </a:extLst>
          </p:cNvPr>
          <p:cNvSpPr/>
          <p:nvPr/>
        </p:nvSpPr>
        <p:spPr>
          <a:xfrm>
            <a:off x="2111894" y="5131261"/>
            <a:ext cx="1017568" cy="45772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3" name="Прямоугольник: скругленные углы 42">
            <a:extLst>
              <a:ext uri="{FF2B5EF4-FFF2-40B4-BE49-F238E27FC236}">
                <a16:creationId xmlns:a16="http://schemas.microsoft.com/office/drawing/2014/main" id="{8DD01155-B88B-4ECD-BCE9-67C0B4093B20}"/>
              </a:ext>
            </a:extLst>
          </p:cNvPr>
          <p:cNvSpPr/>
          <p:nvPr/>
        </p:nvSpPr>
        <p:spPr>
          <a:xfrm>
            <a:off x="2111894" y="1667555"/>
            <a:ext cx="1017568" cy="457723"/>
          </a:xfrm>
          <a:prstGeom prst="roundRect">
            <a:avLst/>
          </a:prstGeom>
          <a:solidFill>
            <a:srgbClr val="9252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4" name="Прямоугольник: скругленные углы 43">
            <a:extLst>
              <a:ext uri="{FF2B5EF4-FFF2-40B4-BE49-F238E27FC236}">
                <a16:creationId xmlns:a16="http://schemas.microsoft.com/office/drawing/2014/main" id="{D9AFCFCF-334A-4216-AD52-23F0939A6526}"/>
              </a:ext>
            </a:extLst>
          </p:cNvPr>
          <p:cNvSpPr/>
          <p:nvPr/>
        </p:nvSpPr>
        <p:spPr>
          <a:xfrm>
            <a:off x="4321853" y="1667554"/>
            <a:ext cx="1017568" cy="457723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solidFill>
                <a:srgbClr val="3498DB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76B9637-DAAC-43EA-9211-186E2C0E595C}"/>
              </a:ext>
            </a:extLst>
          </p:cNvPr>
          <p:cNvSpPr txBox="1"/>
          <p:nvPr/>
        </p:nvSpPr>
        <p:spPr>
          <a:xfrm>
            <a:off x="4144310" y="1158954"/>
            <a:ext cx="138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3498DB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как</a:t>
            </a:r>
          </a:p>
        </p:txBody>
      </p: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18196281-885B-4506-8344-54CCDFC3C097}"/>
              </a:ext>
            </a:extLst>
          </p:cNvPr>
          <p:cNvGrpSpPr/>
          <p:nvPr/>
        </p:nvGrpSpPr>
        <p:grpSpPr>
          <a:xfrm>
            <a:off x="2620678" y="4138863"/>
            <a:ext cx="6640181" cy="992398"/>
            <a:chOff x="2166944" y="3577178"/>
            <a:chExt cx="8075597" cy="1743489"/>
          </a:xfrm>
        </p:grpSpPr>
        <p:cxnSp>
          <p:nvCxnSpPr>
            <p:cNvPr id="47" name="Прямая со стрелкой 46">
              <a:extLst>
                <a:ext uri="{FF2B5EF4-FFF2-40B4-BE49-F238E27FC236}">
                  <a16:creationId xmlns:a16="http://schemas.microsoft.com/office/drawing/2014/main" id="{AC2BB490-0816-4C46-8C24-DAB7D2EECA16}"/>
                </a:ext>
              </a:extLst>
            </p:cNvPr>
            <p:cNvCxnSpPr>
              <a:cxnSpLocks/>
              <a:stCxn id="42" idx="0"/>
            </p:cNvCxnSpPr>
            <p:nvPr/>
          </p:nvCxnSpPr>
          <p:spPr>
            <a:xfrm flipV="1">
              <a:off x="2166944" y="3577501"/>
              <a:ext cx="1" cy="1743166"/>
            </a:xfrm>
            <a:prstGeom prst="straightConnector1">
              <a:avLst/>
            </a:prstGeom>
            <a:ln w="57150">
              <a:solidFill>
                <a:srgbClr val="F37DC9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 стрелкой 47">
              <a:extLst>
                <a:ext uri="{FF2B5EF4-FFF2-40B4-BE49-F238E27FC236}">
                  <a16:creationId xmlns:a16="http://schemas.microsoft.com/office/drawing/2014/main" id="{DFC183D8-7538-4304-80F2-4E8F97E47AF5}"/>
                </a:ext>
              </a:extLst>
            </p:cNvPr>
            <p:cNvCxnSpPr>
              <a:cxnSpLocks/>
              <a:stCxn id="41" idx="0"/>
            </p:cNvCxnSpPr>
            <p:nvPr/>
          </p:nvCxnSpPr>
          <p:spPr>
            <a:xfrm flipV="1">
              <a:off x="4858809" y="3577178"/>
              <a:ext cx="1" cy="1743489"/>
            </a:xfrm>
            <a:prstGeom prst="straightConnector1">
              <a:avLst/>
            </a:prstGeom>
            <a:ln w="57150">
              <a:solidFill>
                <a:srgbClr val="F37DC9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 стрелкой 48">
              <a:extLst>
                <a:ext uri="{FF2B5EF4-FFF2-40B4-BE49-F238E27FC236}">
                  <a16:creationId xmlns:a16="http://schemas.microsoft.com/office/drawing/2014/main" id="{8DAF06CD-CC74-4696-9838-74F25668D49B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flipV="1">
              <a:off x="7550674" y="3577178"/>
              <a:ext cx="1" cy="1743489"/>
            </a:xfrm>
            <a:prstGeom prst="straightConnector1">
              <a:avLst/>
            </a:prstGeom>
            <a:ln w="57150">
              <a:solidFill>
                <a:srgbClr val="F37DC9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 стрелкой 49">
              <a:extLst>
                <a:ext uri="{FF2B5EF4-FFF2-40B4-BE49-F238E27FC236}">
                  <a16:creationId xmlns:a16="http://schemas.microsoft.com/office/drawing/2014/main" id="{6C3F4746-655E-472F-8F8A-B53EACD96828}"/>
                </a:ext>
              </a:extLst>
            </p:cNvPr>
            <p:cNvCxnSpPr>
              <a:cxnSpLocks/>
              <a:stCxn id="40" idx="0"/>
            </p:cNvCxnSpPr>
            <p:nvPr/>
          </p:nvCxnSpPr>
          <p:spPr>
            <a:xfrm flipV="1">
              <a:off x="10242540" y="3577178"/>
              <a:ext cx="1" cy="1743489"/>
            </a:xfrm>
            <a:prstGeom prst="straightConnector1">
              <a:avLst/>
            </a:prstGeom>
            <a:ln w="57150">
              <a:solidFill>
                <a:srgbClr val="F37DC9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BDF81A08-937C-41A8-8E3E-30084A0A64C8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2608924" y="2125278"/>
            <a:ext cx="11754" cy="1238510"/>
          </a:xfrm>
          <a:prstGeom prst="straightConnector1">
            <a:avLst/>
          </a:prstGeom>
          <a:ln w="57150">
            <a:solidFill>
              <a:srgbClr val="F37DC9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2F5A0E8E-15AA-430F-B347-F5007C9F86ED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830637" y="2125277"/>
            <a:ext cx="7509" cy="1228383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Прямоугольник: скругленные углы 52">
            <a:extLst>
              <a:ext uri="{FF2B5EF4-FFF2-40B4-BE49-F238E27FC236}">
                <a16:creationId xmlns:a16="http://schemas.microsoft.com/office/drawing/2014/main" id="{4E3FF78D-2630-4AB0-8E48-7DB1A50F329E}"/>
              </a:ext>
            </a:extLst>
          </p:cNvPr>
          <p:cNvSpPr/>
          <p:nvPr/>
        </p:nvSpPr>
        <p:spPr>
          <a:xfrm>
            <a:off x="1553633" y="3363788"/>
            <a:ext cx="8774270" cy="765130"/>
          </a:xfrm>
          <a:prstGeom prst="roundRect">
            <a:avLst/>
          </a:prstGeom>
          <a:solidFill>
            <a:srgbClr val="F37D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Transformer</a:t>
            </a:r>
            <a:endParaRPr lang="ru-RU" sz="3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70272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ru-RU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Отказ от рекуррентных сетей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F04B59-D30B-45DE-A421-A93032BB031C}"/>
              </a:ext>
            </a:extLst>
          </p:cNvPr>
          <p:cNvSpPr txBox="1"/>
          <p:nvPr/>
        </p:nvSpPr>
        <p:spPr>
          <a:xfrm>
            <a:off x="1920364" y="1158954"/>
            <a:ext cx="138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9252E8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привет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04DE409-9054-4566-8816-4D52BF2EFBEB}"/>
              </a:ext>
            </a:extLst>
          </p:cNvPr>
          <p:cNvSpPr/>
          <p:nvPr/>
        </p:nvSpPr>
        <p:spPr>
          <a:xfrm>
            <a:off x="6538680" y="5131261"/>
            <a:ext cx="1017568" cy="45772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A47054-F940-455B-A218-7866EDB3D588}"/>
              </a:ext>
            </a:extLst>
          </p:cNvPr>
          <p:cNvSpPr txBox="1"/>
          <p:nvPr/>
        </p:nvSpPr>
        <p:spPr>
          <a:xfrm>
            <a:off x="1914491" y="5617378"/>
            <a:ext cx="138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hello</a:t>
            </a:r>
            <a:endParaRPr lang="ru-RU" sz="24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4FFD50-3E31-4126-8476-D64A452ECD32}"/>
              </a:ext>
            </a:extLst>
          </p:cNvPr>
          <p:cNvSpPr txBox="1"/>
          <p:nvPr/>
        </p:nvSpPr>
        <p:spPr>
          <a:xfrm>
            <a:off x="4143712" y="5617378"/>
            <a:ext cx="138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how</a:t>
            </a:r>
            <a:endParaRPr lang="ru-RU" sz="24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87F06B-1C14-4EAD-BE09-5E44395819DD}"/>
              </a:ext>
            </a:extLst>
          </p:cNvPr>
          <p:cNvSpPr txBox="1"/>
          <p:nvPr/>
        </p:nvSpPr>
        <p:spPr>
          <a:xfrm>
            <a:off x="6380849" y="5617378"/>
            <a:ext cx="138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are</a:t>
            </a:r>
            <a:endParaRPr lang="ru-RU" sz="24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CDBC54-EFD9-45B9-B3F3-76BAEEEF7CBE}"/>
              </a:ext>
            </a:extLst>
          </p:cNvPr>
          <p:cNvSpPr txBox="1"/>
          <p:nvPr/>
        </p:nvSpPr>
        <p:spPr>
          <a:xfrm>
            <a:off x="8602156" y="5617378"/>
            <a:ext cx="138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you</a:t>
            </a:r>
            <a:endParaRPr lang="ru-RU" sz="24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0A9D643-B444-4A4F-BD63-04F7886F7132}"/>
              </a:ext>
            </a:extLst>
          </p:cNvPr>
          <p:cNvSpPr/>
          <p:nvPr/>
        </p:nvSpPr>
        <p:spPr>
          <a:xfrm>
            <a:off x="8752074" y="5131261"/>
            <a:ext cx="1017568" cy="45772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D0858CD-F415-40BE-9BEB-2774DCE27F4E}"/>
              </a:ext>
            </a:extLst>
          </p:cNvPr>
          <p:cNvSpPr/>
          <p:nvPr/>
        </p:nvSpPr>
        <p:spPr>
          <a:xfrm>
            <a:off x="4325287" y="5131261"/>
            <a:ext cx="1017568" cy="45772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BBE12770-0B9A-49FB-B818-789A85E7066B}"/>
              </a:ext>
            </a:extLst>
          </p:cNvPr>
          <p:cNvSpPr/>
          <p:nvPr/>
        </p:nvSpPr>
        <p:spPr>
          <a:xfrm>
            <a:off x="2111894" y="5131261"/>
            <a:ext cx="1017568" cy="45772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38A0108C-C37D-494D-9466-1563BCA22DC5}"/>
              </a:ext>
            </a:extLst>
          </p:cNvPr>
          <p:cNvSpPr/>
          <p:nvPr/>
        </p:nvSpPr>
        <p:spPr>
          <a:xfrm>
            <a:off x="2111894" y="1667555"/>
            <a:ext cx="1017568" cy="457723"/>
          </a:xfrm>
          <a:prstGeom prst="roundRect">
            <a:avLst/>
          </a:prstGeom>
          <a:solidFill>
            <a:srgbClr val="9252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A03B3EFF-3B46-4899-BCEB-011D51331657}"/>
              </a:ext>
            </a:extLst>
          </p:cNvPr>
          <p:cNvSpPr/>
          <p:nvPr/>
        </p:nvSpPr>
        <p:spPr>
          <a:xfrm>
            <a:off x="4321853" y="1667554"/>
            <a:ext cx="1017568" cy="457723"/>
          </a:xfrm>
          <a:prstGeom prst="roundRect">
            <a:avLst/>
          </a:prstGeom>
          <a:solidFill>
            <a:srgbClr val="9252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5B68F282-82E9-49B3-9908-9B5941F7CE84}"/>
              </a:ext>
            </a:extLst>
          </p:cNvPr>
          <p:cNvSpPr/>
          <p:nvPr/>
        </p:nvSpPr>
        <p:spPr>
          <a:xfrm>
            <a:off x="6538679" y="1667554"/>
            <a:ext cx="1017568" cy="457723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9D17C3-72AD-437B-B70E-5DE07A77669D}"/>
              </a:ext>
            </a:extLst>
          </p:cNvPr>
          <p:cNvSpPr txBox="1"/>
          <p:nvPr/>
        </p:nvSpPr>
        <p:spPr>
          <a:xfrm>
            <a:off x="4144310" y="1158954"/>
            <a:ext cx="138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9252E8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как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2026D4-AD75-48A0-8976-2AA4946414F7}"/>
              </a:ext>
            </a:extLst>
          </p:cNvPr>
          <p:cNvSpPr txBox="1"/>
          <p:nvPr/>
        </p:nvSpPr>
        <p:spPr>
          <a:xfrm>
            <a:off x="6352427" y="1158954"/>
            <a:ext cx="138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3498DB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дела</a:t>
            </a:r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A61A2D24-20C0-44F7-B0AD-519849773686}"/>
              </a:ext>
            </a:extLst>
          </p:cNvPr>
          <p:cNvGrpSpPr/>
          <p:nvPr/>
        </p:nvGrpSpPr>
        <p:grpSpPr>
          <a:xfrm>
            <a:off x="2620678" y="4138863"/>
            <a:ext cx="6640181" cy="992398"/>
            <a:chOff x="2166944" y="3577178"/>
            <a:chExt cx="8075597" cy="1743489"/>
          </a:xfrm>
        </p:grpSpPr>
        <p:cxnSp>
          <p:nvCxnSpPr>
            <p:cNvPr id="18" name="Прямая со стрелкой 17">
              <a:extLst>
                <a:ext uri="{FF2B5EF4-FFF2-40B4-BE49-F238E27FC236}">
                  <a16:creationId xmlns:a16="http://schemas.microsoft.com/office/drawing/2014/main" id="{9CFC289B-5C65-45D2-B60F-7D3D65B09572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V="1">
              <a:off x="2166944" y="3577501"/>
              <a:ext cx="1" cy="1743166"/>
            </a:xfrm>
            <a:prstGeom prst="straightConnector1">
              <a:avLst/>
            </a:prstGeom>
            <a:ln w="57150">
              <a:solidFill>
                <a:srgbClr val="F37DC9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EB5FEABD-4550-463E-B92C-25BFFB4A8D0C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V="1">
              <a:off x="4858809" y="3577178"/>
              <a:ext cx="1" cy="1743489"/>
            </a:xfrm>
            <a:prstGeom prst="straightConnector1">
              <a:avLst/>
            </a:prstGeom>
            <a:ln w="57150">
              <a:solidFill>
                <a:srgbClr val="F37DC9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>
              <a:extLst>
                <a:ext uri="{FF2B5EF4-FFF2-40B4-BE49-F238E27FC236}">
                  <a16:creationId xmlns:a16="http://schemas.microsoft.com/office/drawing/2014/main" id="{A626A0A2-E305-42E6-9226-B71A4C1FF924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V="1">
              <a:off x="7550674" y="3577178"/>
              <a:ext cx="1" cy="1743489"/>
            </a:xfrm>
            <a:prstGeom prst="straightConnector1">
              <a:avLst/>
            </a:prstGeom>
            <a:ln w="57150">
              <a:solidFill>
                <a:srgbClr val="F37DC9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>
              <a:extLst>
                <a:ext uri="{FF2B5EF4-FFF2-40B4-BE49-F238E27FC236}">
                  <a16:creationId xmlns:a16="http://schemas.microsoft.com/office/drawing/2014/main" id="{18694D8C-C7ED-451A-8A10-BFC78346574A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V="1">
              <a:off x="10242540" y="3577178"/>
              <a:ext cx="1" cy="1743489"/>
            </a:xfrm>
            <a:prstGeom prst="straightConnector1">
              <a:avLst/>
            </a:prstGeom>
            <a:ln w="57150">
              <a:solidFill>
                <a:srgbClr val="F37DC9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399F733B-6EC4-4A7B-9915-A4FCCDD5EFB9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2608924" y="2125278"/>
            <a:ext cx="11754" cy="1238510"/>
          </a:xfrm>
          <a:prstGeom prst="straightConnector1">
            <a:avLst/>
          </a:prstGeom>
          <a:ln w="57150">
            <a:solidFill>
              <a:srgbClr val="F37DC9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AB8C9202-97C3-4151-B312-CA92B19EAFBA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4830637" y="2125277"/>
            <a:ext cx="7509" cy="1228383"/>
          </a:xfrm>
          <a:prstGeom prst="straightConnector1">
            <a:avLst/>
          </a:prstGeom>
          <a:ln w="57150">
            <a:solidFill>
              <a:srgbClr val="F37DC9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40CB52AF-FFC4-439C-86E8-D43510213076}"/>
              </a:ext>
            </a:extLst>
          </p:cNvPr>
          <p:cNvCxnSpPr>
            <a:cxnSpLocks/>
            <a:endCxn id="14" idx="2"/>
          </p:cNvCxnSpPr>
          <p:nvPr/>
        </p:nvCxnSpPr>
        <p:spPr>
          <a:xfrm flipH="1" flipV="1">
            <a:off x="7047463" y="2125277"/>
            <a:ext cx="2" cy="122838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69AB36FF-39CB-4953-B5B6-FAE3D9EB4A6B}"/>
              </a:ext>
            </a:extLst>
          </p:cNvPr>
          <p:cNvSpPr/>
          <p:nvPr/>
        </p:nvSpPr>
        <p:spPr>
          <a:xfrm>
            <a:off x="1553633" y="3363788"/>
            <a:ext cx="8774270" cy="765130"/>
          </a:xfrm>
          <a:prstGeom prst="roundRect">
            <a:avLst/>
          </a:prstGeom>
          <a:solidFill>
            <a:srgbClr val="F37D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Transformer</a:t>
            </a:r>
            <a:endParaRPr lang="ru-RU" sz="3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200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ru-RU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Генерация текстов</a:t>
            </a:r>
            <a:endParaRPr dirty="0"/>
          </a:p>
        </p:txBody>
      </p:sp>
      <p:sp>
        <p:nvSpPr>
          <p:cNvPr id="47" name="Прямоугольник: скругленные углы 46">
            <a:extLst>
              <a:ext uri="{FF2B5EF4-FFF2-40B4-BE49-F238E27FC236}">
                <a16:creationId xmlns:a16="http://schemas.microsoft.com/office/drawing/2014/main" id="{E17C1F65-0398-4BD4-B642-15B59716C848}"/>
              </a:ext>
            </a:extLst>
          </p:cNvPr>
          <p:cNvSpPr/>
          <p:nvPr/>
        </p:nvSpPr>
        <p:spPr>
          <a:xfrm>
            <a:off x="553719" y="4462440"/>
            <a:ext cx="688555" cy="439760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57" name="Прямая со стрелкой 90">
            <a:extLst>
              <a:ext uri="{FF2B5EF4-FFF2-40B4-BE49-F238E27FC236}">
                <a16:creationId xmlns:a16="http://schemas.microsoft.com/office/drawing/2014/main" id="{502F28A6-8E8F-45C1-86A9-29DB29E26178}"/>
              </a:ext>
            </a:extLst>
          </p:cNvPr>
          <p:cNvCxnSpPr>
            <a:cxnSpLocks/>
            <a:stCxn id="47" idx="0"/>
            <a:endCxn id="58" idx="2"/>
          </p:cNvCxnSpPr>
          <p:nvPr/>
        </p:nvCxnSpPr>
        <p:spPr>
          <a:xfrm flipV="1">
            <a:off x="897995" y="3756830"/>
            <a:ext cx="0" cy="7056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Прямоугольник: скругленные углы 57">
            <a:extLst>
              <a:ext uri="{FF2B5EF4-FFF2-40B4-BE49-F238E27FC236}">
                <a16:creationId xmlns:a16="http://schemas.microsoft.com/office/drawing/2014/main" id="{4AB55F2D-C643-4D92-A2E2-6B2A06D9A5C9}"/>
              </a:ext>
            </a:extLst>
          </p:cNvPr>
          <p:cNvSpPr/>
          <p:nvPr/>
        </p:nvSpPr>
        <p:spPr>
          <a:xfrm>
            <a:off x="553719" y="3317070"/>
            <a:ext cx="688555" cy="439760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59" name="Прямая со стрелкой 90">
            <a:extLst>
              <a:ext uri="{FF2B5EF4-FFF2-40B4-BE49-F238E27FC236}">
                <a16:creationId xmlns:a16="http://schemas.microsoft.com/office/drawing/2014/main" id="{AA23D234-A78A-4CFA-AFE6-B2319F7F864C}"/>
              </a:ext>
            </a:extLst>
          </p:cNvPr>
          <p:cNvCxnSpPr>
            <a:cxnSpLocks/>
            <a:stCxn id="58" idx="3"/>
            <a:endCxn id="61" idx="1"/>
          </p:cNvCxnSpPr>
          <p:nvPr/>
        </p:nvCxnSpPr>
        <p:spPr>
          <a:xfrm>
            <a:off x="1242274" y="3536950"/>
            <a:ext cx="4492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90">
            <a:extLst>
              <a:ext uri="{FF2B5EF4-FFF2-40B4-BE49-F238E27FC236}">
                <a16:creationId xmlns:a16="http://schemas.microsoft.com/office/drawing/2014/main" id="{11D63AFC-0936-475F-A4E8-96AD7484690D}"/>
              </a:ext>
            </a:extLst>
          </p:cNvPr>
          <p:cNvCxnSpPr>
            <a:cxnSpLocks/>
            <a:stCxn id="61" idx="3"/>
            <a:endCxn id="63" idx="1"/>
          </p:cNvCxnSpPr>
          <p:nvPr/>
        </p:nvCxnSpPr>
        <p:spPr>
          <a:xfrm>
            <a:off x="2380087" y="3536950"/>
            <a:ext cx="4492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Прямоугольник: скругленные углы 60">
            <a:extLst>
              <a:ext uri="{FF2B5EF4-FFF2-40B4-BE49-F238E27FC236}">
                <a16:creationId xmlns:a16="http://schemas.microsoft.com/office/drawing/2014/main" id="{CE1F5819-63AA-4AFA-9654-5D192382F417}"/>
              </a:ext>
            </a:extLst>
          </p:cNvPr>
          <p:cNvSpPr/>
          <p:nvPr/>
        </p:nvSpPr>
        <p:spPr>
          <a:xfrm>
            <a:off x="1691533" y="3317070"/>
            <a:ext cx="688555" cy="439760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62" name="Прямоугольник: скругленные углы 61">
            <a:extLst>
              <a:ext uri="{FF2B5EF4-FFF2-40B4-BE49-F238E27FC236}">
                <a16:creationId xmlns:a16="http://schemas.microsoft.com/office/drawing/2014/main" id="{96E2A4E2-6A79-4487-AE15-4C7667C49ED3}"/>
              </a:ext>
            </a:extLst>
          </p:cNvPr>
          <p:cNvSpPr/>
          <p:nvPr/>
        </p:nvSpPr>
        <p:spPr>
          <a:xfrm>
            <a:off x="2829346" y="2171700"/>
            <a:ext cx="688555" cy="439760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63" name="Прямоугольник: скругленные углы 62">
            <a:extLst>
              <a:ext uri="{FF2B5EF4-FFF2-40B4-BE49-F238E27FC236}">
                <a16:creationId xmlns:a16="http://schemas.microsoft.com/office/drawing/2014/main" id="{993503DA-8DE6-4125-86BF-A243B0F5E266}"/>
              </a:ext>
            </a:extLst>
          </p:cNvPr>
          <p:cNvSpPr/>
          <p:nvPr/>
        </p:nvSpPr>
        <p:spPr>
          <a:xfrm>
            <a:off x="2829346" y="3317070"/>
            <a:ext cx="688555" cy="439760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9FDD2438-5DE8-4F2D-B010-01889A72C001}"/>
              </a:ext>
            </a:extLst>
          </p:cNvPr>
          <p:cNvCxnSpPr>
            <a:cxnSpLocks/>
            <a:stCxn id="63" idx="0"/>
            <a:endCxn id="62" idx="2"/>
          </p:cNvCxnSpPr>
          <p:nvPr/>
        </p:nvCxnSpPr>
        <p:spPr>
          <a:xfrm flipV="1">
            <a:off x="3173625" y="2611460"/>
            <a:ext cx="0" cy="7056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Прямоугольник: скругленные углы 64">
            <a:extLst>
              <a:ext uri="{FF2B5EF4-FFF2-40B4-BE49-F238E27FC236}">
                <a16:creationId xmlns:a16="http://schemas.microsoft.com/office/drawing/2014/main" id="{9E0370BD-486D-48C6-AF96-638C1FE7D9C7}"/>
              </a:ext>
            </a:extLst>
          </p:cNvPr>
          <p:cNvSpPr/>
          <p:nvPr/>
        </p:nvSpPr>
        <p:spPr>
          <a:xfrm>
            <a:off x="1686346" y="2171700"/>
            <a:ext cx="688555" cy="439760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77F2A1E4-E59F-4ABB-AFA3-4734A45B786E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2030625" y="2611460"/>
            <a:ext cx="0" cy="7056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Прямоугольник: скругленные углы 66">
            <a:extLst>
              <a:ext uri="{FF2B5EF4-FFF2-40B4-BE49-F238E27FC236}">
                <a16:creationId xmlns:a16="http://schemas.microsoft.com/office/drawing/2014/main" id="{D0F3F3BA-3DA1-48AC-B2BF-C6E3B60374C4}"/>
              </a:ext>
            </a:extLst>
          </p:cNvPr>
          <p:cNvSpPr/>
          <p:nvPr/>
        </p:nvSpPr>
        <p:spPr>
          <a:xfrm>
            <a:off x="543346" y="2171700"/>
            <a:ext cx="688555" cy="439760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07D1922F-AC1F-48B1-AD77-D21331E36333}"/>
              </a:ext>
            </a:extLst>
          </p:cNvPr>
          <p:cNvCxnSpPr>
            <a:cxnSpLocks/>
            <a:endCxn id="67" idx="2"/>
          </p:cNvCxnSpPr>
          <p:nvPr/>
        </p:nvCxnSpPr>
        <p:spPr>
          <a:xfrm flipV="1">
            <a:off x="887625" y="2611460"/>
            <a:ext cx="0" cy="7056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913CC8B-417F-478A-8503-5FEF8AD4D6A6}"/>
              </a:ext>
            </a:extLst>
          </p:cNvPr>
          <p:cNvSpPr txBox="1"/>
          <p:nvPr/>
        </p:nvSpPr>
        <p:spPr>
          <a:xfrm>
            <a:off x="5219912" y="4961690"/>
            <a:ext cx="1689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Вход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1EB7708-57BE-405E-83E4-FDEBE5F4C62C}"/>
              </a:ext>
            </a:extLst>
          </p:cNvPr>
          <p:cNvSpPr txBox="1"/>
          <p:nvPr/>
        </p:nvSpPr>
        <p:spPr>
          <a:xfrm>
            <a:off x="241300" y="1281336"/>
            <a:ext cx="356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One-to-Many</a:t>
            </a:r>
            <a:endParaRPr lang="ru-RU" sz="2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71" name="Прямая соединительная линия 70">
            <a:extLst>
              <a:ext uri="{FF2B5EF4-FFF2-40B4-BE49-F238E27FC236}">
                <a16:creationId xmlns:a16="http://schemas.microsoft.com/office/drawing/2014/main" id="{1E24F802-E6D6-4988-AFA0-C64111C72A95}"/>
              </a:ext>
            </a:extLst>
          </p:cNvPr>
          <p:cNvCxnSpPr>
            <a:cxnSpLocks/>
          </p:cNvCxnSpPr>
          <p:nvPr/>
        </p:nvCxnSpPr>
        <p:spPr>
          <a:xfrm>
            <a:off x="4127500" y="1099128"/>
            <a:ext cx="0" cy="5962072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Прямоугольник: скругленные углы 71">
            <a:extLst>
              <a:ext uri="{FF2B5EF4-FFF2-40B4-BE49-F238E27FC236}">
                <a16:creationId xmlns:a16="http://schemas.microsoft.com/office/drawing/2014/main" id="{1B1F39F0-BFB1-482D-A2F1-60B7CE1D84AE}"/>
              </a:ext>
            </a:extLst>
          </p:cNvPr>
          <p:cNvSpPr/>
          <p:nvPr/>
        </p:nvSpPr>
        <p:spPr>
          <a:xfrm>
            <a:off x="5714572" y="4465317"/>
            <a:ext cx="688555" cy="49360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73" name="Прямая со стрелкой 90">
            <a:extLst>
              <a:ext uri="{FF2B5EF4-FFF2-40B4-BE49-F238E27FC236}">
                <a16:creationId xmlns:a16="http://schemas.microsoft.com/office/drawing/2014/main" id="{92F57874-3A64-4EAC-97CB-D15A5E0EA5ED}"/>
              </a:ext>
            </a:extLst>
          </p:cNvPr>
          <p:cNvCxnSpPr>
            <a:cxnSpLocks/>
            <a:stCxn id="72" idx="0"/>
            <a:endCxn id="74" idx="2"/>
          </p:cNvCxnSpPr>
          <p:nvPr/>
        </p:nvCxnSpPr>
        <p:spPr>
          <a:xfrm flipV="1">
            <a:off x="6058848" y="3673315"/>
            <a:ext cx="0" cy="79200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рямоугольник: скругленные углы 73">
            <a:extLst>
              <a:ext uri="{FF2B5EF4-FFF2-40B4-BE49-F238E27FC236}">
                <a16:creationId xmlns:a16="http://schemas.microsoft.com/office/drawing/2014/main" id="{FE7FE4C0-8145-4666-AF8E-5DC20D7741FB}"/>
              </a:ext>
            </a:extLst>
          </p:cNvPr>
          <p:cNvSpPr/>
          <p:nvPr/>
        </p:nvSpPr>
        <p:spPr>
          <a:xfrm>
            <a:off x="5714572" y="3179712"/>
            <a:ext cx="688555" cy="493603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75" name="Прямая со стрелкой 90">
            <a:extLst>
              <a:ext uri="{FF2B5EF4-FFF2-40B4-BE49-F238E27FC236}">
                <a16:creationId xmlns:a16="http://schemas.microsoft.com/office/drawing/2014/main" id="{EE96FE5F-D681-4504-B2A5-8C302E8339B9}"/>
              </a:ext>
            </a:extLst>
          </p:cNvPr>
          <p:cNvCxnSpPr>
            <a:cxnSpLocks/>
            <a:stCxn id="74" idx="3"/>
            <a:endCxn id="77" idx="1"/>
          </p:cNvCxnSpPr>
          <p:nvPr/>
        </p:nvCxnSpPr>
        <p:spPr>
          <a:xfrm>
            <a:off x="6403127" y="3426513"/>
            <a:ext cx="1465259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90">
            <a:extLst>
              <a:ext uri="{FF2B5EF4-FFF2-40B4-BE49-F238E27FC236}">
                <a16:creationId xmlns:a16="http://schemas.microsoft.com/office/drawing/2014/main" id="{90E17BE3-8512-440B-AC51-D1A1748A5197}"/>
              </a:ext>
            </a:extLst>
          </p:cNvPr>
          <p:cNvCxnSpPr>
            <a:cxnSpLocks/>
            <a:stCxn id="77" idx="3"/>
            <a:endCxn id="80" idx="1"/>
          </p:cNvCxnSpPr>
          <p:nvPr/>
        </p:nvCxnSpPr>
        <p:spPr>
          <a:xfrm>
            <a:off x="8556941" y="3426513"/>
            <a:ext cx="1541458" cy="0"/>
          </a:xfrm>
          <a:prstGeom prst="straightConnector1">
            <a:avLst/>
          </a:prstGeom>
          <a:ln w="5715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Прямоугольник: скругленные углы 76">
            <a:extLst>
              <a:ext uri="{FF2B5EF4-FFF2-40B4-BE49-F238E27FC236}">
                <a16:creationId xmlns:a16="http://schemas.microsoft.com/office/drawing/2014/main" id="{0A6451DA-B2A5-4D0F-A3BE-F2C78E2C8E9B}"/>
              </a:ext>
            </a:extLst>
          </p:cNvPr>
          <p:cNvSpPr/>
          <p:nvPr/>
        </p:nvSpPr>
        <p:spPr>
          <a:xfrm>
            <a:off x="7868386" y="3179712"/>
            <a:ext cx="688555" cy="493603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grpSp>
        <p:nvGrpSpPr>
          <p:cNvPr id="78" name="Группа 77">
            <a:extLst>
              <a:ext uri="{FF2B5EF4-FFF2-40B4-BE49-F238E27FC236}">
                <a16:creationId xmlns:a16="http://schemas.microsoft.com/office/drawing/2014/main" id="{3EDF2AEF-9542-411B-A548-A3C7273613D4}"/>
              </a:ext>
            </a:extLst>
          </p:cNvPr>
          <p:cNvGrpSpPr/>
          <p:nvPr/>
        </p:nvGrpSpPr>
        <p:grpSpPr>
          <a:xfrm>
            <a:off x="10098399" y="1894107"/>
            <a:ext cx="688555" cy="1779207"/>
            <a:chOff x="8430046" y="2171700"/>
            <a:chExt cx="688555" cy="1585130"/>
          </a:xfrm>
          <a:solidFill>
            <a:schemeClr val="bg1"/>
          </a:solidFill>
        </p:grpSpPr>
        <p:sp>
          <p:nvSpPr>
            <p:cNvPr id="79" name="Прямоугольник: скругленные углы 78">
              <a:extLst>
                <a:ext uri="{FF2B5EF4-FFF2-40B4-BE49-F238E27FC236}">
                  <a16:creationId xmlns:a16="http://schemas.microsoft.com/office/drawing/2014/main" id="{A56BAD1D-8308-4048-A828-EFA6440842DC}"/>
                </a:ext>
              </a:extLst>
            </p:cNvPr>
            <p:cNvSpPr/>
            <p:nvPr/>
          </p:nvSpPr>
          <p:spPr>
            <a:xfrm>
              <a:off x="8430046" y="2171700"/>
              <a:ext cx="688555" cy="439760"/>
            </a:xfrm>
            <a:prstGeom prst="roundRect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80" name="Прямоугольник: скругленные углы 79">
              <a:extLst>
                <a:ext uri="{FF2B5EF4-FFF2-40B4-BE49-F238E27FC236}">
                  <a16:creationId xmlns:a16="http://schemas.microsoft.com/office/drawing/2014/main" id="{E0414844-CA25-4A6D-B595-E0B0AD75DCC1}"/>
                </a:ext>
              </a:extLst>
            </p:cNvPr>
            <p:cNvSpPr/>
            <p:nvPr/>
          </p:nvSpPr>
          <p:spPr>
            <a:xfrm>
              <a:off x="8430046" y="3317070"/>
              <a:ext cx="688555" cy="439760"/>
            </a:xfrm>
            <a:prstGeom prst="roundRect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81" name="Прямая со стрелкой 80">
              <a:extLst>
                <a:ext uri="{FF2B5EF4-FFF2-40B4-BE49-F238E27FC236}">
                  <a16:creationId xmlns:a16="http://schemas.microsoft.com/office/drawing/2014/main" id="{016B0534-8F76-4F54-BB5E-CA022721D949}"/>
                </a:ext>
              </a:extLst>
            </p:cNvPr>
            <p:cNvCxnSpPr>
              <a:cxnSpLocks/>
              <a:stCxn id="80" idx="0"/>
              <a:endCxn id="79" idx="2"/>
            </p:cNvCxnSpPr>
            <p:nvPr/>
          </p:nvCxnSpPr>
          <p:spPr>
            <a:xfrm flipV="1">
              <a:off x="8774325" y="2611460"/>
              <a:ext cx="0" cy="705610"/>
            </a:xfrm>
            <a:prstGeom prst="straightConnector1">
              <a:avLst/>
            </a:prstGeom>
            <a:grpFill/>
            <a:ln w="57150">
              <a:solidFill>
                <a:srgbClr val="BFBFB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Прямоугольник: скругленные углы 81">
            <a:extLst>
              <a:ext uri="{FF2B5EF4-FFF2-40B4-BE49-F238E27FC236}">
                <a16:creationId xmlns:a16="http://schemas.microsoft.com/office/drawing/2014/main" id="{00C1B110-808A-4A1C-A5B8-C54FB8E902ED}"/>
              </a:ext>
            </a:extLst>
          </p:cNvPr>
          <p:cNvSpPr/>
          <p:nvPr/>
        </p:nvSpPr>
        <p:spPr>
          <a:xfrm>
            <a:off x="7863199" y="1894107"/>
            <a:ext cx="688555" cy="493603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9839D712-715D-41A4-8171-0FCD6C86182D}"/>
              </a:ext>
            </a:extLst>
          </p:cNvPr>
          <p:cNvCxnSpPr>
            <a:cxnSpLocks/>
            <a:endCxn id="82" idx="2"/>
          </p:cNvCxnSpPr>
          <p:nvPr/>
        </p:nvCxnSpPr>
        <p:spPr>
          <a:xfrm flipV="1">
            <a:off x="8207478" y="2387710"/>
            <a:ext cx="0" cy="79200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Прямоугольник: скругленные углы 83">
            <a:extLst>
              <a:ext uri="{FF2B5EF4-FFF2-40B4-BE49-F238E27FC236}">
                <a16:creationId xmlns:a16="http://schemas.microsoft.com/office/drawing/2014/main" id="{97864DD7-367C-4123-A547-2A2C4434B56E}"/>
              </a:ext>
            </a:extLst>
          </p:cNvPr>
          <p:cNvSpPr/>
          <p:nvPr/>
        </p:nvSpPr>
        <p:spPr>
          <a:xfrm>
            <a:off x="5704199" y="1894107"/>
            <a:ext cx="688555" cy="493603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B2567984-E536-4A87-9519-4FE828B37969}"/>
              </a:ext>
            </a:extLst>
          </p:cNvPr>
          <p:cNvCxnSpPr>
            <a:cxnSpLocks/>
            <a:endCxn id="84" idx="2"/>
          </p:cNvCxnSpPr>
          <p:nvPr/>
        </p:nvCxnSpPr>
        <p:spPr>
          <a:xfrm flipV="1">
            <a:off x="6048478" y="2387710"/>
            <a:ext cx="0" cy="79200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Соединитель: изогнутый 85">
            <a:extLst>
              <a:ext uri="{FF2B5EF4-FFF2-40B4-BE49-F238E27FC236}">
                <a16:creationId xmlns:a16="http://schemas.microsoft.com/office/drawing/2014/main" id="{26EA3DD4-3015-4F77-997B-D1454CF6E3E5}"/>
              </a:ext>
            </a:extLst>
          </p:cNvPr>
          <p:cNvCxnSpPr>
            <a:cxnSpLocks/>
            <a:stCxn id="84" idx="0"/>
            <a:endCxn id="89" idx="2"/>
          </p:cNvCxnSpPr>
          <p:nvPr/>
        </p:nvCxnSpPr>
        <p:spPr>
          <a:xfrm rot="16200000" flipH="1">
            <a:off x="5595571" y="2347013"/>
            <a:ext cx="3064812" cy="2159000"/>
          </a:xfrm>
          <a:prstGeom prst="curvedConnector5">
            <a:avLst>
              <a:gd name="adj1" fmla="val -27442"/>
              <a:gd name="adj2" fmla="val 45295"/>
              <a:gd name="adj3" fmla="val 131628"/>
            </a:avLst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Прямоугольник: скругленные углы 88">
            <a:extLst>
              <a:ext uri="{FF2B5EF4-FFF2-40B4-BE49-F238E27FC236}">
                <a16:creationId xmlns:a16="http://schemas.microsoft.com/office/drawing/2014/main" id="{8A0EB45E-5B1B-42B0-A9CE-1E57F835CB83}"/>
              </a:ext>
            </a:extLst>
          </p:cNvPr>
          <p:cNvSpPr/>
          <p:nvPr/>
        </p:nvSpPr>
        <p:spPr>
          <a:xfrm>
            <a:off x="7863199" y="4465317"/>
            <a:ext cx="688555" cy="49360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90" name="Прямоугольник: скругленные углы 89">
            <a:extLst>
              <a:ext uri="{FF2B5EF4-FFF2-40B4-BE49-F238E27FC236}">
                <a16:creationId xmlns:a16="http://schemas.microsoft.com/office/drawing/2014/main" id="{00915661-47B6-46E9-A2F6-831E66ADC252}"/>
              </a:ext>
            </a:extLst>
          </p:cNvPr>
          <p:cNvSpPr/>
          <p:nvPr/>
        </p:nvSpPr>
        <p:spPr>
          <a:xfrm>
            <a:off x="10096070" y="4465317"/>
            <a:ext cx="688555" cy="493603"/>
          </a:xfrm>
          <a:prstGeom prst="roundRect">
            <a:avLst/>
          </a:prstGeom>
          <a:solidFill>
            <a:schemeClr val="bg1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91" name="Прямая со стрелкой 90">
            <a:extLst>
              <a:ext uri="{FF2B5EF4-FFF2-40B4-BE49-F238E27FC236}">
                <a16:creationId xmlns:a16="http://schemas.microsoft.com/office/drawing/2014/main" id="{E821571F-4DF4-406B-A87B-304D28253235}"/>
              </a:ext>
            </a:extLst>
          </p:cNvPr>
          <p:cNvCxnSpPr>
            <a:cxnSpLocks/>
          </p:cNvCxnSpPr>
          <p:nvPr/>
        </p:nvCxnSpPr>
        <p:spPr>
          <a:xfrm flipV="1">
            <a:off x="8205149" y="3673315"/>
            <a:ext cx="0" cy="79200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 стрелкой 90">
            <a:extLst>
              <a:ext uri="{FF2B5EF4-FFF2-40B4-BE49-F238E27FC236}">
                <a16:creationId xmlns:a16="http://schemas.microsoft.com/office/drawing/2014/main" id="{3D007CE1-CCB3-4BF9-BEAB-8B7730D0C499}"/>
              </a:ext>
            </a:extLst>
          </p:cNvPr>
          <p:cNvCxnSpPr>
            <a:cxnSpLocks/>
          </p:cNvCxnSpPr>
          <p:nvPr/>
        </p:nvCxnSpPr>
        <p:spPr>
          <a:xfrm flipV="1">
            <a:off x="10440348" y="3673315"/>
            <a:ext cx="0" cy="792002"/>
          </a:xfrm>
          <a:prstGeom prst="straightConnector1">
            <a:avLst/>
          </a:prstGeom>
          <a:ln w="5715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Прямоугольник 25">
                <a:extLst>
                  <a:ext uri="{FF2B5EF4-FFF2-40B4-BE49-F238E27FC236}">
                    <a16:creationId xmlns:a16="http://schemas.microsoft.com/office/drawing/2014/main" id="{ED3BB04C-36F9-44D0-B08F-1D778E9F676B}"/>
                  </a:ext>
                </a:extLst>
              </p:cNvPr>
              <p:cNvSpPr/>
              <p:nvPr/>
            </p:nvSpPr>
            <p:spPr>
              <a:xfrm>
                <a:off x="5724604" y="1854016"/>
                <a:ext cx="67723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𝒀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93" name="Прямоугольник 25">
                <a:extLst>
                  <a:ext uri="{FF2B5EF4-FFF2-40B4-BE49-F238E27FC236}">
                    <a16:creationId xmlns:a16="http://schemas.microsoft.com/office/drawing/2014/main" id="{ED3BB04C-36F9-44D0-B08F-1D778E9F67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604" y="1854016"/>
                <a:ext cx="67723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Прямоугольник 25">
                <a:extLst>
                  <a:ext uri="{FF2B5EF4-FFF2-40B4-BE49-F238E27FC236}">
                    <a16:creationId xmlns:a16="http://schemas.microsoft.com/office/drawing/2014/main" id="{EDD396D4-EE9C-4A92-A63B-545973B3C4E4}"/>
                  </a:ext>
                </a:extLst>
              </p:cNvPr>
              <p:cNvSpPr/>
              <p:nvPr/>
            </p:nvSpPr>
            <p:spPr>
              <a:xfrm>
                <a:off x="7883604" y="1866716"/>
                <a:ext cx="69166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𝒀</m:t>
                          </m:r>
                        </m:e>
                        <m:sub>
                          <m:r>
                            <a:rPr lang="ru-RU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94" name="Прямоугольник 25">
                <a:extLst>
                  <a:ext uri="{FF2B5EF4-FFF2-40B4-BE49-F238E27FC236}">
                    <a16:creationId xmlns:a16="http://schemas.microsoft.com/office/drawing/2014/main" id="{EDD396D4-EE9C-4A92-A63B-545973B3C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604" y="1866716"/>
                <a:ext cx="69166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Прямоугольник 25">
                <a:extLst>
                  <a:ext uri="{FF2B5EF4-FFF2-40B4-BE49-F238E27FC236}">
                    <a16:creationId xmlns:a16="http://schemas.microsoft.com/office/drawing/2014/main" id="{4524D419-8EF4-4AEE-BE01-0F04D02B70A4}"/>
                  </a:ext>
                </a:extLst>
              </p:cNvPr>
              <p:cNvSpPr/>
              <p:nvPr/>
            </p:nvSpPr>
            <p:spPr>
              <a:xfrm>
                <a:off x="7883604" y="4421460"/>
                <a:ext cx="67723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𝒀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95" name="Прямоугольник 25">
                <a:extLst>
                  <a:ext uri="{FF2B5EF4-FFF2-40B4-BE49-F238E27FC236}">
                    <a16:creationId xmlns:a16="http://schemas.microsoft.com/office/drawing/2014/main" id="{4524D419-8EF4-4AEE-BE01-0F04D02B70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604" y="4421460"/>
                <a:ext cx="67723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749677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ru-RU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Отказ от рекуррентных сетей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A5C5CF-3FA9-482B-B863-E5506E410B5D}"/>
              </a:ext>
            </a:extLst>
          </p:cNvPr>
          <p:cNvSpPr txBox="1"/>
          <p:nvPr/>
        </p:nvSpPr>
        <p:spPr>
          <a:xfrm>
            <a:off x="1920364" y="1158954"/>
            <a:ext cx="138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9252E8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привет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B5678D28-1890-422F-BB22-8058FEAA0874}"/>
              </a:ext>
            </a:extLst>
          </p:cNvPr>
          <p:cNvSpPr/>
          <p:nvPr/>
        </p:nvSpPr>
        <p:spPr>
          <a:xfrm>
            <a:off x="6538680" y="5131261"/>
            <a:ext cx="1017568" cy="45772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4F007E-4231-4D42-AD84-826161898995}"/>
              </a:ext>
            </a:extLst>
          </p:cNvPr>
          <p:cNvSpPr txBox="1"/>
          <p:nvPr/>
        </p:nvSpPr>
        <p:spPr>
          <a:xfrm>
            <a:off x="1914491" y="5617378"/>
            <a:ext cx="138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hello</a:t>
            </a:r>
            <a:endParaRPr lang="ru-RU" sz="24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88608F-5485-479A-B155-8EB29CFC09FE}"/>
              </a:ext>
            </a:extLst>
          </p:cNvPr>
          <p:cNvSpPr txBox="1"/>
          <p:nvPr/>
        </p:nvSpPr>
        <p:spPr>
          <a:xfrm>
            <a:off x="4143712" y="5617378"/>
            <a:ext cx="138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how</a:t>
            </a:r>
            <a:endParaRPr lang="ru-RU" sz="24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D8F3A4-3712-4ECE-8EC1-CF10F8CDA914}"/>
              </a:ext>
            </a:extLst>
          </p:cNvPr>
          <p:cNvSpPr txBox="1"/>
          <p:nvPr/>
        </p:nvSpPr>
        <p:spPr>
          <a:xfrm>
            <a:off x="6380849" y="5617378"/>
            <a:ext cx="138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are</a:t>
            </a:r>
            <a:endParaRPr lang="ru-RU" sz="24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92B85B-8902-4147-89E8-948602CE94C2}"/>
              </a:ext>
            </a:extLst>
          </p:cNvPr>
          <p:cNvSpPr txBox="1"/>
          <p:nvPr/>
        </p:nvSpPr>
        <p:spPr>
          <a:xfrm>
            <a:off x="8602156" y="5617378"/>
            <a:ext cx="138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you</a:t>
            </a:r>
            <a:endParaRPr lang="ru-RU" sz="24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0929A1B4-1319-4C24-BBD8-2D48D787BB32}"/>
              </a:ext>
            </a:extLst>
          </p:cNvPr>
          <p:cNvSpPr/>
          <p:nvPr/>
        </p:nvSpPr>
        <p:spPr>
          <a:xfrm>
            <a:off x="8752074" y="5131261"/>
            <a:ext cx="1017568" cy="45772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AC3CC7CC-872D-44AC-A405-893A28FAFFCC}"/>
              </a:ext>
            </a:extLst>
          </p:cNvPr>
          <p:cNvSpPr/>
          <p:nvPr/>
        </p:nvSpPr>
        <p:spPr>
          <a:xfrm>
            <a:off x="4325287" y="5131261"/>
            <a:ext cx="1017568" cy="45772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0FD8E6F6-6557-4133-892D-780976B9EAA5}"/>
              </a:ext>
            </a:extLst>
          </p:cNvPr>
          <p:cNvSpPr/>
          <p:nvPr/>
        </p:nvSpPr>
        <p:spPr>
          <a:xfrm>
            <a:off x="2111894" y="5131261"/>
            <a:ext cx="1017568" cy="45772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ED468029-2310-4A0F-A157-9789688946B5}"/>
              </a:ext>
            </a:extLst>
          </p:cNvPr>
          <p:cNvSpPr/>
          <p:nvPr/>
        </p:nvSpPr>
        <p:spPr>
          <a:xfrm>
            <a:off x="2111894" y="1667555"/>
            <a:ext cx="1017568" cy="457723"/>
          </a:xfrm>
          <a:prstGeom prst="roundRect">
            <a:avLst/>
          </a:prstGeom>
          <a:solidFill>
            <a:srgbClr val="9252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D10E4B5B-BCBF-4487-9D1F-E76CB6608688}"/>
              </a:ext>
            </a:extLst>
          </p:cNvPr>
          <p:cNvSpPr/>
          <p:nvPr/>
        </p:nvSpPr>
        <p:spPr>
          <a:xfrm>
            <a:off x="4321853" y="1667554"/>
            <a:ext cx="1017568" cy="457723"/>
          </a:xfrm>
          <a:prstGeom prst="roundRect">
            <a:avLst/>
          </a:prstGeom>
          <a:solidFill>
            <a:srgbClr val="9252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12B72CAE-625E-4BF4-AA96-67CB7EC42E29}"/>
              </a:ext>
            </a:extLst>
          </p:cNvPr>
          <p:cNvSpPr/>
          <p:nvPr/>
        </p:nvSpPr>
        <p:spPr>
          <a:xfrm>
            <a:off x="6538679" y="1667554"/>
            <a:ext cx="1017568" cy="457723"/>
          </a:xfrm>
          <a:prstGeom prst="roundRect">
            <a:avLst/>
          </a:prstGeom>
          <a:solidFill>
            <a:srgbClr val="9252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0B91EC-6269-493F-82BA-80AAEB174B02}"/>
              </a:ext>
            </a:extLst>
          </p:cNvPr>
          <p:cNvSpPr txBox="1"/>
          <p:nvPr/>
        </p:nvSpPr>
        <p:spPr>
          <a:xfrm>
            <a:off x="4144310" y="1158954"/>
            <a:ext cx="138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9252E8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как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7D80FA-57CA-4F20-8F29-A4C5D37A5F45}"/>
              </a:ext>
            </a:extLst>
          </p:cNvPr>
          <p:cNvSpPr txBox="1"/>
          <p:nvPr/>
        </p:nvSpPr>
        <p:spPr>
          <a:xfrm>
            <a:off x="6352427" y="1158954"/>
            <a:ext cx="138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9252E8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дела</a:t>
            </a:r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9A09A22D-E41D-4E34-8F5F-FFFB5DA759B9}"/>
              </a:ext>
            </a:extLst>
          </p:cNvPr>
          <p:cNvGrpSpPr/>
          <p:nvPr/>
        </p:nvGrpSpPr>
        <p:grpSpPr>
          <a:xfrm>
            <a:off x="2620678" y="4138863"/>
            <a:ext cx="6640181" cy="992398"/>
            <a:chOff x="2166944" y="3577178"/>
            <a:chExt cx="8075597" cy="1743489"/>
          </a:xfrm>
        </p:grpSpPr>
        <p:cxnSp>
          <p:nvCxnSpPr>
            <p:cNvPr id="18" name="Прямая со стрелкой 17">
              <a:extLst>
                <a:ext uri="{FF2B5EF4-FFF2-40B4-BE49-F238E27FC236}">
                  <a16:creationId xmlns:a16="http://schemas.microsoft.com/office/drawing/2014/main" id="{949D0EA5-2F69-4E59-8E86-7B8B8D3C2BD6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V="1">
              <a:off x="2166944" y="3577501"/>
              <a:ext cx="1" cy="1743166"/>
            </a:xfrm>
            <a:prstGeom prst="straightConnector1">
              <a:avLst/>
            </a:prstGeom>
            <a:ln w="57150">
              <a:solidFill>
                <a:srgbClr val="F37DC9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25946EFE-9A32-450F-9F0A-6D671C9FDF8B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V="1">
              <a:off x="4858809" y="3577178"/>
              <a:ext cx="1" cy="1743489"/>
            </a:xfrm>
            <a:prstGeom prst="straightConnector1">
              <a:avLst/>
            </a:prstGeom>
            <a:ln w="57150">
              <a:solidFill>
                <a:srgbClr val="F37DC9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>
              <a:extLst>
                <a:ext uri="{FF2B5EF4-FFF2-40B4-BE49-F238E27FC236}">
                  <a16:creationId xmlns:a16="http://schemas.microsoft.com/office/drawing/2014/main" id="{132F636A-F0E5-4466-8250-853ADBBE5F22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V="1">
              <a:off x="7550674" y="3577178"/>
              <a:ext cx="1" cy="1743489"/>
            </a:xfrm>
            <a:prstGeom prst="straightConnector1">
              <a:avLst/>
            </a:prstGeom>
            <a:ln w="57150">
              <a:solidFill>
                <a:srgbClr val="F37DC9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>
              <a:extLst>
                <a:ext uri="{FF2B5EF4-FFF2-40B4-BE49-F238E27FC236}">
                  <a16:creationId xmlns:a16="http://schemas.microsoft.com/office/drawing/2014/main" id="{C1200F97-0248-49CD-A64C-0D7A961F2B4E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V="1">
              <a:off x="10242540" y="3577178"/>
              <a:ext cx="1" cy="1743489"/>
            </a:xfrm>
            <a:prstGeom prst="straightConnector1">
              <a:avLst/>
            </a:prstGeom>
            <a:ln w="57150">
              <a:solidFill>
                <a:srgbClr val="F37DC9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C0E22995-2A60-47B8-9B35-991C1C5E5036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2608924" y="2125278"/>
            <a:ext cx="11754" cy="1238510"/>
          </a:xfrm>
          <a:prstGeom prst="straightConnector1">
            <a:avLst/>
          </a:prstGeom>
          <a:ln w="57150">
            <a:solidFill>
              <a:srgbClr val="F37DC9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5CB75F07-7B49-4ACD-AC83-BE811760F84B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4830637" y="2125277"/>
            <a:ext cx="7509" cy="1228383"/>
          </a:xfrm>
          <a:prstGeom prst="straightConnector1">
            <a:avLst/>
          </a:prstGeom>
          <a:ln w="57150">
            <a:solidFill>
              <a:srgbClr val="F37DC9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A3A36557-8407-483C-80BC-75CEDD4D7DAB}"/>
              </a:ext>
            </a:extLst>
          </p:cNvPr>
          <p:cNvSpPr/>
          <p:nvPr/>
        </p:nvSpPr>
        <p:spPr>
          <a:xfrm>
            <a:off x="8747996" y="1667554"/>
            <a:ext cx="1017568" cy="457723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B829BE4A-1B8A-4B40-AA6F-05BF9383C22D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9256780" y="2125277"/>
            <a:ext cx="0" cy="1234259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B6E9946D-C188-46A0-B16F-04DD7AF934D3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7039312" y="2125277"/>
            <a:ext cx="8151" cy="1238510"/>
          </a:xfrm>
          <a:prstGeom prst="straightConnector1">
            <a:avLst/>
          </a:prstGeom>
          <a:ln w="57150">
            <a:solidFill>
              <a:srgbClr val="F37DC9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ACF7F48-71DB-40BF-908A-73745C6073A7}"/>
              </a:ext>
            </a:extLst>
          </p:cNvPr>
          <p:cNvSpPr txBox="1"/>
          <p:nvPr/>
        </p:nvSpPr>
        <p:spPr>
          <a:xfrm>
            <a:off x="8556613" y="1158954"/>
            <a:ext cx="138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3D3BF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&lt;END&gt;</a:t>
            </a:r>
            <a:endParaRPr lang="ru-RU" sz="2400" dirty="0">
              <a:solidFill>
                <a:srgbClr val="3D3BFF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35D4726C-0761-4775-BD37-6AB63CC78364}"/>
              </a:ext>
            </a:extLst>
          </p:cNvPr>
          <p:cNvSpPr/>
          <p:nvPr/>
        </p:nvSpPr>
        <p:spPr>
          <a:xfrm>
            <a:off x="1553633" y="3363788"/>
            <a:ext cx="8774270" cy="765130"/>
          </a:xfrm>
          <a:prstGeom prst="roundRect">
            <a:avLst/>
          </a:prstGeom>
          <a:solidFill>
            <a:srgbClr val="F37D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Transformer</a:t>
            </a:r>
            <a:endParaRPr lang="ru-RU" sz="3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95075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Self-attention</a:t>
            </a:r>
            <a:endParaRPr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65CDBABA-27E8-4779-A373-9CCADDF716B3}"/>
              </a:ext>
            </a:extLst>
          </p:cNvPr>
          <p:cNvSpPr/>
          <p:nvPr/>
        </p:nvSpPr>
        <p:spPr>
          <a:xfrm>
            <a:off x="2409653" y="4746249"/>
            <a:ext cx="1017568" cy="45772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34661D4-A55E-485B-8435-78DE40E8836D}"/>
              </a:ext>
            </a:extLst>
          </p:cNvPr>
          <p:cNvSpPr/>
          <p:nvPr/>
        </p:nvSpPr>
        <p:spPr>
          <a:xfrm>
            <a:off x="4228200" y="4746250"/>
            <a:ext cx="1017568" cy="45772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D3867553-19D1-4F05-BEBD-DF615F2DCFC9}"/>
              </a:ext>
            </a:extLst>
          </p:cNvPr>
          <p:cNvSpPr/>
          <p:nvPr/>
        </p:nvSpPr>
        <p:spPr>
          <a:xfrm>
            <a:off x="591106" y="4746250"/>
            <a:ext cx="1017568" cy="45772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146376B5-8C21-4894-9616-4507D227C592}"/>
              </a:ext>
            </a:extLst>
          </p:cNvPr>
          <p:cNvSpPr/>
          <p:nvPr/>
        </p:nvSpPr>
        <p:spPr>
          <a:xfrm>
            <a:off x="591106" y="3334157"/>
            <a:ext cx="4654662" cy="692699"/>
          </a:xfrm>
          <a:prstGeom prst="roundRect">
            <a:avLst/>
          </a:prstGeom>
          <a:solidFill>
            <a:srgbClr val="E6855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Self-Attention</a:t>
            </a:r>
            <a:endParaRPr lang="ru-RU" sz="24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C8479117-E828-4CE4-BE94-2BF09563DC33}"/>
              </a:ext>
            </a:extLst>
          </p:cNvPr>
          <p:cNvSpPr/>
          <p:nvPr/>
        </p:nvSpPr>
        <p:spPr>
          <a:xfrm>
            <a:off x="591106" y="2170215"/>
            <a:ext cx="1017568" cy="457723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F1360428-ABD1-4F2E-A07F-F8A940F951E5}"/>
              </a:ext>
            </a:extLst>
          </p:cNvPr>
          <p:cNvSpPr/>
          <p:nvPr/>
        </p:nvSpPr>
        <p:spPr>
          <a:xfrm>
            <a:off x="2409653" y="2170215"/>
            <a:ext cx="1017568" cy="457723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07B1725E-1510-461A-A12B-A3A34FA23B39}"/>
              </a:ext>
            </a:extLst>
          </p:cNvPr>
          <p:cNvSpPr/>
          <p:nvPr/>
        </p:nvSpPr>
        <p:spPr>
          <a:xfrm>
            <a:off x="4228200" y="2170215"/>
            <a:ext cx="1017568" cy="457723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5059839C-CBD5-44B4-B1B2-870B279D99C1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1099890" y="2627938"/>
            <a:ext cx="0" cy="70622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3F901984-FED6-43AA-9433-277FF6F56FD8}"/>
              </a:ext>
            </a:extLst>
          </p:cNvPr>
          <p:cNvCxnSpPr>
            <a:cxnSpLocks/>
            <a:stCxn id="7" idx="0"/>
            <a:endCxn id="9" idx="2"/>
          </p:cNvCxnSpPr>
          <p:nvPr/>
        </p:nvCxnSpPr>
        <p:spPr>
          <a:xfrm flipV="1">
            <a:off x="2918437" y="2627938"/>
            <a:ext cx="0" cy="706219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3BFAB812-EC09-4422-A630-207302D46637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4736984" y="2627938"/>
            <a:ext cx="0" cy="706219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124AE7E7-4DE4-4246-B929-BB0CC7F96442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4736984" y="4026856"/>
            <a:ext cx="0" cy="71939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FAD87AC2-CCA0-4E2E-B5C2-56CAFED2CB30}"/>
              </a:ext>
            </a:extLst>
          </p:cNvPr>
          <p:cNvCxnSpPr>
            <a:cxnSpLocks/>
            <a:stCxn id="4" idx="0"/>
            <a:endCxn id="7" idx="2"/>
          </p:cNvCxnSpPr>
          <p:nvPr/>
        </p:nvCxnSpPr>
        <p:spPr>
          <a:xfrm flipV="1">
            <a:off x="2918437" y="4026856"/>
            <a:ext cx="0" cy="71939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005E610A-35A0-42A2-A669-03D78C675DE3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099890" y="4026856"/>
            <a:ext cx="0" cy="71939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5181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en-US" sz="3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Self-attention</a:t>
            </a:r>
            <a:endParaRPr lang="en-US" sz="36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8423C7F-D901-4EDE-BC1E-ACDC2A1A62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209043" y="1305199"/>
            <a:ext cx="5391850" cy="5284014"/>
          </a:xfrm>
          <a:prstGeom prst="rect">
            <a:avLst/>
          </a:prstGeom>
        </p:spPr>
      </p:pic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65CDBABA-27E8-4779-A373-9CCADDF716B3}"/>
              </a:ext>
            </a:extLst>
          </p:cNvPr>
          <p:cNvSpPr/>
          <p:nvPr/>
        </p:nvSpPr>
        <p:spPr>
          <a:xfrm>
            <a:off x="2409653" y="4746249"/>
            <a:ext cx="1017568" cy="45772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34661D4-A55E-485B-8435-78DE40E8836D}"/>
              </a:ext>
            </a:extLst>
          </p:cNvPr>
          <p:cNvSpPr/>
          <p:nvPr/>
        </p:nvSpPr>
        <p:spPr>
          <a:xfrm>
            <a:off x="4228200" y="4746250"/>
            <a:ext cx="1017568" cy="45772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D3867553-19D1-4F05-BEBD-DF615F2DCFC9}"/>
              </a:ext>
            </a:extLst>
          </p:cNvPr>
          <p:cNvSpPr/>
          <p:nvPr/>
        </p:nvSpPr>
        <p:spPr>
          <a:xfrm>
            <a:off x="591106" y="4746250"/>
            <a:ext cx="1017568" cy="45772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146376B5-8C21-4894-9616-4507D227C592}"/>
              </a:ext>
            </a:extLst>
          </p:cNvPr>
          <p:cNvSpPr/>
          <p:nvPr/>
        </p:nvSpPr>
        <p:spPr>
          <a:xfrm>
            <a:off x="591106" y="3334157"/>
            <a:ext cx="4654662" cy="692699"/>
          </a:xfrm>
          <a:prstGeom prst="roundRect">
            <a:avLst/>
          </a:prstGeom>
          <a:solidFill>
            <a:srgbClr val="E6855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Self-Attention</a:t>
            </a:r>
            <a:endParaRPr lang="ru-RU" sz="24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C8479117-E828-4CE4-BE94-2BF09563DC33}"/>
              </a:ext>
            </a:extLst>
          </p:cNvPr>
          <p:cNvSpPr/>
          <p:nvPr/>
        </p:nvSpPr>
        <p:spPr>
          <a:xfrm>
            <a:off x="591106" y="2170215"/>
            <a:ext cx="1017568" cy="457723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F1360428-ABD1-4F2E-A07F-F8A940F951E5}"/>
              </a:ext>
            </a:extLst>
          </p:cNvPr>
          <p:cNvSpPr/>
          <p:nvPr/>
        </p:nvSpPr>
        <p:spPr>
          <a:xfrm>
            <a:off x="2409653" y="2170215"/>
            <a:ext cx="1017568" cy="457723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07B1725E-1510-461A-A12B-A3A34FA23B39}"/>
              </a:ext>
            </a:extLst>
          </p:cNvPr>
          <p:cNvSpPr/>
          <p:nvPr/>
        </p:nvSpPr>
        <p:spPr>
          <a:xfrm>
            <a:off x="4228200" y="2170215"/>
            <a:ext cx="1017568" cy="457723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5059839C-CBD5-44B4-B1B2-870B279D99C1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1099890" y="2627938"/>
            <a:ext cx="0" cy="70622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3F901984-FED6-43AA-9433-277FF6F56FD8}"/>
              </a:ext>
            </a:extLst>
          </p:cNvPr>
          <p:cNvCxnSpPr>
            <a:cxnSpLocks/>
            <a:stCxn id="7" idx="0"/>
            <a:endCxn id="9" idx="2"/>
          </p:cNvCxnSpPr>
          <p:nvPr/>
        </p:nvCxnSpPr>
        <p:spPr>
          <a:xfrm flipV="1">
            <a:off x="2918437" y="2627938"/>
            <a:ext cx="0" cy="706219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3BFAB812-EC09-4422-A630-207302D46637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4736984" y="2627938"/>
            <a:ext cx="0" cy="706219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124AE7E7-4DE4-4246-B929-BB0CC7F96442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4736984" y="4026856"/>
            <a:ext cx="0" cy="71939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FAD87AC2-CCA0-4E2E-B5C2-56CAFED2CB30}"/>
              </a:ext>
            </a:extLst>
          </p:cNvPr>
          <p:cNvCxnSpPr>
            <a:cxnSpLocks/>
            <a:stCxn id="4" idx="0"/>
            <a:endCxn id="7" idx="2"/>
          </p:cNvCxnSpPr>
          <p:nvPr/>
        </p:nvCxnSpPr>
        <p:spPr>
          <a:xfrm flipV="1">
            <a:off x="2918437" y="4026856"/>
            <a:ext cx="0" cy="71939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005E610A-35A0-42A2-A669-03D78C675DE3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099890" y="4026856"/>
            <a:ext cx="0" cy="71939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4066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Transformer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ED7D8A-8F62-40D4-9B74-17394B844921}"/>
              </a:ext>
            </a:extLst>
          </p:cNvPr>
          <p:cNvSpPr txBox="1"/>
          <p:nvPr/>
        </p:nvSpPr>
        <p:spPr>
          <a:xfrm>
            <a:off x="476688" y="1012770"/>
            <a:ext cx="3131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3D3BF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Упрощённая схема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724EE594-E588-40A2-820E-1178ABF85A04}"/>
              </a:ext>
            </a:extLst>
          </p:cNvPr>
          <p:cNvSpPr/>
          <p:nvPr/>
        </p:nvSpPr>
        <p:spPr>
          <a:xfrm>
            <a:off x="1343101" y="2403795"/>
            <a:ext cx="400567" cy="43908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A4270478-C3CD-49C5-8E07-020E03D9FFBE}"/>
              </a:ext>
            </a:extLst>
          </p:cNvPr>
          <p:cNvSpPr/>
          <p:nvPr/>
        </p:nvSpPr>
        <p:spPr>
          <a:xfrm>
            <a:off x="1236596" y="5424791"/>
            <a:ext cx="1017568" cy="439089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DDED3969-6CA5-4748-8D89-D5644497F3D5}"/>
              </a:ext>
            </a:extLst>
          </p:cNvPr>
          <p:cNvSpPr/>
          <p:nvPr/>
        </p:nvSpPr>
        <p:spPr>
          <a:xfrm>
            <a:off x="2552049" y="5424791"/>
            <a:ext cx="1017568" cy="439089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43AB3BF6-83C4-4646-8791-5B5DA20CFAE9}"/>
              </a:ext>
            </a:extLst>
          </p:cNvPr>
          <p:cNvSpPr/>
          <p:nvPr/>
        </p:nvSpPr>
        <p:spPr>
          <a:xfrm>
            <a:off x="3867502" y="5424791"/>
            <a:ext cx="1017568" cy="439089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8381E4D3-51BF-4FA6-8430-C3C41FD889BF}"/>
              </a:ext>
            </a:extLst>
          </p:cNvPr>
          <p:cNvSpPr/>
          <p:nvPr/>
        </p:nvSpPr>
        <p:spPr>
          <a:xfrm>
            <a:off x="5182954" y="5424791"/>
            <a:ext cx="1017568" cy="439089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22F66C71-0F95-4C2D-8600-10AE0A1F3113}"/>
              </a:ext>
            </a:extLst>
          </p:cNvPr>
          <p:cNvSpPr/>
          <p:nvPr/>
        </p:nvSpPr>
        <p:spPr>
          <a:xfrm>
            <a:off x="7878027" y="5424791"/>
            <a:ext cx="1017568" cy="439089"/>
          </a:xfrm>
          <a:prstGeom prst="roundRect">
            <a:avLst/>
          </a:prstGeom>
          <a:solidFill>
            <a:srgbClr val="9252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AD84415C-E893-4489-A54F-4190251A12B3}"/>
              </a:ext>
            </a:extLst>
          </p:cNvPr>
          <p:cNvSpPr/>
          <p:nvPr/>
        </p:nvSpPr>
        <p:spPr>
          <a:xfrm>
            <a:off x="9196688" y="5424791"/>
            <a:ext cx="1017568" cy="439089"/>
          </a:xfrm>
          <a:prstGeom prst="roundRect">
            <a:avLst/>
          </a:prstGeom>
          <a:solidFill>
            <a:srgbClr val="9252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CF6E59-1E76-4B55-BBBA-F17C828BFD3A}"/>
              </a:ext>
            </a:extLst>
          </p:cNvPr>
          <p:cNvSpPr txBox="1"/>
          <p:nvPr/>
        </p:nvSpPr>
        <p:spPr>
          <a:xfrm>
            <a:off x="1039193" y="5918817"/>
            <a:ext cx="138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hello</a:t>
            </a:r>
            <a:endParaRPr lang="ru-RU" sz="24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0E7A34-70B4-4707-A6B0-1E9332F38477}"/>
              </a:ext>
            </a:extLst>
          </p:cNvPr>
          <p:cNvSpPr txBox="1"/>
          <p:nvPr/>
        </p:nvSpPr>
        <p:spPr>
          <a:xfrm>
            <a:off x="2344389" y="5918817"/>
            <a:ext cx="138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how</a:t>
            </a:r>
            <a:endParaRPr lang="ru-RU" sz="24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2E380B-EF8F-4E34-9687-226EEAF72CA2}"/>
              </a:ext>
            </a:extLst>
          </p:cNvPr>
          <p:cNvSpPr txBox="1"/>
          <p:nvPr/>
        </p:nvSpPr>
        <p:spPr>
          <a:xfrm>
            <a:off x="3686376" y="5918817"/>
            <a:ext cx="138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are</a:t>
            </a:r>
            <a:endParaRPr lang="ru-RU" sz="24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175CF2-6B79-48EB-AAB9-521CC4CCDFFF}"/>
              </a:ext>
            </a:extLst>
          </p:cNvPr>
          <p:cNvSpPr txBox="1"/>
          <p:nvPr/>
        </p:nvSpPr>
        <p:spPr>
          <a:xfrm>
            <a:off x="4993283" y="5918817"/>
            <a:ext cx="138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you</a:t>
            </a:r>
            <a:endParaRPr lang="ru-RU" sz="24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4C0627-B0A8-45AC-858E-53B332E5D100}"/>
              </a:ext>
            </a:extLst>
          </p:cNvPr>
          <p:cNvSpPr txBox="1"/>
          <p:nvPr/>
        </p:nvSpPr>
        <p:spPr>
          <a:xfrm>
            <a:off x="7705748" y="5935436"/>
            <a:ext cx="138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9252E8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привет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F08953-4FAE-40DA-B84F-61BDA44A4573}"/>
              </a:ext>
            </a:extLst>
          </p:cNvPr>
          <p:cNvSpPr txBox="1"/>
          <p:nvPr/>
        </p:nvSpPr>
        <p:spPr>
          <a:xfrm>
            <a:off x="9054254" y="5935436"/>
            <a:ext cx="138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9252E8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как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537BBB3F-188D-4BE0-A6CA-0A21B2BE4D24}"/>
              </a:ext>
            </a:extLst>
          </p:cNvPr>
          <p:cNvSpPr/>
          <p:nvPr/>
        </p:nvSpPr>
        <p:spPr>
          <a:xfrm>
            <a:off x="8545470" y="713842"/>
            <a:ext cx="1017568" cy="439089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F103B6-323F-43FF-AFAD-58C8860A41AE}"/>
              </a:ext>
            </a:extLst>
          </p:cNvPr>
          <p:cNvSpPr txBox="1"/>
          <p:nvPr/>
        </p:nvSpPr>
        <p:spPr>
          <a:xfrm>
            <a:off x="8335833" y="247650"/>
            <a:ext cx="138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3498DB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дела</a:t>
            </a:r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870CD18F-B805-41E9-9B7E-70E78F52D098}"/>
              </a:ext>
            </a:extLst>
          </p:cNvPr>
          <p:cNvCxnSpPr>
            <a:cxnSpLocks/>
          </p:cNvCxnSpPr>
          <p:nvPr/>
        </p:nvCxnSpPr>
        <p:spPr>
          <a:xfrm flipV="1">
            <a:off x="5715000" y="1485900"/>
            <a:ext cx="2921000" cy="26162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Левая фигурная скобка 19">
            <a:extLst>
              <a:ext uri="{FF2B5EF4-FFF2-40B4-BE49-F238E27FC236}">
                <a16:creationId xmlns:a16="http://schemas.microsoft.com/office/drawing/2014/main" id="{5FA3A091-F78F-43FA-A7F9-4073BDF4D084}"/>
              </a:ext>
            </a:extLst>
          </p:cNvPr>
          <p:cNvSpPr/>
          <p:nvPr/>
        </p:nvSpPr>
        <p:spPr>
          <a:xfrm rot="5400000">
            <a:off x="5211797" y="-86348"/>
            <a:ext cx="890227" cy="9895176"/>
          </a:xfrm>
          <a:prstGeom prst="leftBrace">
            <a:avLst>
              <a:gd name="adj1" fmla="val 4405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81706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en-US" sz="3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Transformer</a:t>
            </a:r>
            <a:endParaRPr lang="en-US" sz="3600" dirty="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798AD10B-43BD-44E8-8218-8AD5C3900B62}"/>
              </a:ext>
            </a:extLst>
          </p:cNvPr>
          <p:cNvSpPr/>
          <p:nvPr/>
        </p:nvSpPr>
        <p:spPr>
          <a:xfrm>
            <a:off x="1343101" y="2403795"/>
            <a:ext cx="400567" cy="43908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31D7351B-847E-4CCD-A886-9A82BC23DE8D}"/>
              </a:ext>
            </a:extLst>
          </p:cNvPr>
          <p:cNvSpPr/>
          <p:nvPr/>
        </p:nvSpPr>
        <p:spPr>
          <a:xfrm>
            <a:off x="1236596" y="5424791"/>
            <a:ext cx="1017568" cy="439089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A30B6D32-38E0-447E-AC9D-192E3DC2610C}"/>
              </a:ext>
            </a:extLst>
          </p:cNvPr>
          <p:cNvSpPr/>
          <p:nvPr/>
        </p:nvSpPr>
        <p:spPr>
          <a:xfrm>
            <a:off x="2552049" y="5424791"/>
            <a:ext cx="1017568" cy="439089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D832FA8-EE99-4F29-9C8A-11F087A78C7C}"/>
              </a:ext>
            </a:extLst>
          </p:cNvPr>
          <p:cNvSpPr/>
          <p:nvPr/>
        </p:nvSpPr>
        <p:spPr>
          <a:xfrm>
            <a:off x="3867502" y="5424791"/>
            <a:ext cx="1017568" cy="439089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BE80094-BF67-422F-9C4C-7EBF96539758}"/>
              </a:ext>
            </a:extLst>
          </p:cNvPr>
          <p:cNvSpPr/>
          <p:nvPr/>
        </p:nvSpPr>
        <p:spPr>
          <a:xfrm>
            <a:off x="5182954" y="5424791"/>
            <a:ext cx="1017568" cy="439089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F6AF6CF-8FB3-4884-9ED1-B62FBA8FF4B4}"/>
              </a:ext>
            </a:extLst>
          </p:cNvPr>
          <p:cNvSpPr/>
          <p:nvPr/>
        </p:nvSpPr>
        <p:spPr>
          <a:xfrm>
            <a:off x="7878027" y="5424791"/>
            <a:ext cx="1017568" cy="439089"/>
          </a:xfrm>
          <a:prstGeom prst="roundRect">
            <a:avLst/>
          </a:prstGeom>
          <a:solidFill>
            <a:srgbClr val="9252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7674FDD-B1D8-44B4-808E-71F79DC74FC9}"/>
              </a:ext>
            </a:extLst>
          </p:cNvPr>
          <p:cNvSpPr/>
          <p:nvPr/>
        </p:nvSpPr>
        <p:spPr>
          <a:xfrm>
            <a:off x="9196688" y="5424791"/>
            <a:ext cx="1017568" cy="439089"/>
          </a:xfrm>
          <a:prstGeom prst="roundRect">
            <a:avLst/>
          </a:prstGeom>
          <a:solidFill>
            <a:srgbClr val="9252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AF9E83-7048-4E20-93A6-2B338DC0D3E4}"/>
              </a:ext>
            </a:extLst>
          </p:cNvPr>
          <p:cNvSpPr txBox="1"/>
          <p:nvPr/>
        </p:nvSpPr>
        <p:spPr>
          <a:xfrm>
            <a:off x="1039193" y="5918817"/>
            <a:ext cx="138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hello</a:t>
            </a:r>
            <a:endParaRPr lang="ru-RU" sz="24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5DB63B-510B-4569-871D-F5C6BB615E6A}"/>
              </a:ext>
            </a:extLst>
          </p:cNvPr>
          <p:cNvSpPr txBox="1"/>
          <p:nvPr/>
        </p:nvSpPr>
        <p:spPr>
          <a:xfrm>
            <a:off x="2344389" y="5918817"/>
            <a:ext cx="138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how</a:t>
            </a:r>
            <a:endParaRPr lang="ru-RU" sz="24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0F584A-C60A-4537-8D81-5C30C0BB01BC}"/>
              </a:ext>
            </a:extLst>
          </p:cNvPr>
          <p:cNvSpPr txBox="1"/>
          <p:nvPr/>
        </p:nvSpPr>
        <p:spPr>
          <a:xfrm>
            <a:off x="3686376" y="5918817"/>
            <a:ext cx="138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are</a:t>
            </a:r>
            <a:endParaRPr lang="ru-RU" sz="24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6F4CDE-000E-40CD-8586-A6FA550CAA34}"/>
              </a:ext>
            </a:extLst>
          </p:cNvPr>
          <p:cNvSpPr txBox="1"/>
          <p:nvPr/>
        </p:nvSpPr>
        <p:spPr>
          <a:xfrm>
            <a:off x="4993283" y="5918817"/>
            <a:ext cx="138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you</a:t>
            </a:r>
            <a:endParaRPr lang="ru-RU" sz="24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41F362-471C-409E-8D6F-61EFDD612005}"/>
              </a:ext>
            </a:extLst>
          </p:cNvPr>
          <p:cNvSpPr txBox="1"/>
          <p:nvPr/>
        </p:nvSpPr>
        <p:spPr>
          <a:xfrm>
            <a:off x="7705748" y="5935436"/>
            <a:ext cx="138886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9252E8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привет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C1D0B9-E02F-4465-AB16-107EA6580E37}"/>
              </a:ext>
            </a:extLst>
          </p:cNvPr>
          <p:cNvSpPr txBox="1"/>
          <p:nvPr/>
        </p:nvSpPr>
        <p:spPr>
          <a:xfrm>
            <a:off x="9054254" y="5935436"/>
            <a:ext cx="138886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9252E8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как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D58AD28-5B68-46B1-B179-285C22A70118}"/>
              </a:ext>
            </a:extLst>
          </p:cNvPr>
          <p:cNvSpPr txBox="1"/>
          <p:nvPr/>
        </p:nvSpPr>
        <p:spPr>
          <a:xfrm>
            <a:off x="476688" y="1012770"/>
            <a:ext cx="3131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3D3BF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Упрощённая схема</a:t>
            </a:r>
          </a:p>
        </p:txBody>
      </p:sp>
    </p:spTree>
    <p:extLst>
      <p:ext uri="{BB962C8B-B14F-4D97-AF65-F5344CB8AC3E}">
        <p14:creationId xmlns:p14="http://schemas.microsoft.com/office/powerpoint/2010/main" val="333252986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en-US" sz="3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Transformer</a:t>
            </a:r>
            <a:endParaRPr lang="en-US" sz="3600" dirty="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798AD10B-43BD-44E8-8218-8AD5C3900B62}"/>
              </a:ext>
            </a:extLst>
          </p:cNvPr>
          <p:cNvSpPr/>
          <p:nvPr/>
        </p:nvSpPr>
        <p:spPr>
          <a:xfrm>
            <a:off x="1343101" y="2403795"/>
            <a:ext cx="400567" cy="43908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31D7351B-847E-4CCD-A886-9A82BC23DE8D}"/>
              </a:ext>
            </a:extLst>
          </p:cNvPr>
          <p:cNvSpPr/>
          <p:nvPr/>
        </p:nvSpPr>
        <p:spPr>
          <a:xfrm>
            <a:off x="1236596" y="5424791"/>
            <a:ext cx="1017568" cy="439089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A30B6D32-38E0-447E-AC9D-192E3DC2610C}"/>
              </a:ext>
            </a:extLst>
          </p:cNvPr>
          <p:cNvSpPr/>
          <p:nvPr/>
        </p:nvSpPr>
        <p:spPr>
          <a:xfrm>
            <a:off x="2552049" y="5424791"/>
            <a:ext cx="1017568" cy="439089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D832FA8-EE99-4F29-9C8A-11F087A78C7C}"/>
              </a:ext>
            </a:extLst>
          </p:cNvPr>
          <p:cNvSpPr/>
          <p:nvPr/>
        </p:nvSpPr>
        <p:spPr>
          <a:xfrm>
            <a:off x="3867502" y="5424791"/>
            <a:ext cx="1017568" cy="439089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BE80094-BF67-422F-9C4C-7EBF96539758}"/>
              </a:ext>
            </a:extLst>
          </p:cNvPr>
          <p:cNvSpPr/>
          <p:nvPr/>
        </p:nvSpPr>
        <p:spPr>
          <a:xfrm>
            <a:off x="5182954" y="5424791"/>
            <a:ext cx="1017568" cy="439089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F6AF6CF-8FB3-4884-9ED1-B62FBA8FF4B4}"/>
              </a:ext>
            </a:extLst>
          </p:cNvPr>
          <p:cNvSpPr/>
          <p:nvPr/>
        </p:nvSpPr>
        <p:spPr>
          <a:xfrm>
            <a:off x="7878027" y="5424791"/>
            <a:ext cx="1017568" cy="439089"/>
          </a:xfrm>
          <a:prstGeom prst="roundRect">
            <a:avLst/>
          </a:prstGeom>
          <a:solidFill>
            <a:srgbClr val="9252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7674FDD-B1D8-44B4-808E-71F79DC74FC9}"/>
              </a:ext>
            </a:extLst>
          </p:cNvPr>
          <p:cNvSpPr/>
          <p:nvPr/>
        </p:nvSpPr>
        <p:spPr>
          <a:xfrm>
            <a:off x="9196688" y="5424791"/>
            <a:ext cx="1017568" cy="439089"/>
          </a:xfrm>
          <a:prstGeom prst="roundRect">
            <a:avLst/>
          </a:prstGeom>
          <a:solidFill>
            <a:srgbClr val="9252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AF9E83-7048-4E20-93A6-2B338DC0D3E4}"/>
              </a:ext>
            </a:extLst>
          </p:cNvPr>
          <p:cNvSpPr txBox="1"/>
          <p:nvPr/>
        </p:nvSpPr>
        <p:spPr>
          <a:xfrm>
            <a:off x="1039193" y="5918817"/>
            <a:ext cx="138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hello</a:t>
            </a:r>
            <a:endParaRPr lang="ru-RU" sz="24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5DB63B-510B-4569-871D-F5C6BB615E6A}"/>
              </a:ext>
            </a:extLst>
          </p:cNvPr>
          <p:cNvSpPr txBox="1"/>
          <p:nvPr/>
        </p:nvSpPr>
        <p:spPr>
          <a:xfrm>
            <a:off x="2344389" y="5918817"/>
            <a:ext cx="138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how</a:t>
            </a:r>
            <a:endParaRPr lang="ru-RU" sz="24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0F584A-C60A-4537-8D81-5C30C0BB01BC}"/>
              </a:ext>
            </a:extLst>
          </p:cNvPr>
          <p:cNvSpPr txBox="1"/>
          <p:nvPr/>
        </p:nvSpPr>
        <p:spPr>
          <a:xfrm>
            <a:off x="3686376" y="5918817"/>
            <a:ext cx="138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are</a:t>
            </a:r>
            <a:endParaRPr lang="ru-RU" sz="24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6F4CDE-000E-40CD-8586-A6FA550CAA34}"/>
              </a:ext>
            </a:extLst>
          </p:cNvPr>
          <p:cNvSpPr txBox="1"/>
          <p:nvPr/>
        </p:nvSpPr>
        <p:spPr>
          <a:xfrm>
            <a:off x="4993283" y="5918817"/>
            <a:ext cx="138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you</a:t>
            </a:r>
            <a:endParaRPr lang="ru-RU" sz="24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41F362-471C-409E-8D6F-61EFDD612005}"/>
              </a:ext>
            </a:extLst>
          </p:cNvPr>
          <p:cNvSpPr txBox="1"/>
          <p:nvPr/>
        </p:nvSpPr>
        <p:spPr>
          <a:xfrm>
            <a:off x="7705748" y="5935436"/>
            <a:ext cx="138886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9252E8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привет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C1D0B9-E02F-4465-AB16-107EA6580E37}"/>
              </a:ext>
            </a:extLst>
          </p:cNvPr>
          <p:cNvSpPr txBox="1"/>
          <p:nvPr/>
        </p:nvSpPr>
        <p:spPr>
          <a:xfrm>
            <a:off x="9054254" y="5935436"/>
            <a:ext cx="138886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9252E8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как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18B024CA-55F5-4E62-BA8D-AE00AFBC2BD0}"/>
              </a:ext>
            </a:extLst>
          </p:cNvPr>
          <p:cNvSpPr/>
          <p:nvPr/>
        </p:nvSpPr>
        <p:spPr>
          <a:xfrm>
            <a:off x="1242286" y="4214256"/>
            <a:ext cx="4958236" cy="483492"/>
          </a:xfrm>
          <a:prstGeom prst="roundRect">
            <a:avLst/>
          </a:prstGeom>
          <a:solidFill>
            <a:srgbClr val="E6855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Self-Attention</a:t>
            </a:r>
            <a:endParaRPr lang="ru-RU" sz="24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611C3A1A-FCC4-4613-A8EE-2A063F45698C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745380" y="4701229"/>
            <a:ext cx="0" cy="72356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9B13D209-CC5D-4CEB-8385-A7F211A97F04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3060833" y="4701229"/>
            <a:ext cx="0" cy="72356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F77841FC-7E70-4815-AC17-F6D0F115A16E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4376286" y="4701229"/>
            <a:ext cx="0" cy="72356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E93FB51C-6632-4BEF-803A-C50A3E23E135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5691738" y="4701229"/>
            <a:ext cx="0" cy="72356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: скругленные углы 49">
            <a:extLst>
              <a:ext uri="{FF2B5EF4-FFF2-40B4-BE49-F238E27FC236}">
                <a16:creationId xmlns:a16="http://schemas.microsoft.com/office/drawing/2014/main" id="{20128F39-64FD-4187-8915-B93E3A1E1E85}"/>
              </a:ext>
            </a:extLst>
          </p:cNvPr>
          <p:cNvSpPr/>
          <p:nvPr/>
        </p:nvSpPr>
        <p:spPr>
          <a:xfrm>
            <a:off x="828676" y="2247536"/>
            <a:ext cx="5810250" cy="2922046"/>
          </a:xfrm>
          <a:prstGeom prst="round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609DA37-6C40-46A5-BFFD-5D606CB0317D}"/>
              </a:ext>
            </a:extLst>
          </p:cNvPr>
          <p:cNvSpPr txBox="1"/>
          <p:nvPr/>
        </p:nvSpPr>
        <p:spPr>
          <a:xfrm>
            <a:off x="2800788" y="1727811"/>
            <a:ext cx="1762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Encoder</a:t>
            </a:r>
            <a:endParaRPr lang="ru-RU" sz="24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EEE79EE-A648-42D2-BE2A-5441DA31BEC5}"/>
              </a:ext>
            </a:extLst>
          </p:cNvPr>
          <p:cNvSpPr txBox="1"/>
          <p:nvPr/>
        </p:nvSpPr>
        <p:spPr>
          <a:xfrm>
            <a:off x="125106" y="3344555"/>
            <a:ext cx="674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tx1">
                    <a:lumMod val="50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Nx</a:t>
            </a:r>
            <a:endParaRPr lang="ru-RU" sz="2400" dirty="0">
              <a:solidFill>
                <a:schemeClr val="tx1">
                  <a:lumMod val="50000"/>
                </a:schemeClr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D58AD28-5B68-46B1-B179-285C22A70118}"/>
              </a:ext>
            </a:extLst>
          </p:cNvPr>
          <p:cNvSpPr txBox="1"/>
          <p:nvPr/>
        </p:nvSpPr>
        <p:spPr>
          <a:xfrm>
            <a:off x="476688" y="1012770"/>
            <a:ext cx="3131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3D3BF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Упрощённая схема</a:t>
            </a:r>
          </a:p>
        </p:txBody>
      </p:sp>
    </p:spTree>
    <p:extLst>
      <p:ext uri="{BB962C8B-B14F-4D97-AF65-F5344CB8AC3E}">
        <p14:creationId xmlns:p14="http://schemas.microsoft.com/office/powerpoint/2010/main" val="233572533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en-US" sz="3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Transformer</a:t>
            </a:r>
            <a:endParaRPr lang="en-US" sz="3600" dirty="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798AD10B-43BD-44E8-8218-8AD5C3900B62}"/>
              </a:ext>
            </a:extLst>
          </p:cNvPr>
          <p:cNvSpPr/>
          <p:nvPr/>
        </p:nvSpPr>
        <p:spPr>
          <a:xfrm>
            <a:off x="1343101" y="2403795"/>
            <a:ext cx="400567" cy="43908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31D7351B-847E-4CCD-A886-9A82BC23DE8D}"/>
              </a:ext>
            </a:extLst>
          </p:cNvPr>
          <p:cNvSpPr/>
          <p:nvPr/>
        </p:nvSpPr>
        <p:spPr>
          <a:xfrm>
            <a:off x="1236596" y="5424791"/>
            <a:ext cx="1017568" cy="439089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A30B6D32-38E0-447E-AC9D-192E3DC2610C}"/>
              </a:ext>
            </a:extLst>
          </p:cNvPr>
          <p:cNvSpPr/>
          <p:nvPr/>
        </p:nvSpPr>
        <p:spPr>
          <a:xfrm>
            <a:off x="2552049" y="5424791"/>
            <a:ext cx="1017568" cy="439089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D832FA8-EE99-4F29-9C8A-11F087A78C7C}"/>
              </a:ext>
            </a:extLst>
          </p:cNvPr>
          <p:cNvSpPr/>
          <p:nvPr/>
        </p:nvSpPr>
        <p:spPr>
          <a:xfrm>
            <a:off x="3867502" y="5424791"/>
            <a:ext cx="1017568" cy="439089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BE80094-BF67-422F-9C4C-7EBF96539758}"/>
              </a:ext>
            </a:extLst>
          </p:cNvPr>
          <p:cNvSpPr/>
          <p:nvPr/>
        </p:nvSpPr>
        <p:spPr>
          <a:xfrm>
            <a:off x="5182954" y="5424791"/>
            <a:ext cx="1017568" cy="439089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F6AF6CF-8FB3-4884-9ED1-B62FBA8FF4B4}"/>
              </a:ext>
            </a:extLst>
          </p:cNvPr>
          <p:cNvSpPr/>
          <p:nvPr/>
        </p:nvSpPr>
        <p:spPr>
          <a:xfrm>
            <a:off x="7878027" y="5424791"/>
            <a:ext cx="1017568" cy="439089"/>
          </a:xfrm>
          <a:prstGeom prst="roundRect">
            <a:avLst/>
          </a:prstGeom>
          <a:solidFill>
            <a:srgbClr val="9252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7674FDD-B1D8-44B4-808E-71F79DC74FC9}"/>
              </a:ext>
            </a:extLst>
          </p:cNvPr>
          <p:cNvSpPr/>
          <p:nvPr/>
        </p:nvSpPr>
        <p:spPr>
          <a:xfrm>
            <a:off x="9196688" y="5424791"/>
            <a:ext cx="1017568" cy="439089"/>
          </a:xfrm>
          <a:prstGeom prst="roundRect">
            <a:avLst/>
          </a:prstGeom>
          <a:solidFill>
            <a:srgbClr val="9252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AF9E83-7048-4E20-93A6-2B338DC0D3E4}"/>
              </a:ext>
            </a:extLst>
          </p:cNvPr>
          <p:cNvSpPr txBox="1"/>
          <p:nvPr/>
        </p:nvSpPr>
        <p:spPr>
          <a:xfrm>
            <a:off x="1039193" y="5918817"/>
            <a:ext cx="138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hello</a:t>
            </a:r>
            <a:endParaRPr lang="ru-RU" sz="24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5DB63B-510B-4569-871D-F5C6BB615E6A}"/>
              </a:ext>
            </a:extLst>
          </p:cNvPr>
          <p:cNvSpPr txBox="1"/>
          <p:nvPr/>
        </p:nvSpPr>
        <p:spPr>
          <a:xfrm>
            <a:off x="2344389" y="5918817"/>
            <a:ext cx="138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how</a:t>
            </a:r>
            <a:endParaRPr lang="ru-RU" sz="24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0F584A-C60A-4537-8D81-5C30C0BB01BC}"/>
              </a:ext>
            </a:extLst>
          </p:cNvPr>
          <p:cNvSpPr txBox="1"/>
          <p:nvPr/>
        </p:nvSpPr>
        <p:spPr>
          <a:xfrm>
            <a:off x="3686376" y="5918817"/>
            <a:ext cx="138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are</a:t>
            </a:r>
            <a:endParaRPr lang="ru-RU" sz="24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6F4CDE-000E-40CD-8586-A6FA550CAA34}"/>
              </a:ext>
            </a:extLst>
          </p:cNvPr>
          <p:cNvSpPr txBox="1"/>
          <p:nvPr/>
        </p:nvSpPr>
        <p:spPr>
          <a:xfrm>
            <a:off x="4993283" y="5918817"/>
            <a:ext cx="138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you</a:t>
            </a:r>
            <a:endParaRPr lang="ru-RU" sz="24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41F362-471C-409E-8D6F-61EFDD612005}"/>
              </a:ext>
            </a:extLst>
          </p:cNvPr>
          <p:cNvSpPr txBox="1"/>
          <p:nvPr/>
        </p:nvSpPr>
        <p:spPr>
          <a:xfrm>
            <a:off x="7705748" y="5935436"/>
            <a:ext cx="138886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9252E8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привет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C1D0B9-E02F-4465-AB16-107EA6580E37}"/>
              </a:ext>
            </a:extLst>
          </p:cNvPr>
          <p:cNvSpPr txBox="1"/>
          <p:nvPr/>
        </p:nvSpPr>
        <p:spPr>
          <a:xfrm>
            <a:off x="9054254" y="5935436"/>
            <a:ext cx="138886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9252E8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как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18B024CA-55F5-4E62-BA8D-AE00AFBC2BD0}"/>
              </a:ext>
            </a:extLst>
          </p:cNvPr>
          <p:cNvSpPr/>
          <p:nvPr/>
        </p:nvSpPr>
        <p:spPr>
          <a:xfrm>
            <a:off x="1242286" y="4214256"/>
            <a:ext cx="4958236" cy="483492"/>
          </a:xfrm>
          <a:prstGeom prst="roundRect">
            <a:avLst/>
          </a:prstGeom>
          <a:solidFill>
            <a:srgbClr val="E6855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Self-Attention</a:t>
            </a:r>
            <a:endParaRPr lang="ru-RU" sz="24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DCA5C06C-273E-4872-A7FD-D3DF05F97D61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745380" y="3723756"/>
            <a:ext cx="0" cy="49050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FD4F06EF-90A0-438C-969D-CBA7F3A05DBA}"/>
              </a:ext>
            </a:extLst>
          </p:cNvPr>
          <p:cNvCxnSpPr>
            <a:cxnSpLocks/>
          </p:cNvCxnSpPr>
          <p:nvPr/>
        </p:nvCxnSpPr>
        <p:spPr>
          <a:xfrm flipV="1">
            <a:off x="3060833" y="3727283"/>
            <a:ext cx="0" cy="48697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34FB3D08-E1B8-4E67-9208-5C57D44E7E81}"/>
              </a:ext>
            </a:extLst>
          </p:cNvPr>
          <p:cNvCxnSpPr>
            <a:cxnSpLocks/>
          </p:cNvCxnSpPr>
          <p:nvPr/>
        </p:nvCxnSpPr>
        <p:spPr>
          <a:xfrm flipV="1">
            <a:off x="4376286" y="3727283"/>
            <a:ext cx="0" cy="48697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F9E0513-E733-4558-A50B-EAE14AD9BB51}"/>
              </a:ext>
            </a:extLst>
          </p:cNvPr>
          <p:cNvCxnSpPr>
            <a:cxnSpLocks/>
          </p:cNvCxnSpPr>
          <p:nvPr/>
        </p:nvCxnSpPr>
        <p:spPr>
          <a:xfrm flipV="1">
            <a:off x="5691738" y="3727283"/>
            <a:ext cx="0" cy="48697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C73404EB-F08C-42CD-8986-234C81FF2317}"/>
              </a:ext>
            </a:extLst>
          </p:cNvPr>
          <p:cNvSpPr/>
          <p:nvPr/>
        </p:nvSpPr>
        <p:spPr>
          <a:xfrm>
            <a:off x="1236596" y="3284666"/>
            <a:ext cx="1017568" cy="439089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B6DEF4DF-B7D1-4BD8-BAEF-2F979BC321B6}"/>
              </a:ext>
            </a:extLst>
          </p:cNvPr>
          <p:cNvSpPr/>
          <p:nvPr/>
        </p:nvSpPr>
        <p:spPr>
          <a:xfrm>
            <a:off x="2552047" y="3284666"/>
            <a:ext cx="1017568" cy="439089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611C3A1A-FCC4-4613-A8EE-2A063F45698C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745380" y="4701229"/>
            <a:ext cx="0" cy="72356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9B13D209-CC5D-4CEB-8385-A7F211A97F04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3060833" y="4701229"/>
            <a:ext cx="0" cy="72356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F77841FC-7E70-4815-AC17-F6D0F115A16E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4376286" y="4701229"/>
            <a:ext cx="0" cy="72356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E93FB51C-6632-4BEF-803A-C50A3E23E135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5691738" y="4701229"/>
            <a:ext cx="0" cy="72356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Прямоугольник: скругленные углы 39">
            <a:extLst>
              <a:ext uri="{FF2B5EF4-FFF2-40B4-BE49-F238E27FC236}">
                <a16:creationId xmlns:a16="http://schemas.microsoft.com/office/drawing/2014/main" id="{4A4A5176-4254-43A3-B38F-C14F8BDF02FA}"/>
              </a:ext>
            </a:extLst>
          </p:cNvPr>
          <p:cNvSpPr/>
          <p:nvPr/>
        </p:nvSpPr>
        <p:spPr>
          <a:xfrm>
            <a:off x="3867499" y="3284666"/>
            <a:ext cx="1017568" cy="439089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73AADE54-A784-407A-B649-763D95AC59AF}"/>
              </a:ext>
            </a:extLst>
          </p:cNvPr>
          <p:cNvSpPr/>
          <p:nvPr/>
        </p:nvSpPr>
        <p:spPr>
          <a:xfrm>
            <a:off x="5178932" y="3284666"/>
            <a:ext cx="1017568" cy="439089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0" name="Прямоугольник: скругленные углы 49">
            <a:extLst>
              <a:ext uri="{FF2B5EF4-FFF2-40B4-BE49-F238E27FC236}">
                <a16:creationId xmlns:a16="http://schemas.microsoft.com/office/drawing/2014/main" id="{20128F39-64FD-4187-8915-B93E3A1E1E85}"/>
              </a:ext>
            </a:extLst>
          </p:cNvPr>
          <p:cNvSpPr/>
          <p:nvPr/>
        </p:nvSpPr>
        <p:spPr>
          <a:xfrm>
            <a:off x="828676" y="2247536"/>
            <a:ext cx="5810250" cy="2922046"/>
          </a:xfrm>
          <a:prstGeom prst="round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609DA37-6C40-46A5-BFFD-5D606CB0317D}"/>
              </a:ext>
            </a:extLst>
          </p:cNvPr>
          <p:cNvSpPr txBox="1"/>
          <p:nvPr/>
        </p:nvSpPr>
        <p:spPr>
          <a:xfrm>
            <a:off x="2800788" y="1727811"/>
            <a:ext cx="1762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Encoder</a:t>
            </a:r>
            <a:endParaRPr lang="ru-RU" sz="24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EEE79EE-A648-42D2-BE2A-5441DA31BEC5}"/>
              </a:ext>
            </a:extLst>
          </p:cNvPr>
          <p:cNvSpPr txBox="1"/>
          <p:nvPr/>
        </p:nvSpPr>
        <p:spPr>
          <a:xfrm>
            <a:off x="125106" y="3344555"/>
            <a:ext cx="674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tx1">
                    <a:lumMod val="50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Nx</a:t>
            </a:r>
            <a:endParaRPr lang="ru-RU" sz="2400" dirty="0">
              <a:solidFill>
                <a:schemeClr val="tx1">
                  <a:lumMod val="50000"/>
                </a:schemeClr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D58AD28-5B68-46B1-B179-285C22A70118}"/>
              </a:ext>
            </a:extLst>
          </p:cNvPr>
          <p:cNvSpPr txBox="1"/>
          <p:nvPr/>
        </p:nvSpPr>
        <p:spPr>
          <a:xfrm>
            <a:off x="476688" y="1012770"/>
            <a:ext cx="3131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3D3BF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Упрощённая схема</a:t>
            </a:r>
          </a:p>
        </p:txBody>
      </p:sp>
    </p:spTree>
    <p:extLst>
      <p:ext uri="{BB962C8B-B14F-4D97-AF65-F5344CB8AC3E}">
        <p14:creationId xmlns:p14="http://schemas.microsoft.com/office/powerpoint/2010/main" val="275088711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en-US" sz="3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Transformer</a:t>
            </a:r>
            <a:endParaRPr lang="en-US" sz="3600" dirty="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798AD10B-43BD-44E8-8218-8AD5C3900B62}"/>
              </a:ext>
            </a:extLst>
          </p:cNvPr>
          <p:cNvSpPr/>
          <p:nvPr/>
        </p:nvSpPr>
        <p:spPr>
          <a:xfrm>
            <a:off x="1343101" y="2403795"/>
            <a:ext cx="400567" cy="43908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31D7351B-847E-4CCD-A886-9A82BC23DE8D}"/>
              </a:ext>
            </a:extLst>
          </p:cNvPr>
          <p:cNvSpPr/>
          <p:nvPr/>
        </p:nvSpPr>
        <p:spPr>
          <a:xfrm>
            <a:off x="1236596" y="5424791"/>
            <a:ext cx="1017568" cy="439089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A30B6D32-38E0-447E-AC9D-192E3DC2610C}"/>
              </a:ext>
            </a:extLst>
          </p:cNvPr>
          <p:cNvSpPr/>
          <p:nvPr/>
        </p:nvSpPr>
        <p:spPr>
          <a:xfrm>
            <a:off x="2552049" y="5424791"/>
            <a:ext cx="1017568" cy="439089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D832FA8-EE99-4F29-9C8A-11F087A78C7C}"/>
              </a:ext>
            </a:extLst>
          </p:cNvPr>
          <p:cNvSpPr/>
          <p:nvPr/>
        </p:nvSpPr>
        <p:spPr>
          <a:xfrm>
            <a:off x="3867502" y="5424791"/>
            <a:ext cx="1017568" cy="439089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BE80094-BF67-422F-9C4C-7EBF96539758}"/>
              </a:ext>
            </a:extLst>
          </p:cNvPr>
          <p:cNvSpPr/>
          <p:nvPr/>
        </p:nvSpPr>
        <p:spPr>
          <a:xfrm>
            <a:off x="5182954" y="5424791"/>
            <a:ext cx="1017568" cy="439089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F6AF6CF-8FB3-4884-9ED1-B62FBA8FF4B4}"/>
              </a:ext>
            </a:extLst>
          </p:cNvPr>
          <p:cNvSpPr/>
          <p:nvPr/>
        </p:nvSpPr>
        <p:spPr>
          <a:xfrm>
            <a:off x="7878027" y="5424791"/>
            <a:ext cx="1017568" cy="439089"/>
          </a:xfrm>
          <a:prstGeom prst="roundRect">
            <a:avLst/>
          </a:prstGeom>
          <a:solidFill>
            <a:srgbClr val="9252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7674FDD-B1D8-44B4-808E-71F79DC74FC9}"/>
              </a:ext>
            </a:extLst>
          </p:cNvPr>
          <p:cNvSpPr/>
          <p:nvPr/>
        </p:nvSpPr>
        <p:spPr>
          <a:xfrm>
            <a:off x="9196688" y="5424791"/>
            <a:ext cx="1017568" cy="439089"/>
          </a:xfrm>
          <a:prstGeom prst="roundRect">
            <a:avLst/>
          </a:prstGeom>
          <a:solidFill>
            <a:srgbClr val="9252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AF9E83-7048-4E20-93A6-2B338DC0D3E4}"/>
              </a:ext>
            </a:extLst>
          </p:cNvPr>
          <p:cNvSpPr txBox="1"/>
          <p:nvPr/>
        </p:nvSpPr>
        <p:spPr>
          <a:xfrm>
            <a:off x="1039193" y="5918817"/>
            <a:ext cx="138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hello</a:t>
            </a:r>
            <a:endParaRPr lang="ru-RU" sz="24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5DB63B-510B-4569-871D-F5C6BB615E6A}"/>
              </a:ext>
            </a:extLst>
          </p:cNvPr>
          <p:cNvSpPr txBox="1"/>
          <p:nvPr/>
        </p:nvSpPr>
        <p:spPr>
          <a:xfrm>
            <a:off x="2344389" y="5918817"/>
            <a:ext cx="138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how</a:t>
            </a:r>
            <a:endParaRPr lang="ru-RU" sz="24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0F584A-C60A-4537-8D81-5C30C0BB01BC}"/>
              </a:ext>
            </a:extLst>
          </p:cNvPr>
          <p:cNvSpPr txBox="1"/>
          <p:nvPr/>
        </p:nvSpPr>
        <p:spPr>
          <a:xfrm>
            <a:off x="3686376" y="5918817"/>
            <a:ext cx="138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are</a:t>
            </a:r>
            <a:endParaRPr lang="ru-RU" sz="24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6F4CDE-000E-40CD-8586-A6FA550CAA34}"/>
              </a:ext>
            </a:extLst>
          </p:cNvPr>
          <p:cNvSpPr txBox="1"/>
          <p:nvPr/>
        </p:nvSpPr>
        <p:spPr>
          <a:xfrm>
            <a:off x="4993283" y="5918817"/>
            <a:ext cx="138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you</a:t>
            </a:r>
            <a:endParaRPr lang="ru-RU" sz="24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41F362-471C-409E-8D6F-61EFDD612005}"/>
              </a:ext>
            </a:extLst>
          </p:cNvPr>
          <p:cNvSpPr txBox="1"/>
          <p:nvPr/>
        </p:nvSpPr>
        <p:spPr>
          <a:xfrm>
            <a:off x="7705748" y="5935436"/>
            <a:ext cx="138886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9252E8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привет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C1D0B9-E02F-4465-AB16-107EA6580E37}"/>
              </a:ext>
            </a:extLst>
          </p:cNvPr>
          <p:cNvSpPr txBox="1"/>
          <p:nvPr/>
        </p:nvSpPr>
        <p:spPr>
          <a:xfrm>
            <a:off x="9054254" y="5935436"/>
            <a:ext cx="138886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9252E8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как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18B024CA-55F5-4E62-BA8D-AE00AFBC2BD0}"/>
              </a:ext>
            </a:extLst>
          </p:cNvPr>
          <p:cNvSpPr/>
          <p:nvPr/>
        </p:nvSpPr>
        <p:spPr>
          <a:xfrm>
            <a:off x="1242286" y="4214256"/>
            <a:ext cx="4958236" cy="483492"/>
          </a:xfrm>
          <a:prstGeom prst="roundRect">
            <a:avLst/>
          </a:prstGeom>
          <a:solidFill>
            <a:srgbClr val="E6855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Self-Attention</a:t>
            </a:r>
            <a:endParaRPr lang="ru-RU" sz="24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DCA5C06C-273E-4872-A7FD-D3DF05F97D61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745380" y="3723756"/>
            <a:ext cx="0" cy="49050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FD4F06EF-90A0-438C-969D-CBA7F3A05DBA}"/>
              </a:ext>
            </a:extLst>
          </p:cNvPr>
          <p:cNvCxnSpPr>
            <a:cxnSpLocks/>
          </p:cNvCxnSpPr>
          <p:nvPr/>
        </p:nvCxnSpPr>
        <p:spPr>
          <a:xfrm flipV="1">
            <a:off x="3060833" y="3727283"/>
            <a:ext cx="0" cy="48697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34FB3D08-E1B8-4E67-9208-5C57D44E7E81}"/>
              </a:ext>
            </a:extLst>
          </p:cNvPr>
          <p:cNvCxnSpPr>
            <a:cxnSpLocks/>
          </p:cNvCxnSpPr>
          <p:nvPr/>
        </p:nvCxnSpPr>
        <p:spPr>
          <a:xfrm flipV="1">
            <a:off x="4376286" y="3727283"/>
            <a:ext cx="0" cy="48697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F9E0513-E733-4558-A50B-EAE14AD9BB51}"/>
              </a:ext>
            </a:extLst>
          </p:cNvPr>
          <p:cNvCxnSpPr>
            <a:cxnSpLocks/>
          </p:cNvCxnSpPr>
          <p:nvPr/>
        </p:nvCxnSpPr>
        <p:spPr>
          <a:xfrm flipV="1">
            <a:off x="5691738" y="3727283"/>
            <a:ext cx="0" cy="48697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C73404EB-F08C-42CD-8986-234C81FF2317}"/>
              </a:ext>
            </a:extLst>
          </p:cNvPr>
          <p:cNvSpPr/>
          <p:nvPr/>
        </p:nvSpPr>
        <p:spPr>
          <a:xfrm>
            <a:off x="1236596" y="3284666"/>
            <a:ext cx="1017568" cy="439089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B6DEF4DF-B7D1-4BD8-BAEF-2F979BC321B6}"/>
              </a:ext>
            </a:extLst>
          </p:cNvPr>
          <p:cNvSpPr/>
          <p:nvPr/>
        </p:nvSpPr>
        <p:spPr>
          <a:xfrm>
            <a:off x="2552047" y="3284666"/>
            <a:ext cx="1017568" cy="439089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673D0AD1-4128-4CCD-A268-259ED23FB330}"/>
              </a:ext>
            </a:extLst>
          </p:cNvPr>
          <p:cNvSpPr/>
          <p:nvPr/>
        </p:nvSpPr>
        <p:spPr>
          <a:xfrm>
            <a:off x="7803119" y="4214256"/>
            <a:ext cx="2454293" cy="483492"/>
          </a:xfrm>
          <a:prstGeom prst="roundRect">
            <a:avLst/>
          </a:prstGeom>
          <a:solidFill>
            <a:srgbClr val="E6855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Self-Attention</a:t>
            </a:r>
            <a:endParaRPr lang="ru-RU" sz="24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611C3A1A-FCC4-4613-A8EE-2A063F45698C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745380" y="4701229"/>
            <a:ext cx="0" cy="72356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9B13D209-CC5D-4CEB-8385-A7F211A97F04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3060833" y="4701229"/>
            <a:ext cx="0" cy="72356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F77841FC-7E70-4815-AC17-F6D0F115A16E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4376286" y="4701229"/>
            <a:ext cx="0" cy="72356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E93FB51C-6632-4BEF-803A-C50A3E23E135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5691738" y="4701229"/>
            <a:ext cx="0" cy="72356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3DD2740A-FFCE-4D2C-9CAE-F28CB640B907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8386811" y="4701229"/>
            <a:ext cx="0" cy="72356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A2A659A0-4339-438D-BE98-1CE7E8B34986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9705472" y="4695233"/>
            <a:ext cx="0" cy="72955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Прямоугольник: скругленные углы 39">
            <a:extLst>
              <a:ext uri="{FF2B5EF4-FFF2-40B4-BE49-F238E27FC236}">
                <a16:creationId xmlns:a16="http://schemas.microsoft.com/office/drawing/2014/main" id="{4A4A5176-4254-43A3-B38F-C14F8BDF02FA}"/>
              </a:ext>
            </a:extLst>
          </p:cNvPr>
          <p:cNvSpPr/>
          <p:nvPr/>
        </p:nvSpPr>
        <p:spPr>
          <a:xfrm>
            <a:off x="3867499" y="3284666"/>
            <a:ext cx="1017568" cy="439089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73AADE54-A784-407A-B649-763D95AC59AF}"/>
              </a:ext>
            </a:extLst>
          </p:cNvPr>
          <p:cNvSpPr/>
          <p:nvPr/>
        </p:nvSpPr>
        <p:spPr>
          <a:xfrm>
            <a:off x="5178932" y="3284666"/>
            <a:ext cx="1017568" cy="439089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0" name="Прямоугольник: скругленные углы 49">
            <a:extLst>
              <a:ext uri="{FF2B5EF4-FFF2-40B4-BE49-F238E27FC236}">
                <a16:creationId xmlns:a16="http://schemas.microsoft.com/office/drawing/2014/main" id="{20128F39-64FD-4187-8915-B93E3A1E1E85}"/>
              </a:ext>
            </a:extLst>
          </p:cNvPr>
          <p:cNvSpPr/>
          <p:nvPr/>
        </p:nvSpPr>
        <p:spPr>
          <a:xfrm>
            <a:off x="828676" y="2247536"/>
            <a:ext cx="5810250" cy="2922046"/>
          </a:xfrm>
          <a:prstGeom prst="round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1" name="Прямоугольник: скругленные углы 50">
            <a:extLst>
              <a:ext uri="{FF2B5EF4-FFF2-40B4-BE49-F238E27FC236}">
                <a16:creationId xmlns:a16="http://schemas.microsoft.com/office/drawing/2014/main" id="{C473A819-9B8E-4902-8EE0-9B940599E190}"/>
              </a:ext>
            </a:extLst>
          </p:cNvPr>
          <p:cNvSpPr/>
          <p:nvPr/>
        </p:nvSpPr>
        <p:spPr>
          <a:xfrm>
            <a:off x="7239000" y="1721617"/>
            <a:ext cx="3476625" cy="3447965"/>
          </a:xfrm>
          <a:prstGeom prst="round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609DA37-6C40-46A5-BFFD-5D606CB0317D}"/>
              </a:ext>
            </a:extLst>
          </p:cNvPr>
          <p:cNvSpPr txBox="1"/>
          <p:nvPr/>
        </p:nvSpPr>
        <p:spPr>
          <a:xfrm>
            <a:off x="2800788" y="1727811"/>
            <a:ext cx="1762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Encoder</a:t>
            </a:r>
            <a:endParaRPr lang="ru-RU" sz="24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EEE79EE-A648-42D2-BE2A-5441DA31BEC5}"/>
              </a:ext>
            </a:extLst>
          </p:cNvPr>
          <p:cNvSpPr txBox="1"/>
          <p:nvPr/>
        </p:nvSpPr>
        <p:spPr>
          <a:xfrm>
            <a:off x="125106" y="3344555"/>
            <a:ext cx="674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tx1">
                    <a:lumMod val="50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Nx</a:t>
            </a:r>
            <a:endParaRPr lang="ru-RU" sz="2400" dirty="0">
              <a:solidFill>
                <a:schemeClr val="tx1">
                  <a:lumMod val="50000"/>
                </a:schemeClr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F6463B-6BB9-4AF8-8935-EB262CD23EA8}"/>
              </a:ext>
            </a:extLst>
          </p:cNvPr>
          <p:cNvSpPr txBox="1"/>
          <p:nvPr/>
        </p:nvSpPr>
        <p:spPr>
          <a:xfrm>
            <a:off x="10821681" y="3354080"/>
            <a:ext cx="674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tx1">
                    <a:lumMod val="50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Nx</a:t>
            </a:r>
            <a:endParaRPr lang="ru-RU" sz="2400" dirty="0">
              <a:solidFill>
                <a:schemeClr val="tx1">
                  <a:lumMod val="50000"/>
                </a:schemeClr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093AEE7-EEBA-4E00-B459-C39DA02FBC88}"/>
              </a:ext>
            </a:extLst>
          </p:cNvPr>
          <p:cNvSpPr txBox="1"/>
          <p:nvPr/>
        </p:nvSpPr>
        <p:spPr>
          <a:xfrm>
            <a:off x="10381039" y="1384911"/>
            <a:ext cx="1763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Decoder</a:t>
            </a:r>
            <a:endParaRPr lang="ru-RU" sz="24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D58AD28-5B68-46B1-B179-285C22A70118}"/>
              </a:ext>
            </a:extLst>
          </p:cNvPr>
          <p:cNvSpPr txBox="1"/>
          <p:nvPr/>
        </p:nvSpPr>
        <p:spPr>
          <a:xfrm>
            <a:off x="476688" y="1012770"/>
            <a:ext cx="3131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3D3BF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Упрощённая схема</a:t>
            </a:r>
          </a:p>
        </p:txBody>
      </p:sp>
    </p:spTree>
    <p:extLst>
      <p:ext uri="{BB962C8B-B14F-4D97-AF65-F5344CB8AC3E}">
        <p14:creationId xmlns:p14="http://schemas.microsoft.com/office/powerpoint/2010/main" val="366801756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en-US" sz="3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Transformer</a:t>
            </a:r>
            <a:endParaRPr lang="en-US" sz="3600" dirty="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798AD10B-43BD-44E8-8218-8AD5C3900B62}"/>
              </a:ext>
            </a:extLst>
          </p:cNvPr>
          <p:cNvSpPr/>
          <p:nvPr/>
        </p:nvSpPr>
        <p:spPr>
          <a:xfrm>
            <a:off x="1343101" y="2403795"/>
            <a:ext cx="400567" cy="43908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31D7351B-847E-4CCD-A886-9A82BC23DE8D}"/>
              </a:ext>
            </a:extLst>
          </p:cNvPr>
          <p:cNvSpPr/>
          <p:nvPr/>
        </p:nvSpPr>
        <p:spPr>
          <a:xfrm>
            <a:off x="1236596" y="5424791"/>
            <a:ext cx="1017568" cy="439089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A30B6D32-38E0-447E-AC9D-192E3DC2610C}"/>
              </a:ext>
            </a:extLst>
          </p:cNvPr>
          <p:cNvSpPr/>
          <p:nvPr/>
        </p:nvSpPr>
        <p:spPr>
          <a:xfrm>
            <a:off x="2552049" y="5424791"/>
            <a:ext cx="1017568" cy="439089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D832FA8-EE99-4F29-9C8A-11F087A78C7C}"/>
              </a:ext>
            </a:extLst>
          </p:cNvPr>
          <p:cNvSpPr/>
          <p:nvPr/>
        </p:nvSpPr>
        <p:spPr>
          <a:xfrm>
            <a:off x="3867502" y="5424791"/>
            <a:ext cx="1017568" cy="439089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BE80094-BF67-422F-9C4C-7EBF96539758}"/>
              </a:ext>
            </a:extLst>
          </p:cNvPr>
          <p:cNvSpPr/>
          <p:nvPr/>
        </p:nvSpPr>
        <p:spPr>
          <a:xfrm>
            <a:off x="5182954" y="5424791"/>
            <a:ext cx="1017568" cy="439089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F6AF6CF-8FB3-4884-9ED1-B62FBA8FF4B4}"/>
              </a:ext>
            </a:extLst>
          </p:cNvPr>
          <p:cNvSpPr/>
          <p:nvPr/>
        </p:nvSpPr>
        <p:spPr>
          <a:xfrm>
            <a:off x="7878027" y="5424791"/>
            <a:ext cx="1017568" cy="439089"/>
          </a:xfrm>
          <a:prstGeom prst="roundRect">
            <a:avLst/>
          </a:prstGeom>
          <a:solidFill>
            <a:srgbClr val="9252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7674FDD-B1D8-44B4-808E-71F79DC74FC9}"/>
              </a:ext>
            </a:extLst>
          </p:cNvPr>
          <p:cNvSpPr/>
          <p:nvPr/>
        </p:nvSpPr>
        <p:spPr>
          <a:xfrm>
            <a:off x="9196688" y="5424791"/>
            <a:ext cx="1017568" cy="439089"/>
          </a:xfrm>
          <a:prstGeom prst="roundRect">
            <a:avLst/>
          </a:prstGeom>
          <a:solidFill>
            <a:srgbClr val="9252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AF9E83-7048-4E20-93A6-2B338DC0D3E4}"/>
              </a:ext>
            </a:extLst>
          </p:cNvPr>
          <p:cNvSpPr txBox="1"/>
          <p:nvPr/>
        </p:nvSpPr>
        <p:spPr>
          <a:xfrm>
            <a:off x="1039193" y="5918817"/>
            <a:ext cx="138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hello</a:t>
            </a:r>
            <a:endParaRPr lang="ru-RU" sz="24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5DB63B-510B-4569-871D-F5C6BB615E6A}"/>
              </a:ext>
            </a:extLst>
          </p:cNvPr>
          <p:cNvSpPr txBox="1"/>
          <p:nvPr/>
        </p:nvSpPr>
        <p:spPr>
          <a:xfrm>
            <a:off x="2344389" y="5918817"/>
            <a:ext cx="138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how</a:t>
            </a:r>
            <a:endParaRPr lang="ru-RU" sz="24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0F584A-C60A-4537-8D81-5C30C0BB01BC}"/>
              </a:ext>
            </a:extLst>
          </p:cNvPr>
          <p:cNvSpPr txBox="1"/>
          <p:nvPr/>
        </p:nvSpPr>
        <p:spPr>
          <a:xfrm>
            <a:off x="3686376" y="5918817"/>
            <a:ext cx="138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are</a:t>
            </a:r>
            <a:endParaRPr lang="ru-RU" sz="24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6F4CDE-000E-40CD-8586-A6FA550CAA34}"/>
              </a:ext>
            </a:extLst>
          </p:cNvPr>
          <p:cNvSpPr txBox="1"/>
          <p:nvPr/>
        </p:nvSpPr>
        <p:spPr>
          <a:xfrm>
            <a:off x="4993283" y="5918817"/>
            <a:ext cx="138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you</a:t>
            </a:r>
            <a:endParaRPr lang="ru-RU" sz="24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41F362-471C-409E-8D6F-61EFDD612005}"/>
              </a:ext>
            </a:extLst>
          </p:cNvPr>
          <p:cNvSpPr txBox="1"/>
          <p:nvPr/>
        </p:nvSpPr>
        <p:spPr>
          <a:xfrm>
            <a:off x="7705748" y="5935436"/>
            <a:ext cx="138886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9252E8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привет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C1D0B9-E02F-4465-AB16-107EA6580E37}"/>
              </a:ext>
            </a:extLst>
          </p:cNvPr>
          <p:cNvSpPr txBox="1"/>
          <p:nvPr/>
        </p:nvSpPr>
        <p:spPr>
          <a:xfrm>
            <a:off x="9054254" y="5935436"/>
            <a:ext cx="138886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9252E8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как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18B024CA-55F5-4E62-BA8D-AE00AFBC2BD0}"/>
              </a:ext>
            </a:extLst>
          </p:cNvPr>
          <p:cNvSpPr/>
          <p:nvPr/>
        </p:nvSpPr>
        <p:spPr>
          <a:xfrm>
            <a:off x="1242286" y="4214256"/>
            <a:ext cx="4958236" cy="483492"/>
          </a:xfrm>
          <a:prstGeom prst="roundRect">
            <a:avLst/>
          </a:prstGeom>
          <a:solidFill>
            <a:srgbClr val="E6855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Self-Attention</a:t>
            </a:r>
            <a:endParaRPr lang="ru-RU" sz="24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DCA5C06C-273E-4872-A7FD-D3DF05F97D61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745380" y="3723756"/>
            <a:ext cx="0" cy="49050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FD4F06EF-90A0-438C-969D-CBA7F3A05DBA}"/>
              </a:ext>
            </a:extLst>
          </p:cNvPr>
          <p:cNvCxnSpPr>
            <a:cxnSpLocks/>
          </p:cNvCxnSpPr>
          <p:nvPr/>
        </p:nvCxnSpPr>
        <p:spPr>
          <a:xfrm flipV="1">
            <a:off x="3060833" y="3727283"/>
            <a:ext cx="0" cy="48697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34FB3D08-E1B8-4E67-9208-5C57D44E7E81}"/>
              </a:ext>
            </a:extLst>
          </p:cNvPr>
          <p:cNvCxnSpPr>
            <a:cxnSpLocks/>
          </p:cNvCxnSpPr>
          <p:nvPr/>
        </p:nvCxnSpPr>
        <p:spPr>
          <a:xfrm flipV="1">
            <a:off x="4376286" y="3727283"/>
            <a:ext cx="0" cy="48697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F9E0513-E733-4558-A50B-EAE14AD9BB51}"/>
              </a:ext>
            </a:extLst>
          </p:cNvPr>
          <p:cNvCxnSpPr>
            <a:cxnSpLocks/>
          </p:cNvCxnSpPr>
          <p:nvPr/>
        </p:nvCxnSpPr>
        <p:spPr>
          <a:xfrm flipV="1">
            <a:off x="5691738" y="3727283"/>
            <a:ext cx="0" cy="48697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C73404EB-F08C-42CD-8986-234C81FF2317}"/>
              </a:ext>
            </a:extLst>
          </p:cNvPr>
          <p:cNvSpPr/>
          <p:nvPr/>
        </p:nvSpPr>
        <p:spPr>
          <a:xfrm>
            <a:off x="1236596" y="3284666"/>
            <a:ext cx="1017568" cy="439089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B6DEF4DF-B7D1-4BD8-BAEF-2F979BC321B6}"/>
              </a:ext>
            </a:extLst>
          </p:cNvPr>
          <p:cNvSpPr/>
          <p:nvPr/>
        </p:nvSpPr>
        <p:spPr>
          <a:xfrm>
            <a:off x="2552047" y="3284666"/>
            <a:ext cx="1017568" cy="439089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916DEE6B-EB3D-4F9B-86A8-02646334A712}"/>
              </a:ext>
            </a:extLst>
          </p:cNvPr>
          <p:cNvCxnSpPr>
            <a:cxnSpLocks/>
            <a:endCxn id="3" idx="6"/>
          </p:cNvCxnSpPr>
          <p:nvPr/>
        </p:nvCxnSpPr>
        <p:spPr>
          <a:xfrm flipH="1" flipV="1">
            <a:off x="1743668" y="2623340"/>
            <a:ext cx="1712" cy="65773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5EFDD380-EDCD-44C8-B35E-2BBC8D984A79}"/>
              </a:ext>
            </a:extLst>
          </p:cNvPr>
          <p:cNvCxnSpPr>
            <a:cxnSpLocks/>
          </p:cNvCxnSpPr>
          <p:nvPr/>
        </p:nvCxnSpPr>
        <p:spPr>
          <a:xfrm flipV="1">
            <a:off x="3060833" y="2623339"/>
            <a:ext cx="0" cy="65272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354E0370-0C7C-4413-84C4-2B444AFF8840}"/>
              </a:ext>
            </a:extLst>
          </p:cNvPr>
          <p:cNvCxnSpPr>
            <a:cxnSpLocks/>
          </p:cNvCxnSpPr>
          <p:nvPr/>
        </p:nvCxnSpPr>
        <p:spPr>
          <a:xfrm flipH="1" flipV="1">
            <a:off x="4376283" y="2623339"/>
            <a:ext cx="3" cy="66988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640741BE-E5EE-4262-889B-8EA147CA77F8}"/>
              </a:ext>
            </a:extLst>
          </p:cNvPr>
          <p:cNvCxnSpPr>
            <a:cxnSpLocks/>
            <a:stCxn id="41" idx="0"/>
          </p:cNvCxnSpPr>
          <p:nvPr/>
        </p:nvCxnSpPr>
        <p:spPr>
          <a:xfrm flipH="1" flipV="1">
            <a:off x="5680995" y="2623339"/>
            <a:ext cx="6721" cy="661327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673D0AD1-4128-4CCD-A268-259ED23FB330}"/>
              </a:ext>
            </a:extLst>
          </p:cNvPr>
          <p:cNvSpPr/>
          <p:nvPr/>
        </p:nvSpPr>
        <p:spPr>
          <a:xfrm>
            <a:off x="7803119" y="4214256"/>
            <a:ext cx="2454293" cy="483492"/>
          </a:xfrm>
          <a:prstGeom prst="roundRect">
            <a:avLst/>
          </a:prstGeom>
          <a:solidFill>
            <a:srgbClr val="E6855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Self-Attention</a:t>
            </a:r>
            <a:endParaRPr lang="ru-RU" sz="24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611C3A1A-FCC4-4613-A8EE-2A063F45698C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745380" y="4701229"/>
            <a:ext cx="0" cy="72356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9B13D209-CC5D-4CEB-8385-A7F211A97F04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3060833" y="4701229"/>
            <a:ext cx="0" cy="72356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F77841FC-7E70-4815-AC17-F6D0F115A16E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4376286" y="4701229"/>
            <a:ext cx="0" cy="72356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E93FB51C-6632-4BEF-803A-C50A3E23E135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5691738" y="4701229"/>
            <a:ext cx="0" cy="72356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3DD2740A-FFCE-4D2C-9CAE-F28CB640B907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8386811" y="4701229"/>
            <a:ext cx="0" cy="72356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A2A659A0-4339-438D-BE98-1CE7E8B34986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9705472" y="4695233"/>
            <a:ext cx="0" cy="72955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18370A1C-67A3-4FB7-B2E1-581A84F7C089}"/>
              </a:ext>
            </a:extLst>
          </p:cNvPr>
          <p:cNvCxnSpPr>
            <a:cxnSpLocks/>
          </p:cNvCxnSpPr>
          <p:nvPr/>
        </p:nvCxnSpPr>
        <p:spPr>
          <a:xfrm flipV="1">
            <a:off x="8386810" y="3734843"/>
            <a:ext cx="1" cy="480977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F81D94C0-D6B8-4902-A510-5AA634A5FE00}"/>
              </a:ext>
            </a:extLst>
          </p:cNvPr>
          <p:cNvCxnSpPr>
            <a:cxnSpLocks/>
          </p:cNvCxnSpPr>
          <p:nvPr/>
        </p:nvCxnSpPr>
        <p:spPr>
          <a:xfrm flipV="1">
            <a:off x="9698244" y="3734842"/>
            <a:ext cx="0" cy="48097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Прямоугольник: скругленные углы 39">
            <a:extLst>
              <a:ext uri="{FF2B5EF4-FFF2-40B4-BE49-F238E27FC236}">
                <a16:creationId xmlns:a16="http://schemas.microsoft.com/office/drawing/2014/main" id="{4A4A5176-4254-43A3-B38F-C14F8BDF02FA}"/>
              </a:ext>
            </a:extLst>
          </p:cNvPr>
          <p:cNvSpPr/>
          <p:nvPr/>
        </p:nvSpPr>
        <p:spPr>
          <a:xfrm>
            <a:off x="3867499" y="3284666"/>
            <a:ext cx="1017568" cy="439089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73AADE54-A784-407A-B649-763D95AC59AF}"/>
              </a:ext>
            </a:extLst>
          </p:cNvPr>
          <p:cNvSpPr/>
          <p:nvPr/>
        </p:nvSpPr>
        <p:spPr>
          <a:xfrm>
            <a:off x="5178932" y="3284666"/>
            <a:ext cx="1017568" cy="439089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2" name="Прямоугольник: скругленные углы 41">
            <a:extLst>
              <a:ext uri="{FF2B5EF4-FFF2-40B4-BE49-F238E27FC236}">
                <a16:creationId xmlns:a16="http://schemas.microsoft.com/office/drawing/2014/main" id="{B3F5342E-D405-4D47-8A44-EBDD5AB2B8BD}"/>
              </a:ext>
            </a:extLst>
          </p:cNvPr>
          <p:cNvSpPr/>
          <p:nvPr/>
        </p:nvSpPr>
        <p:spPr>
          <a:xfrm>
            <a:off x="7803119" y="3247272"/>
            <a:ext cx="2454293" cy="483492"/>
          </a:xfrm>
          <a:prstGeom prst="roundRect">
            <a:avLst/>
          </a:prstGeom>
          <a:solidFill>
            <a:srgbClr val="E5555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Attention</a:t>
            </a:r>
            <a:endParaRPr lang="ru-RU" sz="24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45" name="Соединитель: уступ 44">
            <a:extLst>
              <a:ext uri="{FF2B5EF4-FFF2-40B4-BE49-F238E27FC236}">
                <a16:creationId xmlns:a16="http://schemas.microsoft.com/office/drawing/2014/main" id="{66F0D6BF-56B9-445C-8135-D1F3179C97FB}"/>
              </a:ext>
            </a:extLst>
          </p:cNvPr>
          <p:cNvCxnSpPr>
            <a:stCxn id="3" idx="6"/>
            <a:endCxn id="42" idx="1"/>
          </p:cNvCxnSpPr>
          <p:nvPr/>
        </p:nvCxnSpPr>
        <p:spPr>
          <a:xfrm>
            <a:off x="1743668" y="2623340"/>
            <a:ext cx="6059451" cy="865678"/>
          </a:xfrm>
          <a:prstGeom prst="bentConnector3">
            <a:avLst>
              <a:gd name="adj1" fmla="val 85840"/>
            </a:avLst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: скругленные углы 49">
            <a:extLst>
              <a:ext uri="{FF2B5EF4-FFF2-40B4-BE49-F238E27FC236}">
                <a16:creationId xmlns:a16="http://schemas.microsoft.com/office/drawing/2014/main" id="{20128F39-64FD-4187-8915-B93E3A1E1E85}"/>
              </a:ext>
            </a:extLst>
          </p:cNvPr>
          <p:cNvSpPr/>
          <p:nvPr/>
        </p:nvSpPr>
        <p:spPr>
          <a:xfrm>
            <a:off x="828676" y="2247536"/>
            <a:ext cx="5810250" cy="2922046"/>
          </a:xfrm>
          <a:prstGeom prst="round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1" name="Прямоугольник: скругленные углы 50">
            <a:extLst>
              <a:ext uri="{FF2B5EF4-FFF2-40B4-BE49-F238E27FC236}">
                <a16:creationId xmlns:a16="http://schemas.microsoft.com/office/drawing/2014/main" id="{C473A819-9B8E-4902-8EE0-9B940599E190}"/>
              </a:ext>
            </a:extLst>
          </p:cNvPr>
          <p:cNvSpPr/>
          <p:nvPr/>
        </p:nvSpPr>
        <p:spPr>
          <a:xfrm>
            <a:off x="7239000" y="1721617"/>
            <a:ext cx="3476625" cy="3447965"/>
          </a:xfrm>
          <a:prstGeom prst="round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609DA37-6C40-46A5-BFFD-5D606CB0317D}"/>
              </a:ext>
            </a:extLst>
          </p:cNvPr>
          <p:cNvSpPr txBox="1"/>
          <p:nvPr/>
        </p:nvSpPr>
        <p:spPr>
          <a:xfrm>
            <a:off x="2800788" y="1727811"/>
            <a:ext cx="1762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Encoder</a:t>
            </a:r>
            <a:endParaRPr lang="ru-RU" sz="24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EEE79EE-A648-42D2-BE2A-5441DA31BEC5}"/>
              </a:ext>
            </a:extLst>
          </p:cNvPr>
          <p:cNvSpPr txBox="1"/>
          <p:nvPr/>
        </p:nvSpPr>
        <p:spPr>
          <a:xfrm>
            <a:off x="125106" y="3344555"/>
            <a:ext cx="674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tx1">
                    <a:lumMod val="50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Nx</a:t>
            </a:r>
            <a:endParaRPr lang="ru-RU" sz="2400" dirty="0">
              <a:solidFill>
                <a:schemeClr val="tx1">
                  <a:lumMod val="50000"/>
                </a:schemeClr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F6463B-6BB9-4AF8-8935-EB262CD23EA8}"/>
              </a:ext>
            </a:extLst>
          </p:cNvPr>
          <p:cNvSpPr txBox="1"/>
          <p:nvPr/>
        </p:nvSpPr>
        <p:spPr>
          <a:xfrm>
            <a:off x="10821681" y="3354080"/>
            <a:ext cx="674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tx1">
                    <a:lumMod val="50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Nx</a:t>
            </a:r>
            <a:endParaRPr lang="ru-RU" sz="2400" dirty="0">
              <a:solidFill>
                <a:schemeClr val="tx1">
                  <a:lumMod val="50000"/>
                </a:schemeClr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093AEE7-EEBA-4E00-B459-C39DA02FBC88}"/>
              </a:ext>
            </a:extLst>
          </p:cNvPr>
          <p:cNvSpPr txBox="1"/>
          <p:nvPr/>
        </p:nvSpPr>
        <p:spPr>
          <a:xfrm>
            <a:off x="10381039" y="1384911"/>
            <a:ext cx="1763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Decoder</a:t>
            </a:r>
            <a:endParaRPr lang="ru-RU" sz="24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D58AD28-5B68-46B1-B179-285C22A70118}"/>
              </a:ext>
            </a:extLst>
          </p:cNvPr>
          <p:cNvSpPr txBox="1"/>
          <p:nvPr/>
        </p:nvSpPr>
        <p:spPr>
          <a:xfrm>
            <a:off x="476688" y="1012770"/>
            <a:ext cx="3131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3D3BF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Упрощённая схема</a:t>
            </a:r>
          </a:p>
        </p:txBody>
      </p:sp>
    </p:spTree>
    <p:extLst>
      <p:ext uri="{BB962C8B-B14F-4D97-AF65-F5344CB8AC3E}">
        <p14:creationId xmlns:p14="http://schemas.microsoft.com/office/powerpoint/2010/main" val="354420838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en-US" sz="3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Transformer</a:t>
            </a:r>
            <a:endParaRPr lang="en-US" sz="3600" dirty="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798AD10B-43BD-44E8-8218-8AD5C3900B62}"/>
              </a:ext>
            </a:extLst>
          </p:cNvPr>
          <p:cNvSpPr/>
          <p:nvPr/>
        </p:nvSpPr>
        <p:spPr>
          <a:xfrm>
            <a:off x="1343101" y="2403795"/>
            <a:ext cx="400567" cy="43908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31D7351B-847E-4CCD-A886-9A82BC23DE8D}"/>
              </a:ext>
            </a:extLst>
          </p:cNvPr>
          <p:cNvSpPr/>
          <p:nvPr/>
        </p:nvSpPr>
        <p:spPr>
          <a:xfrm>
            <a:off x="1236596" y="5424791"/>
            <a:ext cx="1017568" cy="439089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A30B6D32-38E0-447E-AC9D-192E3DC2610C}"/>
              </a:ext>
            </a:extLst>
          </p:cNvPr>
          <p:cNvSpPr/>
          <p:nvPr/>
        </p:nvSpPr>
        <p:spPr>
          <a:xfrm>
            <a:off x="2552049" y="5424791"/>
            <a:ext cx="1017568" cy="439089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D832FA8-EE99-4F29-9C8A-11F087A78C7C}"/>
              </a:ext>
            </a:extLst>
          </p:cNvPr>
          <p:cNvSpPr/>
          <p:nvPr/>
        </p:nvSpPr>
        <p:spPr>
          <a:xfrm>
            <a:off x="3867502" y="5424791"/>
            <a:ext cx="1017568" cy="439089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BE80094-BF67-422F-9C4C-7EBF96539758}"/>
              </a:ext>
            </a:extLst>
          </p:cNvPr>
          <p:cNvSpPr/>
          <p:nvPr/>
        </p:nvSpPr>
        <p:spPr>
          <a:xfrm>
            <a:off x="5182954" y="5424791"/>
            <a:ext cx="1017568" cy="439089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F6AF6CF-8FB3-4884-9ED1-B62FBA8FF4B4}"/>
              </a:ext>
            </a:extLst>
          </p:cNvPr>
          <p:cNvSpPr/>
          <p:nvPr/>
        </p:nvSpPr>
        <p:spPr>
          <a:xfrm>
            <a:off x="7878027" y="5424791"/>
            <a:ext cx="1017568" cy="439089"/>
          </a:xfrm>
          <a:prstGeom prst="roundRect">
            <a:avLst/>
          </a:prstGeom>
          <a:solidFill>
            <a:srgbClr val="9252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7674FDD-B1D8-44B4-808E-71F79DC74FC9}"/>
              </a:ext>
            </a:extLst>
          </p:cNvPr>
          <p:cNvSpPr/>
          <p:nvPr/>
        </p:nvSpPr>
        <p:spPr>
          <a:xfrm>
            <a:off x="9196688" y="5424791"/>
            <a:ext cx="1017568" cy="439089"/>
          </a:xfrm>
          <a:prstGeom prst="roundRect">
            <a:avLst/>
          </a:prstGeom>
          <a:solidFill>
            <a:srgbClr val="9252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AF9E83-7048-4E20-93A6-2B338DC0D3E4}"/>
              </a:ext>
            </a:extLst>
          </p:cNvPr>
          <p:cNvSpPr txBox="1"/>
          <p:nvPr/>
        </p:nvSpPr>
        <p:spPr>
          <a:xfrm>
            <a:off x="1039193" y="5918817"/>
            <a:ext cx="138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hello</a:t>
            </a:r>
            <a:endParaRPr lang="ru-RU" sz="24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5DB63B-510B-4569-871D-F5C6BB615E6A}"/>
              </a:ext>
            </a:extLst>
          </p:cNvPr>
          <p:cNvSpPr txBox="1"/>
          <p:nvPr/>
        </p:nvSpPr>
        <p:spPr>
          <a:xfrm>
            <a:off x="2344389" y="5918817"/>
            <a:ext cx="138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how</a:t>
            </a:r>
            <a:endParaRPr lang="ru-RU" sz="24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0F584A-C60A-4537-8D81-5C30C0BB01BC}"/>
              </a:ext>
            </a:extLst>
          </p:cNvPr>
          <p:cNvSpPr txBox="1"/>
          <p:nvPr/>
        </p:nvSpPr>
        <p:spPr>
          <a:xfrm>
            <a:off x="3686376" y="5918817"/>
            <a:ext cx="138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are</a:t>
            </a:r>
            <a:endParaRPr lang="ru-RU" sz="24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6F4CDE-000E-40CD-8586-A6FA550CAA34}"/>
              </a:ext>
            </a:extLst>
          </p:cNvPr>
          <p:cNvSpPr txBox="1"/>
          <p:nvPr/>
        </p:nvSpPr>
        <p:spPr>
          <a:xfrm>
            <a:off x="4993283" y="5918817"/>
            <a:ext cx="138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you</a:t>
            </a:r>
            <a:endParaRPr lang="ru-RU" sz="24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41F362-471C-409E-8D6F-61EFDD612005}"/>
              </a:ext>
            </a:extLst>
          </p:cNvPr>
          <p:cNvSpPr txBox="1"/>
          <p:nvPr/>
        </p:nvSpPr>
        <p:spPr>
          <a:xfrm>
            <a:off x="7705748" y="5935436"/>
            <a:ext cx="138886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9252E8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привет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C1D0B9-E02F-4465-AB16-107EA6580E37}"/>
              </a:ext>
            </a:extLst>
          </p:cNvPr>
          <p:cNvSpPr txBox="1"/>
          <p:nvPr/>
        </p:nvSpPr>
        <p:spPr>
          <a:xfrm>
            <a:off x="9054254" y="5935436"/>
            <a:ext cx="138886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9252E8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как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18B024CA-55F5-4E62-BA8D-AE00AFBC2BD0}"/>
              </a:ext>
            </a:extLst>
          </p:cNvPr>
          <p:cNvSpPr/>
          <p:nvPr/>
        </p:nvSpPr>
        <p:spPr>
          <a:xfrm>
            <a:off x="1242286" y="4214256"/>
            <a:ext cx="4958236" cy="483492"/>
          </a:xfrm>
          <a:prstGeom prst="roundRect">
            <a:avLst/>
          </a:prstGeom>
          <a:solidFill>
            <a:srgbClr val="E6855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Self-Attention</a:t>
            </a:r>
            <a:endParaRPr lang="ru-RU" sz="24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DCA5C06C-273E-4872-A7FD-D3DF05F97D61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745380" y="3723756"/>
            <a:ext cx="0" cy="49050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FD4F06EF-90A0-438C-969D-CBA7F3A05DBA}"/>
              </a:ext>
            </a:extLst>
          </p:cNvPr>
          <p:cNvCxnSpPr>
            <a:cxnSpLocks/>
          </p:cNvCxnSpPr>
          <p:nvPr/>
        </p:nvCxnSpPr>
        <p:spPr>
          <a:xfrm flipV="1">
            <a:off x="3060833" y="3727283"/>
            <a:ext cx="0" cy="48697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34FB3D08-E1B8-4E67-9208-5C57D44E7E81}"/>
              </a:ext>
            </a:extLst>
          </p:cNvPr>
          <p:cNvCxnSpPr>
            <a:cxnSpLocks/>
          </p:cNvCxnSpPr>
          <p:nvPr/>
        </p:nvCxnSpPr>
        <p:spPr>
          <a:xfrm flipV="1">
            <a:off x="4376286" y="3727283"/>
            <a:ext cx="0" cy="48697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F9E0513-E733-4558-A50B-EAE14AD9BB51}"/>
              </a:ext>
            </a:extLst>
          </p:cNvPr>
          <p:cNvCxnSpPr>
            <a:cxnSpLocks/>
          </p:cNvCxnSpPr>
          <p:nvPr/>
        </p:nvCxnSpPr>
        <p:spPr>
          <a:xfrm flipV="1">
            <a:off x="5691738" y="3727283"/>
            <a:ext cx="0" cy="48697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C73404EB-F08C-42CD-8986-234C81FF2317}"/>
              </a:ext>
            </a:extLst>
          </p:cNvPr>
          <p:cNvSpPr/>
          <p:nvPr/>
        </p:nvSpPr>
        <p:spPr>
          <a:xfrm>
            <a:off x="1236596" y="3284666"/>
            <a:ext cx="1017568" cy="439089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B6DEF4DF-B7D1-4BD8-BAEF-2F979BC321B6}"/>
              </a:ext>
            </a:extLst>
          </p:cNvPr>
          <p:cNvSpPr/>
          <p:nvPr/>
        </p:nvSpPr>
        <p:spPr>
          <a:xfrm>
            <a:off x="2552047" y="3284666"/>
            <a:ext cx="1017568" cy="439089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AA73724A-8B0D-41C6-83B1-F51B1859351B}"/>
              </a:ext>
            </a:extLst>
          </p:cNvPr>
          <p:cNvSpPr/>
          <p:nvPr/>
        </p:nvSpPr>
        <p:spPr>
          <a:xfrm>
            <a:off x="7878027" y="2327206"/>
            <a:ext cx="1017568" cy="439089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B41397EB-FD9C-4B04-B4EA-1010626CA62F}"/>
              </a:ext>
            </a:extLst>
          </p:cNvPr>
          <p:cNvSpPr/>
          <p:nvPr/>
        </p:nvSpPr>
        <p:spPr>
          <a:xfrm>
            <a:off x="9189460" y="2327205"/>
            <a:ext cx="1017568" cy="439089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916DEE6B-EB3D-4F9B-86A8-02646334A712}"/>
              </a:ext>
            </a:extLst>
          </p:cNvPr>
          <p:cNvCxnSpPr>
            <a:cxnSpLocks/>
            <a:endCxn id="3" idx="6"/>
          </p:cNvCxnSpPr>
          <p:nvPr/>
        </p:nvCxnSpPr>
        <p:spPr>
          <a:xfrm flipH="1" flipV="1">
            <a:off x="1743668" y="2623340"/>
            <a:ext cx="1712" cy="65773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5EFDD380-EDCD-44C8-B35E-2BBC8D984A79}"/>
              </a:ext>
            </a:extLst>
          </p:cNvPr>
          <p:cNvCxnSpPr>
            <a:cxnSpLocks/>
          </p:cNvCxnSpPr>
          <p:nvPr/>
        </p:nvCxnSpPr>
        <p:spPr>
          <a:xfrm flipV="1">
            <a:off x="3060833" y="2623339"/>
            <a:ext cx="0" cy="65272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354E0370-0C7C-4413-84C4-2B444AFF8840}"/>
              </a:ext>
            </a:extLst>
          </p:cNvPr>
          <p:cNvCxnSpPr>
            <a:cxnSpLocks/>
          </p:cNvCxnSpPr>
          <p:nvPr/>
        </p:nvCxnSpPr>
        <p:spPr>
          <a:xfrm flipH="1" flipV="1">
            <a:off x="4376283" y="2623339"/>
            <a:ext cx="3" cy="66988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640741BE-E5EE-4262-889B-8EA147CA77F8}"/>
              </a:ext>
            </a:extLst>
          </p:cNvPr>
          <p:cNvCxnSpPr>
            <a:cxnSpLocks/>
            <a:stCxn id="41" idx="0"/>
          </p:cNvCxnSpPr>
          <p:nvPr/>
        </p:nvCxnSpPr>
        <p:spPr>
          <a:xfrm flipH="1" flipV="1">
            <a:off x="5680995" y="2623339"/>
            <a:ext cx="6721" cy="661327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673D0AD1-4128-4CCD-A268-259ED23FB330}"/>
              </a:ext>
            </a:extLst>
          </p:cNvPr>
          <p:cNvSpPr/>
          <p:nvPr/>
        </p:nvSpPr>
        <p:spPr>
          <a:xfrm>
            <a:off x="7803119" y="4214256"/>
            <a:ext cx="2454293" cy="483492"/>
          </a:xfrm>
          <a:prstGeom prst="roundRect">
            <a:avLst/>
          </a:prstGeom>
          <a:solidFill>
            <a:srgbClr val="E6855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Self-Attention</a:t>
            </a:r>
            <a:endParaRPr lang="ru-RU" sz="24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611C3A1A-FCC4-4613-A8EE-2A063F45698C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745380" y="4701229"/>
            <a:ext cx="0" cy="72356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9B13D209-CC5D-4CEB-8385-A7F211A97F04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3060833" y="4701229"/>
            <a:ext cx="0" cy="72356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F77841FC-7E70-4815-AC17-F6D0F115A16E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4376286" y="4701229"/>
            <a:ext cx="0" cy="72356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E93FB51C-6632-4BEF-803A-C50A3E23E135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5691738" y="4701229"/>
            <a:ext cx="0" cy="72356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3DD2740A-FFCE-4D2C-9CAE-F28CB640B907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8386811" y="4701229"/>
            <a:ext cx="0" cy="72356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A2A659A0-4339-438D-BE98-1CE7E8B34986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9705472" y="4695233"/>
            <a:ext cx="0" cy="72955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18370A1C-67A3-4FB7-B2E1-581A84F7C089}"/>
              </a:ext>
            </a:extLst>
          </p:cNvPr>
          <p:cNvCxnSpPr>
            <a:cxnSpLocks/>
          </p:cNvCxnSpPr>
          <p:nvPr/>
        </p:nvCxnSpPr>
        <p:spPr>
          <a:xfrm flipV="1">
            <a:off x="8386810" y="3734843"/>
            <a:ext cx="1" cy="480977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F81D94C0-D6B8-4902-A510-5AA634A5FE00}"/>
              </a:ext>
            </a:extLst>
          </p:cNvPr>
          <p:cNvCxnSpPr>
            <a:cxnSpLocks/>
          </p:cNvCxnSpPr>
          <p:nvPr/>
        </p:nvCxnSpPr>
        <p:spPr>
          <a:xfrm flipV="1">
            <a:off x="9698244" y="3734842"/>
            <a:ext cx="0" cy="48097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Прямоугольник: скругленные углы 39">
            <a:extLst>
              <a:ext uri="{FF2B5EF4-FFF2-40B4-BE49-F238E27FC236}">
                <a16:creationId xmlns:a16="http://schemas.microsoft.com/office/drawing/2014/main" id="{4A4A5176-4254-43A3-B38F-C14F8BDF02FA}"/>
              </a:ext>
            </a:extLst>
          </p:cNvPr>
          <p:cNvSpPr/>
          <p:nvPr/>
        </p:nvSpPr>
        <p:spPr>
          <a:xfrm>
            <a:off x="3867499" y="3284666"/>
            <a:ext cx="1017568" cy="439089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73AADE54-A784-407A-B649-763D95AC59AF}"/>
              </a:ext>
            </a:extLst>
          </p:cNvPr>
          <p:cNvSpPr/>
          <p:nvPr/>
        </p:nvSpPr>
        <p:spPr>
          <a:xfrm>
            <a:off x="5178932" y="3284666"/>
            <a:ext cx="1017568" cy="439089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2" name="Прямоугольник: скругленные углы 41">
            <a:extLst>
              <a:ext uri="{FF2B5EF4-FFF2-40B4-BE49-F238E27FC236}">
                <a16:creationId xmlns:a16="http://schemas.microsoft.com/office/drawing/2014/main" id="{B3F5342E-D405-4D47-8A44-EBDD5AB2B8BD}"/>
              </a:ext>
            </a:extLst>
          </p:cNvPr>
          <p:cNvSpPr/>
          <p:nvPr/>
        </p:nvSpPr>
        <p:spPr>
          <a:xfrm>
            <a:off x="7803119" y="3247272"/>
            <a:ext cx="2454293" cy="483492"/>
          </a:xfrm>
          <a:prstGeom prst="roundRect">
            <a:avLst/>
          </a:prstGeom>
          <a:solidFill>
            <a:srgbClr val="E5555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Attention</a:t>
            </a:r>
            <a:endParaRPr lang="ru-RU" sz="24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459F69D8-94A0-41F1-870C-DB533EA4A07F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8386811" y="1864795"/>
            <a:ext cx="13370" cy="46241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D1CF4CB0-4BFF-4398-9A60-8D1A2259272B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9698240" y="1877077"/>
            <a:ext cx="4" cy="450129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оединитель: уступ 44">
            <a:extLst>
              <a:ext uri="{FF2B5EF4-FFF2-40B4-BE49-F238E27FC236}">
                <a16:creationId xmlns:a16="http://schemas.microsoft.com/office/drawing/2014/main" id="{66F0D6BF-56B9-445C-8135-D1F3179C97FB}"/>
              </a:ext>
            </a:extLst>
          </p:cNvPr>
          <p:cNvCxnSpPr>
            <a:stCxn id="3" idx="6"/>
            <a:endCxn id="42" idx="1"/>
          </p:cNvCxnSpPr>
          <p:nvPr/>
        </p:nvCxnSpPr>
        <p:spPr>
          <a:xfrm>
            <a:off x="1743668" y="2623340"/>
            <a:ext cx="6059451" cy="865678"/>
          </a:xfrm>
          <a:prstGeom prst="bentConnector3">
            <a:avLst>
              <a:gd name="adj1" fmla="val 85840"/>
            </a:avLst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2B1D342A-E45B-45C0-BED4-2F65D4248AC3}"/>
              </a:ext>
            </a:extLst>
          </p:cNvPr>
          <p:cNvCxnSpPr>
            <a:cxnSpLocks/>
          </p:cNvCxnSpPr>
          <p:nvPr/>
        </p:nvCxnSpPr>
        <p:spPr>
          <a:xfrm flipV="1">
            <a:off x="8386810" y="2766296"/>
            <a:ext cx="1" cy="480977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C1EA3291-31FC-4F36-AEB2-445564A527E4}"/>
              </a:ext>
            </a:extLst>
          </p:cNvPr>
          <p:cNvCxnSpPr>
            <a:cxnSpLocks/>
          </p:cNvCxnSpPr>
          <p:nvPr/>
        </p:nvCxnSpPr>
        <p:spPr>
          <a:xfrm flipV="1">
            <a:off x="9698244" y="2766295"/>
            <a:ext cx="0" cy="48097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: скругленные углы 49">
            <a:extLst>
              <a:ext uri="{FF2B5EF4-FFF2-40B4-BE49-F238E27FC236}">
                <a16:creationId xmlns:a16="http://schemas.microsoft.com/office/drawing/2014/main" id="{20128F39-64FD-4187-8915-B93E3A1E1E85}"/>
              </a:ext>
            </a:extLst>
          </p:cNvPr>
          <p:cNvSpPr/>
          <p:nvPr/>
        </p:nvSpPr>
        <p:spPr>
          <a:xfrm>
            <a:off x="828676" y="2247536"/>
            <a:ext cx="5810250" cy="2922046"/>
          </a:xfrm>
          <a:prstGeom prst="round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1" name="Прямоугольник: скругленные углы 50">
            <a:extLst>
              <a:ext uri="{FF2B5EF4-FFF2-40B4-BE49-F238E27FC236}">
                <a16:creationId xmlns:a16="http://schemas.microsoft.com/office/drawing/2014/main" id="{C473A819-9B8E-4902-8EE0-9B940599E190}"/>
              </a:ext>
            </a:extLst>
          </p:cNvPr>
          <p:cNvSpPr/>
          <p:nvPr/>
        </p:nvSpPr>
        <p:spPr>
          <a:xfrm>
            <a:off x="7239000" y="1721617"/>
            <a:ext cx="3476625" cy="3447965"/>
          </a:xfrm>
          <a:prstGeom prst="round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609DA37-6C40-46A5-BFFD-5D606CB0317D}"/>
              </a:ext>
            </a:extLst>
          </p:cNvPr>
          <p:cNvSpPr txBox="1"/>
          <p:nvPr/>
        </p:nvSpPr>
        <p:spPr>
          <a:xfrm>
            <a:off x="2800788" y="1727811"/>
            <a:ext cx="1762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Encoder</a:t>
            </a:r>
            <a:endParaRPr lang="ru-RU" sz="24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EEE79EE-A648-42D2-BE2A-5441DA31BEC5}"/>
              </a:ext>
            </a:extLst>
          </p:cNvPr>
          <p:cNvSpPr txBox="1"/>
          <p:nvPr/>
        </p:nvSpPr>
        <p:spPr>
          <a:xfrm>
            <a:off x="125106" y="3344555"/>
            <a:ext cx="674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tx1">
                    <a:lumMod val="50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Nx</a:t>
            </a:r>
            <a:endParaRPr lang="ru-RU" sz="2400" dirty="0">
              <a:solidFill>
                <a:schemeClr val="tx1">
                  <a:lumMod val="50000"/>
                </a:schemeClr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F6463B-6BB9-4AF8-8935-EB262CD23EA8}"/>
              </a:ext>
            </a:extLst>
          </p:cNvPr>
          <p:cNvSpPr txBox="1"/>
          <p:nvPr/>
        </p:nvSpPr>
        <p:spPr>
          <a:xfrm>
            <a:off x="10821681" y="3354080"/>
            <a:ext cx="674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tx1">
                    <a:lumMod val="50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Nx</a:t>
            </a:r>
            <a:endParaRPr lang="ru-RU" sz="2400" dirty="0">
              <a:solidFill>
                <a:schemeClr val="tx1">
                  <a:lumMod val="50000"/>
                </a:schemeClr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093AEE7-EEBA-4E00-B459-C39DA02FBC88}"/>
              </a:ext>
            </a:extLst>
          </p:cNvPr>
          <p:cNvSpPr txBox="1"/>
          <p:nvPr/>
        </p:nvSpPr>
        <p:spPr>
          <a:xfrm>
            <a:off x="10381039" y="1384911"/>
            <a:ext cx="1763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Decoder</a:t>
            </a:r>
            <a:endParaRPr lang="ru-RU" sz="24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D58AD28-5B68-46B1-B179-285C22A70118}"/>
              </a:ext>
            </a:extLst>
          </p:cNvPr>
          <p:cNvSpPr txBox="1"/>
          <p:nvPr/>
        </p:nvSpPr>
        <p:spPr>
          <a:xfrm>
            <a:off x="476688" y="1012770"/>
            <a:ext cx="3131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3D3BF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Упрощённая схема</a:t>
            </a:r>
          </a:p>
        </p:txBody>
      </p:sp>
    </p:spTree>
    <p:extLst>
      <p:ext uri="{BB962C8B-B14F-4D97-AF65-F5344CB8AC3E}">
        <p14:creationId xmlns:p14="http://schemas.microsoft.com/office/powerpoint/2010/main" val="2051728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ru-RU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Генерация текстов</a:t>
            </a:r>
            <a:endParaRPr dirty="0"/>
          </a:p>
        </p:txBody>
      </p:sp>
      <p:sp>
        <p:nvSpPr>
          <p:cNvPr id="47" name="Прямоугольник: скругленные углы 46">
            <a:extLst>
              <a:ext uri="{FF2B5EF4-FFF2-40B4-BE49-F238E27FC236}">
                <a16:creationId xmlns:a16="http://schemas.microsoft.com/office/drawing/2014/main" id="{E17C1F65-0398-4BD4-B642-15B59716C848}"/>
              </a:ext>
            </a:extLst>
          </p:cNvPr>
          <p:cNvSpPr/>
          <p:nvPr/>
        </p:nvSpPr>
        <p:spPr>
          <a:xfrm>
            <a:off x="553719" y="4462440"/>
            <a:ext cx="688555" cy="439760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57" name="Прямая со стрелкой 90">
            <a:extLst>
              <a:ext uri="{FF2B5EF4-FFF2-40B4-BE49-F238E27FC236}">
                <a16:creationId xmlns:a16="http://schemas.microsoft.com/office/drawing/2014/main" id="{502F28A6-8E8F-45C1-86A9-29DB29E26178}"/>
              </a:ext>
            </a:extLst>
          </p:cNvPr>
          <p:cNvCxnSpPr>
            <a:cxnSpLocks/>
            <a:stCxn id="47" idx="0"/>
            <a:endCxn id="58" idx="2"/>
          </p:cNvCxnSpPr>
          <p:nvPr/>
        </p:nvCxnSpPr>
        <p:spPr>
          <a:xfrm flipV="1">
            <a:off x="897995" y="3756830"/>
            <a:ext cx="0" cy="7056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Прямоугольник: скругленные углы 57">
            <a:extLst>
              <a:ext uri="{FF2B5EF4-FFF2-40B4-BE49-F238E27FC236}">
                <a16:creationId xmlns:a16="http://schemas.microsoft.com/office/drawing/2014/main" id="{4AB55F2D-C643-4D92-A2E2-6B2A06D9A5C9}"/>
              </a:ext>
            </a:extLst>
          </p:cNvPr>
          <p:cNvSpPr/>
          <p:nvPr/>
        </p:nvSpPr>
        <p:spPr>
          <a:xfrm>
            <a:off x="553719" y="3317070"/>
            <a:ext cx="688555" cy="439760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59" name="Прямая со стрелкой 90">
            <a:extLst>
              <a:ext uri="{FF2B5EF4-FFF2-40B4-BE49-F238E27FC236}">
                <a16:creationId xmlns:a16="http://schemas.microsoft.com/office/drawing/2014/main" id="{AA23D234-A78A-4CFA-AFE6-B2319F7F864C}"/>
              </a:ext>
            </a:extLst>
          </p:cNvPr>
          <p:cNvCxnSpPr>
            <a:cxnSpLocks/>
            <a:stCxn id="58" idx="3"/>
            <a:endCxn id="61" idx="1"/>
          </p:cNvCxnSpPr>
          <p:nvPr/>
        </p:nvCxnSpPr>
        <p:spPr>
          <a:xfrm>
            <a:off x="1242274" y="3536950"/>
            <a:ext cx="4492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90">
            <a:extLst>
              <a:ext uri="{FF2B5EF4-FFF2-40B4-BE49-F238E27FC236}">
                <a16:creationId xmlns:a16="http://schemas.microsoft.com/office/drawing/2014/main" id="{11D63AFC-0936-475F-A4E8-96AD7484690D}"/>
              </a:ext>
            </a:extLst>
          </p:cNvPr>
          <p:cNvCxnSpPr>
            <a:cxnSpLocks/>
            <a:stCxn id="61" idx="3"/>
            <a:endCxn id="63" idx="1"/>
          </p:cNvCxnSpPr>
          <p:nvPr/>
        </p:nvCxnSpPr>
        <p:spPr>
          <a:xfrm>
            <a:off x="2380087" y="3536950"/>
            <a:ext cx="4492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Прямоугольник: скругленные углы 60">
            <a:extLst>
              <a:ext uri="{FF2B5EF4-FFF2-40B4-BE49-F238E27FC236}">
                <a16:creationId xmlns:a16="http://schemas.microsoft.com/office/drawing/2014/main" id="{CE1F5819-63AA-4AFA-9654-5D192382F417}"/>
              </a:ext>
            </a:extLst>
          </p:cNvPr>
          <p:cNvSpPr/>
          <p:nvPr/>
        </p:nvSpPr>
        <p:spPr>
          <a:xfrm>
            <a:off x="1691533" y="3317070"/>
            <a:ext cx="688555" cy="439760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62" name="Прямоугольник: скругленные углы 61">
            <a:extLst>
              <a:ext uri="{FF2B5EF4-FFF2-40B4-BE49-F238E27FC236}">
                <a16:creationId xmlns:a16="http://schemas.microsoft.com/office/drawing/2014/main" id="{96E2A4E2-6A79-4487-AE15-4C7667C49ED3}"/>
              </a:ext>
            </a:extLst>
          </p:cNvPr>
          <p:cNvSpPr/>
          <p:nvPr/>
        </p:nvSpPr>
        <p:spPr>
          <a:xfrm>
            <a:off x="2829346" y="2171700"/>
            <a:ext cx="688555" cy="439760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63" name="Прямоугольник: скругленные углы 62">
            <a:extLst>
              <a:ext uri="{FF2B5EF4-FFF2-40B4-BE49-F238E27FC236}">
                <a16:creationId xmlns:a16="http://schemas.microsoft.com/office/drawing/2014/main" id="{993503DA-8DE6-4125-86BF-A243B0F5E266}"/>
              </a:ext>
            </a:extLst>
          </p:cNvPr>
          <p:cNvSpPr/>
          <p:nvPr/>
        </p:nvSpPr>
        <p:spPr>
          <a:xfrm>
            <a:off x="2829346" y="3317070"/>
            <a:ext cx="688555" cy="439760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9FDD2438-5DE8-4F2D-B010-01889A72C001}"/>
              </a:ext>
            </a:extLst>
          </p:cNvPr>
          <p:cNvCxnSpPr>
            <a:cxnSpLocks/>
            <a:stCxn id="63" idx="0"/>
            <a:endCxn id="62" idx="2"/>
          </p:cNvCxnSpPr>
          <p:nvPr/>
        </p:nvCxnSpPr>
        <p:spPr>
          <a:xfrm flipV="1">
            <a:off x="3173625" y="2611460"/>
            <a:ext cx="0" cy="7056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Прямоугольник: скругленные углы 64">
            <a:extLst>
              <a:ext uri="{FF2B5EF4-FFF2-40B4-BE49-F238E27FC236}">
                <a16:creationId xmlns:a16="http://schemas.microsoft.com/office/drawing/2014/main" id="{9E0370BD-486D-48C6-AF96-638C1FE7D9C7}"/>
              </a:ext>
            </a:extLst>
          </p:cNvPr>
          <p:cNvSpPr/>
          <p:nvPr/>
        </p:nvSpPr>
        <p:spPr>
          <a:xfrm>
            <a:off x="1686346" y="2171700"/>
            <a:ext cx="688555" cy="439760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77F2A1E4-E59F-4ABB-AFA3-4734A45B786E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2030625" y="2611460"/>
            <a:ext cx="0" cy="7056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Прямоугольник: скругленные углы 66">
            <a:extLst>
              <a:ext uri="{FF2B5EF4-FFF2-40B4-BE49-F238E27FC236}">
                <a16:creationId xmlns:a16="http://schemas.microsoft.com/office/drawing/2014/main" id="{D0F3F3BA-3DA1-48AC-B2BF-C6E3B60374C4}"/>
              </a:ext>
            </a:extLst>
          </p:cNvPr>
          <p:cNvSpPr/>
          <p:nvPr/>
        </p:nvSpPr>
        <p:spPr>
          <a:xfrm>
            <a:off x="543346" y="2171700"/>
            <a:ext cx="688555" cy="439760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07D1922F-AC1F-48B1-AD77-D21331E36333}"/>
              </a:ext>
            </a:extLst>
          </p:cNvPr>
          <p:cNvCxnSpPr>
            <a:cxnSpLocks/>
            <a:endCxn id="67" idx="2"/>
          </p:cNvCxnSpPr>
          <p:nvPr/>
        </p:nvCxnSpPr>
        <p:spPr>
          <a:xfrm flipV="1">
            <a:off x="887625" y="2611460"/>
            <a:ext cx="0" cy="7056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913CC8B-417F-478A-8503-5FEF8AD4D6A6}"/>
              </a:ext>
            </a:extLst>
          </p:cNvPr>
          <p:cNvSpPr txBox="1"/>
          <p:nvPr/>
        </p:nvSpPr>
        <p:spPr>
          <a:xfrm>
            <a:off x="5219912" y="4961690"/>
            <a:ext cx="1689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Вход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1EB7708-57BE-405E-83E4-FDEBE5F4C62C}"/>
              </a:ext>
            </a:extLst>
          </p:cNvPr>
          <p:cNvSpPr txBox="1"/>
          <p:nvPr/>
        </p:nvSpPr>
        <p:spPr>
          <a:xfrm>
            <a:off x="241300" y="1281336"/>
            <a:ext cx="356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One-to-Many</a:t>
            </a:r>
            <a:endParaRPr lang="ru-RU" sz="28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71" name="Прямая соединительная линия 70">
            <a:extLst>
              <a:ext uri="{FF2B5EF4-FFF2-40B4-BE49-F238E27FC236}">
                <a16:creationId xmlns:a16="http://schemas.microsoft.com/office/drawing/2014/main" id="{1E24F802-E6D6-4988-AFA0-C64111C72A95}"/>
              </a:ext>
            </a:extLst>
          </p:cNvPr>
          <p:cNvCxnSpPr>
            <a:cxnSpLocks/>
          </p:cNvCxnSpPr>
          <p:nvPr/>
        </p:nvCxnSpPr>
        <p:spPr>
          <a:xfrm>
            <a:off x="4127500" y="1099128"/>
            <a:ext cx="0" cy="5962072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Прямоугольник: скругленные углы 71">
            <a:extLst>
              <a:ext uri="{FF2B5EF4-FFF2-40B4-BE49-F238E27FC236}">
                <a16:creationId xmlns:a16="http://schemas.microsoft.com/office/drawing/2014/main" id="{1B1F39F0-BFB1-482D-A2F1-60B7CE1D84AE}"/>
              </a:ext>
            </a:extLst>
          </p:cNvPr>
          <p:cNvSpPr/>
          <p:nvPr/>
        </p:nvSpPr>
        <p:spPr>
          <a:xfrm>
            <a:off x="5714572" y="4465317"/>
            <a:ext cx="688555" cy="49360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73" name="Прямая со стрелкой 90">
            <a:extLst>
              <a:ext uri="{FF2B5EF4-FFF2-40B4-BE49-F238E27FC236}">
                <a16:creationId xmlns:a16="http://schemas.microsoft.com/office/drawing/2014/main" id="{92F57874-3A64-4EAC-97CB-D15A5E0EA5ED}"/>
              </a:ext>
            </a:extLst>
          </p:cNvPr>
          <p:cNvCxnSpPr>
            <a:cxnSpLocks/>
            <a:stCxn id="72" idx="0"/>
            <a:endCxn id="74" idx="2"/>
          </p:cNvCxnSpPr>
          <p:nvPr/>
        </p:nvCxnSpPr>
        <p:spPr>
          <a:xfrm flipV="1">
            <a:off x="6058848" y="3673315"/>
            <a:ext cx="0" cy="79200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рямоугольник: скругленные углы 73">
            <a:extLst>
              <a:ext uri="{FF2B5EF4-FFF2-40B4-BE49-F238E27FC236}">
                <a16:creationId xmlns:a16="http://schemas.microsoft.com/office/drawing/2014/main" id="{FE7FE4C0-8145-4666-AF8E-5DC20D7741FB}"/>
              </a:ext>
            </a:extLst>
          </p:cNvPr>
          <p:cNvSpPr/>
          <p:nvPr/>
        </p:nvSpPr>
        <p:spPr>
          <a:xfrm>
            <a:off x="5714572" y="3179712"/>
            <a:ext cx="688555" cy="493603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75" name="Прямая со стрелкой 90">
            <a:extLst>
              <a:ext uri="{FF2B5EF4-FFF2-40B4-BE49-F238E27FC236}">
                <a16:creationId xmlns:a16="http://schemas.microsoft.com/office/drawing/2014/main" id="{EE96FE5F-D681-4504-B2A5-8C302E8339B9}"/>
              </a:ext>
            </a:extLst>
          </p:cNvPr>
          <p:cNvCxnSpPr>
            <a:cxnSpLocks/>
            <a:stCxn id="74" idx="3"/>
            <a:endCxn id="77" idx="1"/>
          </p:cNvCxnSpPr>
          <p:nvPr/>
        </p:nvCxnSpPr>
        <p:spPr>
          <a:xfrm>
            <a:off x="6403127" y="3426513"/>
            <a:ext cx="1465259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90">
            <a:extLst>
              <a:ext uri="{FF2B5EF4-FFF2-40B4-BE49-F238E27FC236}">
                <a16:creationId xmlns:a16="http://schemas.microsoft.com/office/drawing/2014/main" id="{90E17BE3-8512-440B-AC51-D1A1748A5197}"/>
              </a:ext>
            </a:extLst>
          </p:cNvPr>
          <p:cNvCxnSpPr>
            <a:cxnSpLocks/>
            <a:stCxn id="77" idx="3"/>
            <a:endCxn id="80" idx="1"/>
          </p:cNvCxnSpPr>
          <p:nvPr/>
        </p:nvCxnSpPr>
        <p:spPr>
          <a:xfrm>
            <a:off x="8556941" y="3426513"/>
            <a:ext cx="1541458" cy="0"/>
          </a:xfrm>
          <a:prstGeom prst="straightConnector1">
            <a:avLst/>
          </a:prstGeom>
          <a:ln w="5715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Прямоугольник: скругленные углы 76">
            <a:extLst>
              <a:ext uri="{FF2B5EF4-FFF2-40B4-BE49-F238E27FC236}">
                <a16:creationId xmlns:a16="http://schemas.microsoft.com/office/drawing/2014/main" id="{0A6451DA-B2A5-4D0F-A3BE-F2C78E2C8E9B}"/>
              </a:ext>
            </a:extLst>
          </p:cNvPr>
          <p:cNvSpPr/>
          <p:nvPr/>
        </p:nvSpPr>
        <p:spPr>
          <a:xfrm>
            <a:off x="7868386" y="3179712"/>
            <a:ext cx="688555" cy="493603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grpSp>
        <p:nvGrpSpPr>
          <p:cNvPr id="78" name="Группа 77">
            <a:extLst>
              <a:ext uri="{FF2B5EF4-FFF2-40B4-BE49-F238E27FC236}">
                <a16:creationId xmlns:a16="http://schemas.microsoft.com/office/drawing/2014/main" id="{3EDF2AEF-9542-411B-A548-A3C7273613D4}"/>
              </a:ext>
            </a:extLst>
          </p:cNvPr>
          <p:cNvGrpSpPr/>
          <p:nvPr/>
        </p:nvGrpSpPr>
        <p:grpSpPr>
          <a:xfrm>
            <a:off x="10098399" y="1894107"/>
            <a:ext cx="688555" cy="1779207"/>
            <a:chOff x="8430046" y="2171700"/>
            <a:chExt cx="688555" cy="1585130"/>
          </a:xfrm>
          <a:solidFill>
            <a:schemeClr val="bg1"/>
          </a:solidFill>
        </p:grpSpPr>
        <p:sp>
          <p:nvSpPr>
            <p:cNvPr id="79" name="Прямоугольник: скругленные углы 78">
              <a:extLst>
                <a:ext uri="{FF2B5EF4-FFF2-40B4-BE49-F238E27FC236}">
                  <a16:creationId xmlns:a16="http://schemas.microsoft.com/office/drawing/2014/main" id="{A56BAD1D-8308-4048-A828-EFA6440842DC}"/>
                </a:ext>
              </a:extLst>
            </p:cNvPr>
            <p:cNvSpPr/>
            <p:nvPr/>
          </p:nvSpPr>
          <p:spPr>
            <a:xfrm>
              <a:off x="8430046" y="2171700"/>
              <a:ext cx="688555" cy="439760"/>
            </a:xfrm>
            <a:prstGeom prst="roundRect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80" name="Прямоугольник: скругленные углы 79">
              <a:extLst>
                <a:ext uri="{FF2B5EF4-FFF2-40B4-BE49-F238E27FC236}">
                  <a16:creationId xmlns:a16="http://schemas.microsoft.com/office/drawing/2014/main" id="{E0414844-CA25-4A6D-B595-E0B0AD75DCC1}"/>
                </a:ext>
              </a:extLst>
            </p:cNvPr>
            <p:cNvSpPr/>
            <p:nvPr/>
          </p:nvSpPr>
          <p:spPr>
            <a:xfrm>
              <a:off x="8430046" y="3317070"/>
              <a:ext cx="688555" cy="439760"/>
            </a:xfrm>
            <a:prstGeom prst="roundRect">
              <a:avLst/>
            </a:prstGeom>
            <a:grpFill/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solidFill>
                  <a:schemeClr val="bg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cxnSp>
          <p:nvCxnSpPr>
            <p:cNvPr id="81" name="Прямая со стрелкой 80">
              <a:extLst>
                <a:ext uri="{FF2B5EF4-FFF2-40B4-BE49-F238E27FC236}">
                  <a16:creationId xmlns:a16="http://schemas.microsoft.com/office/drawing/2014/main" id="{016B0534-8F76-4F54-BB5E-CA022721D949}"/>
                </a:ext>
              </a:extLst>
            </p:cNvPr>
            <p:cNvCxnSpPr>
              <a:cxnSpLocks/>
              <a:stCxn id="80" idx="0"/>
              <a:endCxn id="79" idx="2"/>
            </p:cNvCxnSpPr>
            <p:nvPr/>
          </p:nvCxnSpPr>
          <p:spPr>
            <a:xfrm flipV="1">
              <a:off x="8774325" y="2611460"/>
              <a:ext cx="0" cy="705610"/>
            </a:xfrm>
            <a:prstGeom prst="straightConnector1">
              <a:avLst/>
            </a:prstGeom>
            <a:grpFill/>
            <a:ln w="57150">
              <a:solidFill>
                <a:srgbClr val="BFBFB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Прямоугольник: скругленные углы 81">
            <a:extLst>
              <a:ext uri="{FF2B5EF4-FFF2-40B4-BE49-F238E27FC236}">
                <a16:creationId xmlns:a16="http://schemas.microsoft.com/office/drawing/2014/main" id="{00C1B110-808A-4A1C-A5B8-C54FB8E902ED}"/>
              </a:ext>
            </a:extLst>
          </p:cNvPr>
          <p:cNvSpPr/>
          <p:nvPr/>
        </p:nvSpPr>
        <p:spPr>
          <a:xfrm>
            <a:off x="7863199" y="1894107"/>
            <a:ext cx="688555" cy="493603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9839D712-715D-41A4-8171-0FCD6C86182D}"/>
              </a:ext>
            </a:extLst>
          </p:cNvPr>
          <p:cNvCxnSpPr>
            <a:cxnSpLocks/>
            <a:endCxn id="82" idx="2"/>
          </p:cNvCxnSpPr>
          <p:nvPr/>
        </p:nvCxnSpPr>
        <p:spPr>
          <a:xfrm flipV="1">
            <a:off x="8207478" y="2387710"/>
            <a:ext cx="0" cy="79200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Прямоугольник: скругленные углы 83">
            <a:extLst>
              <a:ext uri="{FF2B5EF4-FFF2-40B4-BE49-F238E27FC236}">
                <a16:creationId xmlns:a16="http://schemas.microsoft.com/office/drawing/2014/main" id="{97864DD7-367C-4123-A547-2A2C4434B56E}"/>
              </a:ext>
            </a:extLst>
          </p:cNvPr>
          <p:cNvSpPr/>
          <p:nvPr/>
        </p:nvSpPr>
        <p:spPr>
          <a:xfrm>
            <a:off x="5704199" y="1894107"/>
            <a:ext cx="688555" cy="493603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B2567984-E536-4A87-9519-4FE828B37969}"/>
              </a:ext>
            </a:extLst>
          </p:cNvPr>
          <p:cNvCxnSpPr>
            <a:cxnSpLocks/>
            <a:endCxn id="84" idx="2"/>
          </p:cNvCxnSpPr>
          <p:nvPr/>
        </p:nvCxnSpPr>
        <p:spPr>
          <a:xfrm flipV="1">
            <a:off x="6048478" y="2387710"/>
            <a:ext cx="0" cy="79200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Соединитель: изогнутый 85">
            <a:extLst>
              <a:ext uri="{FF2B5EF4-FFF2-40B4-BE49-F238E27FC236}">
                <a16:creationId xmlns:a16="http://schemas.microsoft.com/office/drawing/2014/main" id="{26EA3DD4-3015-4F77-997B-D1454CF6E3E5}"/>
              </a:ext>
            </a:extLst>
          </p:cNvPr>
          <p:cNvCxnSpPr>
            <a:cxnSpLocks/>
            <a:stCxn id="84" idx="0"/>
            <a:endCxn id="89" idx="2"/>
          </p:cNvCxnSpPr>
          <p:nvPr/>
        </p:nvCxnSpPr>
        <p:spPr>
          <a:xfrm rot="16200000" flipH="1">
            <a:off x="5595571" y="2347013"/>
            <a:ext cx="3064812" cy="2159000"/>
          </a:xfrm>
          <a:prstGeom prst="curvedConnector5">
            <a:avLst>
              <a:gd name="adj1" fmla="val -27442"/>
              <a:gd name="adj2" fmla="val 45295"/>
              <a:gd name="adj3" fmla="val 131628"/>
            </a:avLst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Соединитель: изогнутый 86">
            <a:extLst>
              <a:ext uri="{FF2B5EF4-FFF2-40B4-BE49-F238E27FC236}">
                <a16:creationId xmlns:a16="http://schemas.microsoft.com/office/drawing/2014/main" id="{584D719A-A6B1-42B0-B60F-CCDE07D2F061}"/>
              </a:ext>
            </a:extLst>
          </p:cNvPr>
          <p:cNvCxnSpPr>
            <a:cxnSpLocks/>
            <a:stCxn id="82" idx="0"/>
            <a:endCxn id="90" idx="2"/>
          </p:cNvCxnSpPr>
          <p:nvPr/>
        </p:nvCxnSpPr>
        <p:spPr>
          <a:xfrm rot="16200000" flipH="1">
            <a:off x="7791506" y="2310078"/>
            <a:ext cx="3064812" cy="2232871"/>
          </a:xfrm>
          <a:prstGeom prst="curvedConnector5">
            <a:avLst>
              <a:gd name="adj1" fmla="val -29302"/>
              <a:gd name="adj2" fmla="val 44312"/>
              <a:gd name="adj3" fmla="val 131628"/>
            </a:avLst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Прямоугольник: скругленные углы 88">
            <a:extLst>
              <a:ext uri="{FF2B5EF4-FFF2-40B4-BE49-F238E27FC236}">
                <a16:creationId xmlns:a16="http://schemas.microsoft.com/office/drawing/2014/main" id="{8A0EB45E-5B1B-42B0-A9CE-1E57F835CB83}"/>
              </a:ext>
            </a:extLst>
          </p:cNvPr>
          <p:cNvSpPr/>
          <p:nvPr/>
        </p:nvSpPr>
        <p:spPr>
          <a:xfrm>
            <a:off x="7863199" y="4465317"/>
            <a:ext cx="688555" cy="49360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90" name="Прямоугольник: скругленные углы 89">
            <a:extLst>
              <a:ext uri="{FF2B5EF4-FFF2-40B4-BE49-F238E27FC236}">
                <a16:creationId xmlns:a16="http://schemas.microsoft.com/office/drawing/2014/main" id="{00915661-47B6-46E9-A2F6-831E66ADC252}"/>
              </a:ext>
            </a:extLst>
          </p:cNvPr>
          <p:cNvSpPr/>
          <p:nvPr/>
        </p:nvSpPr>
        <p:spPr>
          <a:xfrm>
            <a:off x="10096070" y="4465317"/>
            <a:ext cx="688555" cy="493603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91" name="Прямая со стрелкой 90">
            <a:extLst>
              <a:ext uri="{FF2B5EF4-FFF2-40B4-BE49-F238E27FC236}">
                <a16:creationId xmlns:a16="http://schemas.microsoft.com/office/drawing/2014/main" id="{E821571F-4DF4-406B-A87B-304D28253235}"/>
              </a:ext>
            </a:extLst>
          </p:cNvPr>
          <p:cNvCxnSpPr>
            <a:cxnSpLocks/>
          </p:cNvCxnSpPr>
          <p:nvPr/>
        </p:nvCxnSpPr>
        <p:spPr>
          <a:xfrm flipV="1">
            <a:off x="8205149" y="3673315"/>
            <a:ext cx="0" cy="79200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 стрелкой 90">
            <a:extLst>
              <a:ext uri="{FF2B5EF4-FFF2-40B4-BE49-F238E27FC236}">
                <a16:creationId xmlns:a16="http://schemas.microsoft.com/office/drawing/2014/main" id="{3D007CE1-CCB3-4BF9-BEAB-8B7730D0C499}"/>
              </a:ext>
            </a:extLst>
          </p:cNvPr>
          <p:cNvCxnSpPr>
            <a:cxnSpLocks/>
          </p:cNvCxnSpPr>
          <p:nvPr/>
        </p:nvCxnSpPr>
        <p:spPr>
          <a:xfrm flipV="1">
            <a:off x="10440348" y="3673315"/>
            <a:ext cx="0" cy="792002"/>
          </a:xfrm>
          <a:prstGeom prst="straightConnector1">
            <a:avLst/>
          </a:prstGeom>
          <a:ln w="57150">
            <a:solidFill>
              <a:srgbClr val="BFBFB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Прямоугольник 25">
                <a:extLst>
                  <a:ext uri="{FF2B5EF4-FFF2-40B4-BE49-F238E27FC236}">
                    <a16:creationId xmlns:a16="http://schemas.microsoft.com/office/drawing/2014/main" id="{ED3BB04C-36F9-44D0-B08F-1D778E9F676B}"/>
                  </a:ext>
                </a:extLst>
              </p:cNvPr>
              <p:cNvSpPr/>
              <p:nvPr/>
            </p:nvSpPr>
            <p:spPr>
              <a:xfrm>
                <a:off x="5724604" y="1854016"/>
                <a:ext cx="67723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𝒀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93" name="Прямоугольник 25">
                <a:extLst>
                  <a:ext uri="{FF2B5EF4-FFF2-40B4-BE49-F238E27FC236}">
                    <a16:creationId xmlns:a16="http://schemas.microsoft.com/office/drawing/2014/main" id="{ED3BB04C-36F9-44D0-B08F-1D778E9F67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604" y="1854016"/>
                <a:ext cx="67723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Прямоугольник 25">
                <a:extLst>
                  <a:ext uri="{FF2B5EF4-FFF2-40B4-BE49-F238E27FC236}">
                    <a16:creationId xmlns:a16="http://schemas.microsoft.com/office/drawing/2014/main" id="{EDD396D4-EE9C-4A92-A63B-545973B3C4E4}"/>
                  </a:ext>
                </a:extLst>
              </p:cNvPr>
              <p:cNvSpPr/>
              <p:nvPr/>
            </p:nvSpPr>
            <p:spPr>
              <a:xfrm>
                <a:off x="7883604" y="1866716"/>
                <a:ext cx="69166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𝒀</m:t>
                          </m:r>
                        </m:e>
                        <m:sub>
                          <m:r>
                            <a:rPr lang="ru-RU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94" name="Прямоугольник 25">
                <a:extLst>
                  <a:ext uri="{FF2B5EF4-FFF2-40B4-BE49-F238E27FC236}">
                    <a16:creationId xmlns:a16="http://schemas.microsoft.com/office/drawing/2014/main" id="{EDD396D4-EE9C-4A92-A63B-545973B3C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604" y="1866716"/>
                <a:ext cx="69166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Прямоугольник 25">
                <a:extLst>
                  <a:ext uri="{FF2B5EF4-FFF2-40B4-BE49-F238E27FC236}">
                    <a16:creationId xmlns:a16="http://schemas.microsoft.com/office/drawing/2014/main" id="{4524D419-8EF4-4AEE-BE01-0F04D02B70A4}"/>
                  </a:ext>
                </a:extLst>
              </p:cNvPr>
              <p:cNvSpPr/>
              <p:nvPr/>
            </p:nvSpPr>
            <p:spPr>
              <a:xfrm>
                <a:off x="7883604" y="4421460"/>
                <a:ext cx="67723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𝒀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95" name="Прямоугольник 25">
                <a:extLst>
                  <a:ext uri="{FF2B5EF4-FFF2-40B4-BE49-F238E27FC236}">
                    <a16:creationId xmlns:a16="http://schemas.microsoft.com/office/drawing/2014/main" id="{4524D419-8EF4-4AEE-BE01-0F04D02B70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604" y="4421460"/>
                <a:ext cx="67723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Прямоугольник 25">
                <a:extLst>
                  <a:ext uri="{FF2B5EF4-FFF2-40B4-BE49-F238E27FC236}">
                    <a16:creationId xmlns:a16="http://schemas.microsoft.com/office/drawing/2014/main" id="{3A1B92F2-E714-4238-97A6-4F4EBCECC55C}"/>
                  </a:ext>
                </a:extLst>
              </p:cNvPr>
              <p:cNvSpPr/>
              <p:nvPr/>
            </p:nvSpPr>
            <p:spPr>
              <a:xfrm>
                <a:off x="10131504" y="4423015"/>
                <a:ext cx="69166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𝒀</m:t>
                          </m:r>
                        </m:e>
                        <m:sub>
                          <m:r>
                            <a:rPr lang="ru-RU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Open Sans" panose="020B0604020202020204" charset="0"/>
                  <a:ea typeface="Open Sans" panose="020B0604020202020204" charset="0"/>
                  <a:cs typeface="Open Sans" panose="020B0604020202020204" charset="0"/>
                </a:endParaRPr>
              </a:p>
            </p:txBody>
          </p:sp>
        </mc:Choice>
        <mc:Fallback xmlns="">
          <p:sp>
            <p:nvSpPr>
              <p:cNvPr id="96" name="Прямоугольник 25">
                <a:extLst>
                  <a:ext uri="{FF2B5EF4-FFF2-40B4-BE49-F238E27FC236}">
                    <a16:creationId xmlns:a16="http://schemas.microsoft.com/office/drawing/2014/main" id="{3A1B92F2-E714-4238-97A6-4F4EBCECC5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1504" y="4423015"/>
                <a:ext cx="69166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050234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474979" y="499119"/>
            <a:ext cx="11602721" cy="65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en-US" sz="3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Transformer</a:t>
            </a:r>
            <a:endParaRPr lang="en-US" sz="3600" dirty="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798AD10B-43BD-44E8-8218-8AD5C3900B62}"/>
              </a:ext>
            </a:extLst>
          </p:cNvPr>
          <p:cNvSpPr/>
          <p:nvPr/>
        </p:nvSpPr>
        <p:spPr>
          <a:xfrm>
            <a:off x="1343101" y="2403795"/>
            <a:ext cx="400567" cy="43908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31D7351B-847E-4CCD-A886-9A82BC23DE8D}"/>
              </a:ext>
            </a:extLst>
          </p:cNvPr>
          <p:cNvSpPr/>
          <p:nvPr/>
        </p:nvSpPr>
        <p:spPr>
          <a:xfrm>
            <a:off x="1236596" y="5424791"/>
            <a:ext cx="1017568" cy="439089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A30B6D32-38E0-447E-AC9D-192E3DC2610C}"/>
              </a:ext>
            </a:extLst>
          </p:cNvPr>
          <p:cNvSpPr/>
          <p:nvPr/>
        </p:nvSpPr>
        <p:spPr>
          <a:xfrm>
            <a:off x="2552049" y="5424791"/>
            <a:ext cx="1017568" cy="439089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D832FA8-EE99-4F29-9C8A-11F087A78C7C}"/>
              </a:ext>
            </a:extLst>
          </p:cNvPr>
          <p:cNvSpPr/>
          <p:nvPr/>
        </p:nvSpPr>
        <p:spPr>
          <a:xfrm>
            <a:off x="3867502" y="5424791"/>
            <a:ext cx="1017568" cy="439089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BE80094-BF67-422F-9C4C-7EBF96539758}"/>
              </a:ext>
            </a:extLst>
          </p:cNvPr>
          <p:cNvSpPr/>
          <p:nvPr/>
        </p:nvSpPr>
        <p:spPr>
          <a:xfrm>
            <a:off x="5182954" y="5424791"/>
            <a:ext cx="1017568" cy="439089"/>
          </a:xfrm>
          <a:prstGeom prst="roundRect">
            <a:avLst/>
          </a:prstGeom>
          <a:solidFill>
            <a:srgbClr val="2ECC7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F6AF6CF-8FB3-4884-9ED1-B62FBA8FF4B4}"/>
              </a:ext>
            </a:extLst>
          </p:cNvPr>
          <p:cNvSpPr/>
          <p:nvPr/>
        </p:nvSpPr>
        <p:spPr>
          <a:xfrm>
            <a:off x="7878027" y="5424791"/>
            <a:ext cx="1017568" cy="439089"/>
          </a:xfrm>
          <a:prstGeom prst="roundRect">
            <a:avLst/>
          </a:prstGeom>
          <a:solidFill>
            <a:srgbClr val="9252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7674FDD-B1D8-44B4-808E-71F79DC74FC9}"/>
              </a:ext>
            </a:extLst>
          </p:cNvPr>
          <p:cNvSpPr/>
          <p:nvPr/>
        </p:nvSpPr>
        <p:spPr>
          <a:xfrm>
            <a:off x="9196688" y="5424791"/>
            <a:ext cx="1017568" cy="439089"/>
          </a:xfrm>
          <a:prstGeom prst="roundRect">
            <a:avLst/>
          </a:prstGeom>
          <a:solidFill>
            <a:srgbClr val="9252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AF9E83-7048-4E20-93A6-2B338DC0D3E4}"/>
              </a:ext>
            </a:extLst>
          </p:cNvPr>
          <p:cNvSpPr txBox="1"/>
          <p:nvPr/>
        </p:nvSpPr>
        <p:spPr>
          <a:xfrm>
            <a:off x="1039193" y="5918817"/>
            <a:ext cx="138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hello</a:t>
            </a:r>
            <a:endParaRPr lang="ru-RU" sz="24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5DB63B-510B-4569-871D-F5C6BB615E6A}"/>
              </a:ext>
            </a:extLst>
          </p:cNvPr>
          <p:cNvSpPr txBox="1"/>
          <p:nvPr/>
        </p:nvSpPr>
        <p:spPr>
          <a:xfrm>
            <a:off x="2344389" y="5918817"/>
            <a:ext cx="138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how</a:t>
            </a:r>
            <a:endParaRPr lang="ru-RU" sz="24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0F584A-C60A-4537-8D81-5C30C0BB01BC}"/>
              </a:ext>
            </a:extLst>
          </p:cNvPr>
          <p:cNvSpPr txBox="1"/>
          <p:nvPr/>
        </p:nvSpPr>
        <p:spPr>
          <a:xfrm>
            <a:off x="3686376" y="5918817"/>
            <a:ext cx="138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are</a:t>
            </a:r>
            <a:endParaRPr lang="ru-RU" sz="24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6F4CDE-000E-40CD-8586-A6FA550CAA34}"/>
              </a:ext>
            </a:extLst>
          </p:cNvPr>
          <p:cNvSpPr txBox="1"/>
          <p:nvPr/>
        </p:nvSpPr>
        <p:spPr>
          <a:xfrm>
            <a:off x="4993283" y="5918817"/>
            <a:ext cx="138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ECC7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you</a:t>
            </a:r>
            <a:endParaRPr lang="ru-RU" sz="2400" dirty="0">
              <a:solidFill>
                <a:srgbClr val="2ECC7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41F362-471C-409E-8D6F-61EFDD612005}"/>
              </a:ext>
            </a:extLst>
          </p:cNvPr>
          <p:cNvSpPr txBox="1"/>
          <p:nvPr/>
        </p:nvSpPr>
        <p:spPr>
          <a:xfrm>
            <a:off x="7705748" y="5935436"/>
            <a:ext cx="138886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9252E8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привет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C1D0B9-E02F-4465-AB16-107EA6580E37}"/>
              </a:ext>
            </a:extLst>
          </p:cNvPr>
          <p:cNvSpPr txBox="1"/>
          <p:nvPr/>
        </p:nvSpPr>
        <p:spPr>
          <a:xfrm>
            <a:off x="9054254" y="5935436"/>
            <a:ext cx="138886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9252E8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как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95769BE0-EB90-437C-AB5C-10E11B69C182}"/>
              </a:ext>
            </a:extLst>
          </p:cNvPr>
          <p:cNvSpPr/>
          <p:nvPr/>
        </p:nvSpPr>
        <p:spPr>
          <a:xfrm>
            <a:off x="8545470" y="713842"/>
            <a:ext cx="1017568" cy="439089"/>
          </a:xfrm>
          <a:prstGeom prst="roundRect">
            <a:avLst/>
          </a:prstGeom>
          <a:solidFill>
            <a:srgbClr val="3498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872F7E-DDF0-4B81-84A9-7134F941327C}"/>
              </a:ext>
            </a:extLst>
          </p:cNvPr>
          <p:cNvSpPr txBox="1"/>
          <p:nvPr/>
        </p:nvSpPr>
        <p:spPr>
          <a:xfrm>
            <a:off x="8335833" y="247650"/>
            <a:ext cx="138886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3498DB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дела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18B024CA-55F5-4E62-BA8D-AE00AFBC2BD0}"/>
              </a:ext>
            </a:extLst>
          </p:cNvPr>
          <p:cNvSpPr/>
          <p:nvPr/>
        </p:nvSpPr>
        <p:spPr>
          <a:xfrm>
            <a:off x="1242286" y="4214256"/>
            <a:ext cx="4958236" cy="483492"/>
          </a:xfrm>
          <a:prstGeom prst="roundRect">
            <a:avLst/>
          </a:prstGeom>
          <a:solidFill>
            <a:srgbClr val="E6855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Self-Attention</a:t>
            </a:r>
            <a:endParaRPr lang="ru-RU" sz="24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DCA5C06C-273E-4872-A7FD-D3DF05F97D61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745380" y="3723756"/>
            <a:ext cx="0" cy="49050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FD4F06EF-90A0-438C-969D-CBA7F3A05DBA}"/>
              </a:ext>
            </a:extLst>
          </p:cNvPr>
          <p:cNvCxnSpPr>
            <a:cxnSpLocks/>
          </p:cNvCxnSpPr>
          <p:nvPr/>
        </p:nvCxnSpPr>
        <p:spPr>
          <a:xfrm flipV="1">
            <a:off x="3060833" y="3727283"/>
            <a:ext cx="0" cy="48697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34FB3D08-E1B8-4E67-9208-5C57D44E7E81}"/>
              </a:ext>
            </a:extLst>
          </p:cNvPr>
          <p:cNvCxnSpPr>
            <a:cxnSpLocks/>
          </p:cNvCxnSpPr>
          <p:nvPr/>
        </p:nvCxnSpPr>
        <p:spPr>
          <a:xfrm flipV="1">
            <a:off x="4376286" y="3727283"/>
            <a:ext cx="0" cy="48697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F9E0513-E733-4558-A50B-EAE14AD9BB51}"/>
              </a:ext>
            </a:extLst>
          </p:cNvPr>
          <p:cNvCxnSpPr>
            <a:cxnSpLocks/>
          </p:cNvCxnSpPr>
          <p:nvPr/>
        </p:nvCxnSpPr>
        <p:spPr>
          <a:xfrm flipV="1">
            <a:off x="5691738" y="3727283"/>
            <a:ext cx="0" cy="48697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C73404EB-F08C-42CD-8986-234C81FF2317}"/>
              </a:ext>
            </a:extLst>
          </p:cNvPr>
          <p:cNvSpPr/>
          <p:nvPr/>
        </p:nvSpPr>
        <p:spPr>
          <a:xfrm>
            <a:off x="1236596" y="3284666"/>
            <a:ext cx="1017568" cy="439089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B6DEF4DF-B7D1-4BD8-BAEF-2F979BC321B6}"/>
              </a:ext>
            </a:extLst>
          </p:cNvPr>
          <p:cNvSpPr/>
          <p:nvPr/>
        </p:nvSpPr>
        <p:spPr>
          <a:xfrm>
            <a:off x="2552047" y="3284666"/>
            <a:ext cx="1017568" cy="439089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AA73724A-8B0D-41C6-83B1-F51B1859351B}"/>
              </a:ext>
            </a:extLst>
          </p:cNvPr>
          <p:cNvSpPr/>
          <p:nvPr/>
        </p:nvSpPr>
        <p:spPr>
          <a:xfrm>
            <a:off x="7878027" y="2327206"/>
            <a:ext cx="1017568" cy="439089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B41397EB-FD9C-4B04-B4EA-1010626CA62F}"/>
              </a:ext>
            </a:extLst>
          </p:cNvPr>
          <p:cNvSpPr/>
          <p:nvPr/>
        </p:nvSpPr>
        <p:spPr>
          <a:xfrm>
            <a:off x="9189460" y="2327205"/>
            <a:ext cx="1017568" cy="439089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916DEE6B-EB3D-4F9B-86A8-02646334A712}"/>
              </a:ext>
            </a:extLst>
          </p:cNvPr>
          <p:cNvCxnSpPr>
            <a:cxnSpLocks/>
            <a:endCxn id="3" idx="6"/>
          </p:cNvCxnSpPr>
          <p:nvPr/>
        </p:nvCxnSpPr>
        <p:spPr>
          <a:xfrm flipH="1" flipV="1">
            <a:off x="1743668" y="2623340"/>
            <a:ext cx="1712" cy="65773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5EFDD380-EDCD-44C8-B35E-2BBC8D984A79}"/>
              </a:ext>
            </a:extLst>
          </p:cNvPr>
          <p:cNvCxnSpPr>
            <a:cxnSpLocks/>
          </p:cNvCxnSpPr>
          <p:nvPr/>
        </p:nvCxnSpPr>
        <p:spPr>
          <a:xfrm flipV="1">
            <a:off x="3060833" y="2623339"/>
            <a:ext cx="0" cy="65272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354E0370-0C7C-4413-84C4-2B444AFF8840}"/>
              </a:ext>
            </a:extLst>
          </p:cNvPr>
          <p:cNvCxnSpPr>
            <a:cxnSpLocks/>
          </p:cNvCxnSpPr>
          <p:nvPr/>
        </p:nvCxnSpPr>
        <p:spPr>
          <a:xfrm flipH="1" flipV="1">
            <a:off x="4376283" y="2623339"/>
            <a:ext cx="3" cy="66988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640741BE-E5EE-4262-889B-8EA147CA77F8}"/>
              </a:ext>
            </a:extLst>
          </p:cNvPr>
          <p:cNvCxnSpPr>
            <a:cxnSpLocks/>
            <a:stCxn id="41" idx="0"/>
          </p:cNvCxnSpPr>
          <p:nvPr/>
        </p:nvCxnSpPr>
        <p:spPr>
          <a:xfrm flipH="1" flipV="1">
            <a:off x="5680995" y="2623339"/>
            <a:ext cx="6721" cy="661327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673D0AD1-4128-4CCD-A268-259ED23FB330}"/>
              </a:ext>
            </a:extLst>
          </p:cNvPr>
          <p:cNvSpPr/>
          <p:nvPr/>
        </p:nvSpPr>
        <p:spPr>
          <a:xfrm>
            <a:off x="7803119" y="4214256"/>
            <a:ext cx="2454293" cy="483492"/>
          </a:xfrm>
          <a:prstGeom prst="roundRect">
            <a:avLst/>
          </a:prstGeom>
          <a:solidFill>
            <a:srgbClr val="E6855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Self-Attention</a:t>
            </a:r>
            <a:endParaRPr lang="ru-RU" sz="24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611C3A1A-FCC4-4613-A8EE-2A063F45698C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745380" y="4701229"/>
            <a:ext cx="0" cy="72356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9B13D209-CC5D-4CEB-8385-A7F211A97F04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3060833" y="4701229"/>
            <a:ext cx="0" cy="72356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F77841FC-7E70-4815-AC17-F6D0F115A16E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4376286" y="4701229"/>
            <a:ext cx="0" cy="72356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E93FB51C-6632-4BEF-803A-C50A3E23E135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5691738" y="4701229"/>
            <a:ext cx="0" cy="72356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3DD2740A-FFCE-4D2C-9CAE-F28CB640B907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8386811" y="4701229"/>
            <a:ext cx="0" cy="72356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A2A659A0-4339-438D-BE98-1CE7E8B34986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9705472" y="4695233"/>
            <a:ext cx="0" cy="72955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18370A1C-67A3-4FB7-B2E1-581A84F7C089}"/>
              </a:ext>
            </a:extLst>
          </p:cNvPr>
          <p:cNvCxnSpPr>
            <a:cxnSpLocks/>
          </p:cNvCxnSpPr>
          <p:nvPr/>
        </p:nvCxnSpPr>
        <p:spPr>
          <a:xfrm flipV="1">
            <a:off x="8386810" y="3734843"/>
            <a:ext cx="1" cy="480977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F81D94C0-D6B8-4902-A510-5AA634A5FE00}"/>
              </a:ext>
            </a:extLst>
          </p:cNvPr>
          <p:cNvCxnSpPr>
            <a:cxnSpLocks/>
          </p:cNvCxnSpPr>
          <p:nvPr/>
        </p:nvCxnSpPr>
        <p:spPr>
          <a:xfrm flipV="1">
            <a:off x="9698244" y="3734842"/>
            <a:ext cx="0" cy="48097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Прямоугольник: скругленные углы 39">
            <a:extLst>
              <a:ext uri="{FF2B5EF4-FFF2-40B4-BE49-F238E27FC236}">
                <a16:creationId xmlns:a16="http://schemas.microsoft.com/office/drawing/2014/main" id="{4A4A5176-4254-43A3-B38F-C14F8BDF02FA}"/>
              </a:ext>
            </a:extLst>
          </p:cNvPr>
          <p:cNvSpPr/>
          <p:nvPr/>
        </p:nvSpPr>
        <p:spPr>
          <a:xfrm>
            <a:off x="3867499" y="3284666"/>
            <a:ext cx="1017568" cy="439089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73AADE54-A784-407A-B649-763D95AC59AF}"/>
              </a:ext>
            </a:extLst>
          </p:cNvPr>
          <p:cNvSpPr/>
          <p:nvPr/>
        </p:nvSpPr>
        <p:spPr>
          <a:xfrm>
            <a:off x="5178932" y="3284666"/>
            <a:ext cx="1017568" cy="439089"/>
          </a:xfrm>
          <a:prstGeom prst="roundRect">
            <a:avLst/>
          </a:prstGeom>
          <a:solidFill>
            <a:srgbClr val="1ABC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2" name="Прямоугольник: скругленные углы 41">
            <a:extLst>
              <a:ext uri="{FF2B5EF4-FFF2-40B4-BE49-F238E27FC236}">
                <a16:creationId xmlns:a16="http://schemas.microsoft.com/office/drawing/2014/main" id="{B3F5342E-D405-4D47-8A44-EBDD5AB2B8BD}"/>
              </a:ext>
            </a:extLst>
          </p:cNvPr>
          <p:cNvSpPr/>
          <p:nvPr/>
        </p:nvSpPr>
        <p:spPr>
          <a:xfrm>
            <a:off x="7803119" y="3247272"/>
            <a:ext cx="2454293" cy="483492"/>
          </a:xfrm>
          <a:prstGeom prst="roundRect">
            <a:avLst/>
          </a:prstGeom>
          <a:solidFill>
            <a:srgbClr val="E5555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Attention</a:t>
            </a:r>
            <a:endParaRPr lang="ru-RU" sz="24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459F69D8-94A0-41F1-870C-DB533EA4A07F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8386811" y="1864795"/>
            <a:ext cx="13370" cy="46241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D1CF4CB0-4BFF-4398-9A60-8D1A2259272B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9698240" y="1877077"/>
            <a:ext cx="4" cy="450129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оединитель: уступ 44">
            <a:extLst>
              <a:ext uri="{FF2B5EF4-FFF2-40B4-BE49-F238E27FC236}">
                <a16:creationId xmlns:a16="http://schemas.microsoft.com/office/drawing/2014/main" id="{66F0D6BF-56B9-445C-8135-D1F3179C97FB}"/>
              </a:ext>
            </a:extLst>
          </p:cNvPr>
          <p:cNvCxnSpPr>
            <a:stCxn id="3" idx="6"/>
            <a:endCxn id="42" idx="1"/>
          </p:cNvCxnSpPr>
          <p:nvPr/>
        </p:nvCxnSpPr>
        <p:spPr>
          <a:xfrm>
            <a:off x="1743668" y="2623340"/>
            <a:ext cx="6059451" cy="865678"/>
          </a:xfrm>
          <a:prstGeom prst="bentConnector3">
            <a:avLst>
              <a:gd name="adj1" fmla="val 85840"/>
            </a:avLst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2B1D342A-E45B-45C0-BED4-2F65D4248AC3}"/>
              </a:ext>
            </a:extLst>
          </p:cNvPr>
          <p:cNvCxnSpPr>
            <a:cxnSpLocks/>
          </p:cNvCxnSpPr>
          <p:nvPr/>
        </p:nvCxnSpPr>
        <p:spPr>
          <a:xfrm flipV="1">
            <a:off x="8386810" y="2766296"/>
            <a:ext cx="1" cy="480977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C1EA3291-31FC-4F36-AEB2-445564A527E4}"/>
              </a:ext>
            </a:extLst>
          </p:cNvPr>
          <p:cNvCxnSpPr>
            <a:cxnSpLocks/>
          </p:cNvCxnSpPr>
          <p:nvPr/>
        </p:nvCxnSpPr>
        <p:spPr>
          <a:xfrm flipV="1">
            <a:off x="9698244" y="2766295"/>
            <a:ext cx="0" cy="48097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Соединитель: уступ 47">
            <a:extLst>
              <a:ext uri="{FF2B5EF4-FFF2-40B4-BE49-F238E27FC236}">
                <a16:creationId xmlns:a16="http://schemas.microsoft.com/office/drawing/2014/main" id="{E499B9F6-7BCD-43CC-8BA6-41B11791CD59}"/>
              </a:ext>
            </a:extLst>
          </p:cNvPr>
          <p:cNvCxnSpPr>
            <a:cxnSpLocks/>
            <a:endCxn id="16" idx="2"/>
          </p:cNvCxnSpPr>
          <p:nvPr/>
        </p:nvCxnSpPr>
        <p:spPr>
          <a:xfrm rot="5400000" flipH="1" flipV="1">
            <a:off x="8345084" y="1208898"/>
            <a:ext cx="765137" cy="653204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Соединитель: уступ 48">
            <a:extLst>
              <a:ext uri="{FF2B5EF4-FFF2-40B4-BE49-F238E27FC236}">
                <a16:creationId xmlns:a16="http://schemas.microsoft.com/office/drawing/2014/main" id="{0F0A550E-3C13-4CF1-A4E7-2616E2106512}"/>
              </a:ext>
            </a:extLst>
          </p:cNvPr>
          <p:cNvCxnSpPr>
            <a:cxnSpLocks/>
            <a:endCxn id="16" idx="2"/>
          </p:cNvCxnSpPr>
          <p:nvPr/>
        </p:nvCxnSpPr>
        <p:spPr>
          <a:xfrm rot="16200000" flipV="1">
            <a:off x="8972323" y="1234863"/>
            <a:ext cx="810823" cy="646959"/>
          </a:xfrm>
          <a:prstGeom prst="bentConnector3">
            <a:avLst>
              <a:gd name="adj1" fmla="val 52254"/>
            </a:avLst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: скругленные углы 49">
            <a:extLst>
              <a:ext uri="{FF2B5EF4-FFF2-40B4-BE49-F238E27FC236}">
                <a16:creationId xmlns:a16="http://schemas.microsoft.com/office/drawing/2014/main" id="{20128F39-64FD-4187-8915-B93E3A1E1E85}"/>
              </a:ext>
            </a:extLst>
          </p:cNvPr>
          <p:cNvSpPr/>
          <p:nvPr/>
        </p:nvSpPr>
        <p:spPr>
          <a:xfrm>
            <a:off x="828676" y="2247536"/>
            <a:ext cx="5810250" cy="2922046"/>
          </a:xfrm>
          <a:prstGeom prst="round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1" name="Прямоугольник: скругленные углы 50">
            <a:extLst>
              <a:ext uri="{FF2B5EF4-FFF2-40B4-BE49-F238E27FC236}">
                <a16:creationId xmlns:a16="http://schemas.microsoft.com/office/drawing/2014/main" id="{C473A819-9B8E-4902-8EE0-9B940599E190}"/>
              </a:ext>
            </a:extLst>
          </p:cNvPr>
          <p:cNvSpPr/>
          <p:nvPr/>
        </p:nvSpPr>
        <p:spPr>
          <a:xfrm>
            <a:off x="7239000" y="1721617"/>
            <a:ext cx="3476625" cy="3447965"/>
          </a:xfrm>
          <a:prstGeom prst="round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609DA37-6C40-46A5-BFFD-5D606CB0317D}"/>
              </a:ext>
            </a:extLst>
          </p:cNvPr>
          <p:cNvSpPr txBox="1"/>
          <p:nvPr/>
        </p:nvSpPr>
        <p:spPr>
          <a:xfrm>
            <a:off x="2800788" y="1727811"/>
            <a:ext cx="1762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Encoder</a:t>
            </a:r>
            <a:endParaRPr lang="ru-RU" sz="24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EEE79EE-A648-42D2-BE2A-5441DA31BEC5}"/>
              </a:ext>
            </a:extLst>
          </p:cNvPr>
          <p:cNvSpPr txBox="1"/>
          <p:nvPr/>
        </p:nvSpPr>
        <p:spPr>
          <a:xfrm>
            <a:off x="125106" y="3344555"/>
            <a:ext cx="674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tx1">
                    <a:lumMod val="50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Nx</a:t>
            </a:r>
            <a:endParaRPr lang="ru-RU" sz="2400" dirty="0">
              <a:solidFill>
                <a:schemeClr val="tx1">
                  <a:lumMod val="50000"/>
                </a:schemeClr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F6463B-6BB9-4AF8-8935-EB262CD23EA8}"/>
              </a:ext>
            </a:extLst>
          </p:cNvPr>
          <p:cNvSpPr txBox="1"/>
          <p:nvPr/>
        </p:nvSpPr>
        <p:spPr>
          <a:xfrm>
            <a:off x="10821681" y="3354080"/>
            <a:ext cx="674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tx1">
                    <a:lumMod val="50000"/>
                  </a:schemeClr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Nx</a:t>
            </a:r>
            <a:endParaRPr lang="ru-RU" sz="2400" dirty="0">
              <a:solidFill>
                <a:schemeClr val="tx1">
                  <a:lumMod val="50000"/>
                </a:schemeClr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093AEE7-EEBA-4E00-B459-C39DA02FBC88}"/>
              </a:ext>
            </a:extLst>
          </p:cNvPr>
          <p:cNvSpPr txBox="1"/>
          <p:nvPr/>
        </p:nvSpPr>
        <p:spPr>
          <a:xfrm>
            <a:off x="10381039" y="1384911"/>
            <a:ext cx="1763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Decoder</a:t>
            </a:r>
            <a:endParaRPr lang="ru-RU" sz="24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D58AD28-5B68-46B1-B179-285C22A70118}"/>
              </a:ext>
            </a:extLst>
          </p:cNvPr>
          <p:cNvSpPr txBox="1"/>
          <p:nvPr/>
        </p:nvSpPr>
        <p:spPr>
          <a:xfrm>
            <a:off x="476688" y="1012770"/>
            <a:ext cx="3131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3D3BFF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Упрощённая схема</a:t>
            </a:r>
          </a:p>
        </p:txBody>
      </p:sp>
    </p:spTree>
    <p:extLst>
      <p:ext uri="{BB962C8B-B14F-4D97-AF65-F5344CB8AC3E}">
        <p14:creationId xmlns:p14="http://schemas.microsoft.com/office/powerpoint/2010/main" val="293060462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"/>
          <p:cNvSpPr txBox="1">
            <a:spLocks noGrp="1"/>
          </p:cNvSpPr>
          <p:nvPr>
            <p:ph type="title" idx="4294967295"/>
          </p:nvPr>
        </p:nvSpPr>
        <p:spPr>
          <a:xfrm>
            <a:off x="633062" y="2531169"/>
            <a:ext cx="10660063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lt1"/>
              </a:buClr>
              <a:buSzPts val="4100"/>
            </a:pPr>
            <a:r>
              <a:rPr lang="ru-RU" sz="55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Домашнее задание</a:t>
            </a:r>
            <a:endParaRPr sz="55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3"/>
          <p:cNvSpPr txBox="1">
            <a:spLocks noGrp="1"/>
          </p:cNvSpPr>
          <p:nvPr>
            <p:ph type="body" idx="4294967295"/>
          </p:nvPr>
        </p:nvSpPr>
        <p:spPr>
          <a:xfrm>
            <a:off x="633062" y="2325688"/>
            <a:ext cx="10515600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2133"/>
              </a:spcAft>
              <a:buClr>
                <a:schemeClr val="lt1"/>
              </a:buClr>
              <a:buSzPts val="1400"/>
              <a:buNone/>
            </a:pPr>
            <a:r>
              <a:rPr lang="en-US" sz="1900" dirty="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Neue"/>
              </a:rPr>
              <a:t>NLP </a:t>
            </a:r>
            <a:r>
              <a:rPr lang="ru-RU" sz="1900" dirty="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Neue"/>
              </a:rPr>
              <a:t>на нейронных сетях. Часть 2</a:t>
            </a:r>
            <a:endParaRPr sz="1900" dirty="0">
              <a:solidFill>
                <a:schemeClr val="l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Neue"/>
            </a:endParaRPr>
          </a:p>
        </p:txBody>
      </p:sp>
      <p:pic>
        <p:nvPicPr>
          <p:cNvPr id="174" name="Google Shape;17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062" y="523841"/>
            <a:ext cx="1114425" cy="257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842115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"/>
          <p:cNvSpPr txBox="1">
            <a:spLocks noGrp="1"/>
          </p:cNvSpPr>
          <p:nvPr>
            <p:ph type="title" idx="4294967295"/>
          </p:nvPr>
        </p:nvSpPr>
        <p:spPr>
          <a:xfrm>
            <a:off x="633062" y="2531169"/>
            <a:ext cx="10660063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lt1"/>
              </a:buClr>
              <a:buSzPts val="4100"/>
            </a:pPr>
            <a:r>
              <a:rPr lang="ru-RU" sz="55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Заключение</a:t>
            </a:r>
            <a:endParaRPr sz="55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3"/>
          <p:cNvSpPr txBox="1">
            <a:spLocks noGrp="1"/>
          </p:cNvSpPr>
          <p:nvPr>
            <p:ph type="body" idx="4294967295"/>
          </p:nvPr>
        </p:nvSpPr>
        <p:spPr>
          <a:xfrm>
            <a:off x="633062" y="2325688"/>
            <a:ext cx="10515600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2133"/>
              </a:spcAft>
              <a:buClr>
                <a:schemeClr val="lt1"/>
              </a:buClr>
              <a:buSzPts val="1400"/>
              <a:buNone/>
            </a:pPr>
            <a:r>
              <a:rPr lang="en-US" sz="1900" dirty="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Neue"/>
              </a:rPr>
              <a:t>NLP </a:t>
            </a:r>
            <a:r>
              <a:rPr lang="ru-RU" sz="1900" dirty="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Neue"/>
              </a:rPr>
              <a:t>на нейронных сетях. Часть 2</a:t>
            </a:r>
            <a:endParaRPr sz="1900" dirty="0">
              <a:solidFill>
                <a:schemeClr val="l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Neue"/>
            </a:endParaRPr>
          </a:p>
        </p:txBody>
      </p:sp>
      <p:pic>
        <p:nvPicPr>
          <p:cNvPr id="174" name="Google Shape;17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062" y="523841"/>
            <a:ext cx="1114425" cy="257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94099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1249</Words>
  <Application>Microsoft Office PowerPoint</Application>
  <PresentationFormat>Широкоэкранный</PresentationFormat>
  <Paragraphs>667</Paragraphs>
  <Slides>92</Slides>
  <Notes>92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92</vt:i4>
      </vt:variant>
    </vt:vector>
  </HeadingPairs>
  <TitlesOfParts>
    <vt:vector size="98" baseType="lpstr">
      <vt:lpstr>Open Sans</vt:lpstr>
      <vt:lpstr>Cambria Math</vt:lpstr>
      <vt:lpstr>Roboto</vt:lpstr>
      <vt:lpstr>Calibri</vt:lpstr>
      <vt:lpstr>Arial</vt:lpstr>
      <vt:lpstr>Тема Office</vt:lpstr>
      <vt:lpstr>NLP на нейронных сетях. Часть 2</vt:lpstr>
      <vt:lpstr>One-to-Many. Генерация текстов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Реализация языковой модели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Sequence-to-Sequence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Реализация Encoder-Decoder</vt:lpstr>
      <vt:lpstr>Механизм внимания (Attention)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Архитектура Transformer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Домашнее задание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Семантическая сегментация. Часть 1</dc:title>
  <dc:creator>alexey.karpenko</dc:creator>
  <cp:lastModifiedBy>Dmitry Korobchenko</cp:lastModifiedBy>
  <cp:revision>102</cp:revision>
  <dcterms:created xsi:type="dcterms:W3CDTF">2019-05-23T11:05:48Z</dcterms:created>
  <dcterms:modified xsi:type="dcterms:W3CDTF">2019-12-04T09:23:01Z</dcterms:modified>
</cp:coreProperties>
</file>