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9" r:id="rId3"/>
    <p:sldId id="685" r:id="rId4"/>
    <p:sldId id="687" r:id="rId5"/>
    <p:sldId id="686" r:id="rId6"/>
    <p:sldId id="689" r:id="rId7"/>
    <p:sldId id="693" r:id="rId8"/>
    <p:sldId id="692" r:id="rId9"/>
    <p:sldId id="691" r:id="rId10"/>
    <p:sldId id="690" r:id="rId11"/>
    <p:sldId id="678" r:id="rId12"/>
    <p:sldId id="694" r:id="rId13"/>
    <p:sldId id="695" r:id="rId14"/>
    <p:sldId id="696" r:id="rId15"/>
    <p:sldId id="699" r:id="rId16"/>
    <p:sldId id="698" r:id="rId17"/>
    <p:sldId id="697" r:id="rId18"/>
    <p:sldId id="703" r:id="rId19"/>
    <p:sldId id="705" r:id="rId20"/>
    <p:sldId id="704" r:id="rId21"/>
    <p:sldId id="700" r:id="rId22"/>
    <p:sldId id="702" r:id="rId23"/>
    <p:sldId id="701" r:id="rId24"/>
    <p:sldId id="679" r:id="rId25"/>
    <p:sldId id="706" r:id="rId26"/>
    <p:sldId id="707" r:id="rId27"/>
    <p:sldId id="708" r:id="rId28"/>
    <p:sldId id="709" r:id="rId29"/>
    <p:sldId id="710" r:id="rId30"/>
    <p:sldId id="715" r:id="rId31"/>
    <p:sldId id="714" r:id="rId32"/>
    <p:sldId id="713" r:id="rId33"/>
    <p:sldId id="712" r:id="rId34"/>
    <p:sldId id="711" r:id="rId35"/>
    <p:sldId id="716" r:id="rId36"/>
    <p:sldId id="680" r:id="rId37"/>
    <p:sldId id="721" r:id="rId38"/>
    <p:sldId id="722" r:id="rId39"/>
    <p:sldId id="718" r:id="rId40"/>
    <p:sldId id="720" r:id="rId41"/>
    <p:sldId id="719" r:id="rId42"/>
    <p:sldId id="717" r:id="rId43"/>
    <p:sldId id="681" r:id="rId44"/>
    <p:sldId id="723" r:id="rId45"/>
    <p:sldId id="726" r:id="rId46"/>
    <p:sldId id="725" r:id="rId47"/>
    <p:sldId id="724" r:id="rId48"/>
    <p:sldId id="727" r:id="rId49"/>
    <p:sldId id="728" r:id="rId50"/>
    <p:sldId id="682" r:id="rId51"/>
    <p:sldId id="683" r:id="rId52"/>
  </p:sldIdLst>
  <p:sldSz cx="12192000" cy="6858000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Cambria Math" panose="02040503050406030204" pitchFamily="18" charset="0"/>
      <p:regular r:id="rId58"/>
    </p:embeddedFont>
    <p:embeddedFont>
      <p:font typeface="Open Sans" panose="020B0604020202020204" charset="0"/>
      <p:regular r:id="rId59"/>
      <p:bold r:id="rId60"/>
      <p:italic r:id="rId61"/>
      <p:boldItalic r:id="rId62"/>
    </p:embeddedFont>
    <p:embeddedFont>
      <p:font typeface="Roboto" panose="02000000000000000000" pitchFamily="2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3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24" roundtripDataSignature="AMtx7mgd1Eai26T5A0iDDLahueOWWq2C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BFF"/>
    <a:srgbClr val="120175"/>
    <a:srgbClr val="E67300"/>
    <a:srgbClr val="9E4F00"/>
    <a:srgbClr val="4B7400"/>
    <a:srgbClr val="76B900"/>
    <a:srgbClr val="EC4AAF"/>
    <a:srgbClr val="00B050"/>
    <a:srgbClr val="EB4F4F"/>
    <a:srgbClr val="000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15"/>
  </p:normalViewPr>
  <p:slideViewPr>
    <p:cSldViewPr snapToGrid="0">
      <p:cViewPr varScale="1">
        <p:scale>
          <a:sx n="58" d="100"/>
          <a:sy n="58" d="100"/>
        </p:scale>
        <p:origin x="78" y="1230"/>
      </p:cViewPr>
      <p:guideLst>
        <p:guide orient="horz" pos="1162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15590"/>
    </p:cViewPr>
  </p:sorterViewPr>
  <p:notesViewPr>
    <p:cSldViewPr snapToGrid="0">
      <p:cViewPr varScale="1">
        <p:scale>
          <a:sx n="84" d="100"/>
          <a:sy n="84" d="100"/>
        </p:scale>
        <p:origin x="9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font" Target="fonts/font10.fntdata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124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2857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6817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4074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8773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9245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333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5123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0723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5042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746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2988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0745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511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4564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777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73314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96002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0591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9585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286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3241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302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101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932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4261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03900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45412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55261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21195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932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402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2782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5671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00308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098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53261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5459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43295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25102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338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66345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404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6148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59967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131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8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5075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1470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768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19" name="Google Shape;19;p7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8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8" name="Google Shape;68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3" name="Google Shape;73;p8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5" name="Google Shape;75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7" name="Google Shape;87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8" name="Google Shape;88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3804" y="187223"/>
            <a:ext cx="728527" cy="168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0" name="Google Shape;40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1" name="Google Shape;61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pic>
        <p:nvPicPr>
          <p:cNvPr id="62" name="Google Shape;62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12115" y="6544169"/>
            <a:ext cx="728527" cy="168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0.png"/><Relationship Id="rId3" Type="http://schemas.openxmlformats.org/officeDocument/2006/relationships/image" Target="../media/image119.png"/><Relationship Id="rId7" Type="http://schemas.openxmlformats.org/officeDocument/2006/relationships/image" Target="../media/image124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0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6.png"/><Relationship Id="rId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25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9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0.png"/><Relationship Id="rId4" Type="http://schemas.openxmlformats.org/officeDocument/2006/relationships/image" Target="../media/image10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27.png"/><Relationship Id="rId3" Type="http://schemas.openxmlformats.org/officeDocument/2006/relationships/image" Target="../media/image119.png"/><Relationship Id="rId7" Type="http://schemas.openxmlformats.org/officeDocument/2006/relationships/image" Target="../media/image124.png"/><Relationship Id="rId12" Type="http://schemas.openxmlformats.org/officeDocument/2006/relationships/image" Target="../media/image1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0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7.png"/><Relationship Id="rId3" Type="http://schemas.openxmlformats.org/officeDocument/2006/relationships/image" Target="../media/image119.png"/><Relationship Id="rId7" Type="http://schemas.openxmlformats.org/officeDocument/2006/relationships/image" Target="../media/image124.png"/><Relationship Id="rId12" Type="http://schemas.openxmlformats.org/officeDocument/2006/relationships/image" Target="../media/image1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0.png"/><Relationship Id="rId11" Type="http://schemas.openxmlformats.org/officeDocument/2006/relationships/image" Target="../media/image120.png"/><Relationship Id="rId10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image" Target="../media/image119.png"/><Relationship Id="rId7" Type="http://schemas.openxmlformats.org/officeDocument/2006/relationships/image" Target="../media/image124.png"/><Relationship Id="rId12" Type="http://schemas.openxmlformats.org/officeDocument/2006/relationships/image" Target="../media/image1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0.png"/><Relationship Id="rId11" Type="http://schemas.openxmlformats.org/officeDocument/2006/relationships/image" Target="../media/image120.png"/><Relationship Id="rId15" Type="http://schemas.openxmlformats.org/officeDocument/2006/relationships/image" Target="../media/image27.png"/><Relationship Id="rId10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1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6.png"/><Relationship Id="rId7" Type="http://schemas.openxmlformats.org/officeDocument/2006/relationships/image" Target="../media/image34.png"/><Relationship Id="rId12" Type="http://schemas.openxmlformats.org/officeDocument/2006/relationships/image" Target="../media/image1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9.png"/><Relationship Id="rId5" Type="http://schemas.openxmlformats.org/officeDocument/2006/relationships/image" Target="../media/image18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6.png"/><Relationship Id="rId10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11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51.png"/><Relationship Id="rId12" Type="http://schemas.openxmlformats.org/officeDocument/2006/relationships/image" Target="../media/image1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36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19.png"/><Relationship Id="rId3" Type="http://schemas.openxmlformats.org/officeDocument/2006/relationships/image" Target="../media/image44.png"/><Relationship Id="rId7" Type="http://schemas.openxmlformats.org/officeDocument/2006/relationships/image" Target="../media/image5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53.png"/><Relationship Id="rId1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36.png"/><Relationship Id="rId3" Type="http://schemas.openxmlformats.org/officeDocument/2006/relationships/image" Target="../media/image44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5" Type="http://schemas.openxmlformats.org/officeDocument/2006/relationships/image" Target="../media/image47.pn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53.png"/><Relationship Id="rId14" Type="http://schemas.openxmlformats.org/officeDocument/2006/relationships/image" Target="../media/image1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2" Type="http://schemas.openxmlformats.org/officeDocument/2006/relationships/image" Target="../media/image1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12" Type="http://schemas.openxmlformats.org/officeDocument/2006/relationships/image" Target="../media/image1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90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1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1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61.png"/><Relationship Id="rId12" Type="http://schemas.openxmlformats.org/officeDocument/2006/relationships/image" Target="../media/image1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66.png"/><Relationship Id="rId5" Type="http://schemas.openxmlformats.org/officeDocument/2006/relationships/image" Target="../media/image67.png"/><Relationship Id="rId10" Type="http://schemas.openxmlformats.org/officeDocument/2006/relationships/image" Target="../media/image65.png"/><Relationship Id="rId4" Type="http://schemas.openxmlformats.org/officeDocument/2006/relationships/image" Target="../media/image63.png"/><Relationship Id="rId9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2.png"/><Relationship Id="rId7" Type="http://schemas.openxmlformats.org/officeDocument/2006/relationships/image" Target="../media/image69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65.png"/><Relationship Id="rId5" Type="http://schemas.openxmlformats.org/officeDocument/2006/relationships/image" Target="../media/image67.png"/><Relationship Id="rId10" Type="http://schemas.openxmlformats.org/officeDocument/2006/relationships/image" Target="../media/image19.png"/><Relationship Id="rId4" Type="http://schemas.openxmlformats.org/officeDocument/2006/relationships/image" Target="../media/image63.png"/><Relationship Id="rId9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3" Type="http://schemas.openxmlformats.org/officeDocument/2006/relationships/image" Target="../media/image1150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1190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2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9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0.png"/><Relationship Id="rId4" Type="http://schemas.openxmlformats.org/officeDocument/2006/relationships/image" Target="../media/image10.png"/><Relationship Id="rId9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9.png"/><Relationship Id="rId7" Type="http://schemas.openxmlformats.org/officeDocument/2006/relationships/image" Target="../media/image124.png"/><Relationship Id="rId12" Type="http://schemas.openxmlformats.org/officeDocument/2006/relationships/image" Target="../media/image1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0.png"/><Relationship Id="rId4" Type="http://schemas.openxmlformats.org/officeDocument/2006/relationships/image" Target="../media/image10.png"/><Relationship Id="rId9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>
            <a:spLocks noGrp="1"/>
          </p:cNvSpPr>
          <p:nvPr>
            <p:ph type="title" idx="4294967295"/>
          </p:nvPr>
        </p:nvSpPr>
        <p:spPr>
          <a:xfrm>
            <a:off x="633062" y="2579688"/>
            <a:ext cx="1028986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Roboto"/>
              <a:buNone/>
            </a:pPr>
            <a:r>
              <a:rPr lang="ru-RU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Обучение с подкреплением.</a:t>
            </a:r>
            <a:br>
              <a:rPr lang="ru-RU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Часть </a:t>
            </a:r>
            <a:r>
              <a:rPr lang="en-US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5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062" y="523841"/>
            <a:ext cx="111442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Q-Learning: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</a:t>
            </a:r>
            <a:endParaRPr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8533CE5-C463-4FB9-A2C8-9117E4F88255}"/>
              </a:ext>
            </a:extLst>
          </p:cNvPr>
          <p:cNvGrpSpPr/>
          <p:nvPr/>
        </p:nvGrpSpPr>
        <p:grpSpPr>
          <a:xfrm>
            <a:off x="1375224" y="1622465"/>
            <a:ext cx="736490" cy="725532"/>
            <a:chOff x="2772860" y="3015495"/>
            <a:chExt cx="736490" cy="725532"/>
          </a:xfrm>
        </p:grpSpPr>
        <p:sp>
          <p:nvSpPr>
            <p:cNvPr id="40" name="Скругленный прямоугольник 75">
              <a:extLst>
                <a:ext uri="{FF2B5EF4-FFF2-40B4-BE49-F238E27FC236}">
                  <a16:creationId xmlns:a16="http://schemas.microsoft.com/office/drawing/2014/main" id="{D8719853-DB4F-4BC1-B30B-47C3D207F52C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Прямоугольник 40">
                  <a:extLst>
                    <a:ext uri="{FF2B5EF4-FFF2-40B4-BE49-F238E27FC236}">
                      <a16:creationId xmlns:a16="http://schemas.microsoft.com/office/drawing/2014/main" id="{39BA178E-B239-4E11-89BF-4F15678C1723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4CBF3099-E3DA-4FD7-910A-026827BCA96E}"/>
              </a:ext>
            </a:extLst>
          </p:cNvPr>
          <p:cNvGrpSpPr/>
          <p:nvPr/>
        </p:nvGrpSpPr>
        <p:grpSpPr>
          <a:xfrm>
            <a:off x="2724151" y="1622465"/>
            <a:ext cx="2286000" cy="725532"/>
            <a:chOff x="7827041" y="2989819"/>
            <a:chExt cx="1558291" cy="725532"/>
          </a:xfrm>
        </p:grpSpPr>
        <p:sp>
          <p:nvSpPr>
            <p:cNvPr id="43" name="Скругленный прямоугольник 75">
              <a:extLst>
                <a:ext uri="{FF2B5EF4-FFF2-40B4-BE49-F238E27FC236}">
                  <a16:creationId xmlns:a16="http://schemas.microsoft.com/office/drawing/2014/main" id="{6F3591E6-C81E-492A-9B7B-1513786B518C}"/>
                </a:ext>
              </a:extLst>
            </p:cNvPr>
            <p:cNvSpPr/>
            <p:nvPr/>
          </p:nvSpPr>
          <p:spPr>
            <a:xfrm>
              <a:off x="7827041" y="2989819"/>
              <a:ext cx="1558291" cy="72553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56EBBE34-9631-4AA5-88F5-3B7D1BE1E88C}"/>
                </a:ext>
              </a:extLst>
            </p:cNvPr>
            <p:cNvSpPr/>
            <p:nvPr/>
          </p:nvSpPr>
          <p:spPr>
            <a:xfrm>
              <a:off x="7945225" y="3067169"/>
              <a:ext cx="13912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eps-greedy</a:t>
              </a:r>
              <a:endParaRPr lang="ru-RU" sz="28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0E8D1F71-2043-4657-A8FF-01B3371C48A2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2111714" y="1985231"/>
            <a:ext cx="6124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D715E06E-C3B2-4AE2-99AA-B9FA097207FB}"/>
              </a:ext>
            </a:extLst>
          </p:cNvPr>
          <p:cNvGrpSpPr/>
          <p:nvPr/>
        </p:nvGrpSpPr>
        <p:grpSpPr>
          <a:xfrm>
            <a:off x="7215651" y="1622466"/>
            <a:ext cx="1330951" cy="725531"/>
            <a:chOff x="1995363" y="3339474"/>
            <a:chExt cx="1517858" cy="1495274"/>
          </a:xfrm>
        </p:grpSpPr>
        <p:sp>
          <p:nvSpPr>
            <p:cNvPr id="48" name="Скругленный прямоугольник 75">
              <a:extLst>
                <a:ext uri="{FF2B5EF4-FFF2-40B4-BE49-F238E27FC236}">
                  <a16:creationId xmlns:a16="http://schemas.microsoft.com/office/drawing/2014/main" id="{E7DCC32C-8A0B-4E80-B021-8EAFF6BCDB81}"/>
                </a:ext>
              </a:extLst>
            </p:cNvPr>
            <p:cNvSpPr/>
            <p:nvPr/>
          </p:nvSpPr>
          <p:spPr>
            <a:xfrm>
              <a:off x="1995363" y="3339474"/>
              <a:ext cx="1517858" cy="1495274"/>
            </a:xfrm>
            <a:prstGeom prst="roundRect">
              <a:avLst/>
            </a:prstGeom>
            <a:solidFill>
              <a:srgbClr val="FA6666"/>
            </a:solidFill>
            <a:ln w="38100">
              <a:solidFill>
                <a:srgbClr val="B60606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pic>
          <p:nvPicPr>
            <p:cNvPr id="49" name="Рисунок 48">
              <a:extLst>
                <a:ext uri="{FF2B5EF4-FFF2-40B4-BE49-F238E27FC236}">
                  <a16:creationId xmlns:a16="http://schemas.microsoft.com/office/drawing/2014/main" id="{35FE7C1A-5FED-49F4-B211-3148F1675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2132045" y="3584637"/>
              <a:ext cx="1258635" cy="1003203"/>
            </a:xfrm>
            <a:prstGeom prst="rect">
              <a:avLst/>
            </a:prstGeom>
          </p:spPr>
        </p:pic>
      </p:grp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16C8DE73-9220-499A-B75A-2DC1177DF46F}"/>
              </a:ext>
            </a:extLst>
          </p:cNvPr>
          <p:cNvCxnSpPr>
            <a:cxnSpLocks/>
            <a:stCxn id="60" idx="3"/>
            <a:endCxn id="48" idx="1"/>
          </p:cNvCxnSpPr>
          <p:nvPr/>
        </p:nvCxnSpPr>
        <p:spPr>
          <a:xfrm>
            <a:off x="6431085" y="1985231"/>
            <a:ext cx="784566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105EE219-80DD-4FB4-94F1-D63044FCBA89}"/>
              </a:ext>
            </a:extLst>
          </p:cNvPr>
          <p:cNvGrpSpPr/>
          <p:nvPr/>
        </p:nvGrpSpPr>
        <p:grpSpPr>
          <a:xfrm>
            <a:off x="9277467" y="1140797"/>
            <a:ext cx="736490" cy="1688868"/>
            <a:chOff x="10429110" y="1276434"/>
            <a:chExt cx="736490" cy="1688868"/>
          </a:xfrm>
        </p:grpSpPr>
        <p:grpSp>
          <p:nvGrpSpPr>
            <p:cNvPr id="52" name="Группа 51">
              <a:extLst>
                <a:ext uri="{FF2B5EF4-FFF2-40B4-BE49-F238E27FC236}">
                  <a16:creationId xmlns:a16="http://schemas.microsoft.com/office/drawing/2014/main" id="{7ECA431A-3D21-4D1B-B4EE-A8AD71458ED9}"/>
                </a:ext>
              </a:extLst>
            </p:cNvPr>
            <p:cNvGrpSpPr/>
            <p:nvPr/>
          </p:nvGrpSpPr>
          <p:grpSpPr>
            <a:xfrm>
              <a:off x="10429110" y="2239770"/>
              <a:ext cx="736490" cy="725532"/>
              <a:chOff x="2772860" y="3015495"/>
              <a:chExt cx="736490" cy="725532"/>
            </a:xfrm>
          </p:grpSpPr>
          <p:sp>
            <p:nvSpPr>
              <p:cNvPr id="56" name="Скругленный прямоугольник 75">
                <a:extLst>
                  <a:ext uri="{FF2B5EF4-FFF2-40B4-BE49-F238E27FC236}">
                    <a16:creationId xmlns:a16="http://schemas.microsoft.com/office/drawing/2014/main" id="{121E78D6-6069-4F01-8184-A2440309F97F}"/>
                  </a:ext>
                </a:extLst>
              </p:cNvPr>
              <p:cNvSpPr/>
              <p:nvPr/>
            </p:nvSpPr>
            <p:spPr>
              <a:xfrm>
                <a:off x="2772860" y="3015495"/>
                <a:ext cx="736490" cy="725532"/>
              </a:xfrm>
              <a:prstGeom prst="roundRect">
                <a:avLst/>
              </a:prstGeom>
              <a:solidFill>
                <a:srgbClr val="3D3BFF"/>
              </a:solidFill>
              <a:ln w="38100">
                <a:solidFill>
                  <a:srgbClr val="0000BC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Прямоугольник 56">
                    <a:extLst>
                      <a:ext uri="{FF2B5EF4-FFF2-40B4-BE49-F238E27FC236}">
                        <a16:creationId xmlns:a16="http://schemas.microsoft.com/office/drawing/2014/main" id="{D304E1C0-52C7-48CA-9CE3-187AEA7936CE}"/>
                      </a:ext>
                    </a:extLst>
                  </p:cNvPr>
                  <p:cNvSpPr/>
                  <p:nvPr/>
                </p:nvSpPr>
                <p:spPr>
                  <a:xfrm>
                    <a:off x="2910047" y="3067169"/>
                    <a:ext cx="550151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bg1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endParaRPr>
                  </a:p>
                </p:txBody>
              </p:sp>
            </mc:Choice>
            <mc:Fallback xmlns="">
              <p:sp>
                <p:nvSpPr>
                  <p:cNvPr id="31" name="Прямоугольник 30">
                    <a:extLst>
                      <a:ext uri="{FF2B5EF4-FFF2-40B4-BE49-F238E27FC236}">
                        <a16:creationId xmlns:a16="http://schemas.microsoft.com/office/drawing/2014/main" id="{7C13D1A2-7620-4E9E-9C48-2FA3E7062D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047" y="3067169"/>
                    <a:ext cx="550151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0EDAF36A-AB4F-4A06-BA3A-AEAB53A92B90}"/>
                </a:ext>
              </a:extLst>
            </p:cNvPr>
            <p:cNvGrpSpPr/>
            <p:nvPr/>
          </p:nvGrpSpPr>
          <p:grpSpPr>
            <a:xfrm>
              <a:off x="10429110" y="1276434"/>
              <a:ext cx="736490" cy="725532"/>
              <a:chOff x="7827040" y="2989819"/>
              <a:chExt cx="736490" cy="725532"/>
            </a:xfrm>
          </p:grpSpPr>
          <p:sp>
            <p:nvSpPr>
              <p:cNvPr id="54" name="Скругленный прямоугольник 75">
                <a:extLst>
                  <a:ext uri="{FF2B5EF4-FFF2-40B4-BE49-F238E27FC236}">
                    <a16:creationId xmlns:a16="http://schemas.microsoft.com/office/drawing/2014/main" id="{61E34829-9256-49D9-8059-925C4FD17C95}"/>
                  </a:ext>
                </a:extLst>
              </p:cNvPr>
              <p:cNvSpPr/>
              <p:nvPr/>
            </p:nvSpPr>
            <p:spPr>
              <a:xfrm>
                <a:off x="7827040" y="2989819"/>
                <a:ext cx="736490" cy="725532"/>
              </a:xfrm>
              <a:prstGeom prst="roundRect">
                <a:avLst/>
              </a:prstGeom>
              <a:solidFill>
                <a:srgbClr val="00B050"/>
              </a:solidFill>
              <a:ln w="38100">
                <a:solidFill>
                  <a:srgbClr val="00682F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Прямоугольник 54">
                    <a:extLst>
                      <a:ext uri="{FF2B5EF4-FFF2-40B4-BE49-F238E27FC236}">
                        <a16:creationId xmlns:a16="http://schemas.microsoft.com/office/drawing/2014/main" id="{F8E9CA74-A5DA-43F8-A24A-A701C75B6124}"/>
                      </a:ext>
                    </a:extLst>
                  </p:cNvPr>
                  <p:cNvSpPr/>
                  <p:nvPr/>
                </p:nvSpPr>
                <p:spPr>
                  <a:xfrm>
                    <a:off x="7945225" y="3067169"/>
                    <a:ext cx="471475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bg1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endParaRPr>
                  </a:p>
                </p:txBody>
              </p:sp>
            </mc:Choice>
            <mc:Fallback xmlns="">
              <p:sp>
                <p:nvSpPr>
                  <p:cNvPr id="29" name="Прямоугольник 28">
                    <a:extLst>
                      <a:ext uri="{FF2B5EF4-FFF2-40B4-BE49-F238E27FC236}">
                        <a16:creationId xmlns:a16="http://schemas.microsoft.com/office/drawing/2014/main" id="{EE1CD028-05AA-42F7-8412-C12C60564B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5225" y="3067169"/>
                    <a:ext cx="471475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A02F6AEE-01E1-43F1-9018-3E330295B167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 flipV="1">
            <a:off x="8546602" y="1503563"/>
            <a:ext cx="730865" cy="481669"/>
          </a:xfrm>
          <a:prstGeom prst="bentConnector3">
            <a:avLst>
              <a:gd name="adj1" fmla="val 4473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: уступ 58">
            <a:extLst>
              <a:ext uri="{FF2B5EF4-FFF2-40B4-BE49-F238E27FC236}">
                <a16:creationId xmlns:a16="http://schemas.microsoft.com/office/drawing/2014/main" id="{03CE67A9-2A95-4D74-8233-7A1EE72FE07F}"/>
              </a:ext>
            </a:extLst>
          </p:cNvPr>
          <p:cNvCxnSpPr>
            <a:cxnSpLocks/>
            <a:stCxn id="48" idx="3"/>
            <a:endCxn id="56" idx="1"/>
          </p:cNvCxnSpPr>
          <p:nvPr/>
        </p:nvCxnSpPr>
        <p:spPr>
          <a:xfrm>
            <a:off x="8546602" y="1985232"/>
            <a:ext cx="730865" cy="481667"/>
          </a:xfrm>
          <a:prstGeom prst="bentConnector3">
            <a:avLst>
              <a:gd name="adj1" fmla="val 4473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0D3C531A-7585-4BBB-871D-81B11DA9DC99}"/>
              </a:ext>
            </a:extLst>
          </p:cNvPr>
          <p:cNvSpPr/>
          <p:nvPr/>
        </p:nvSpPr>
        <p:spPr>
          <a:xfrm>
            <a:off x="7186719" y="1190156"/>
            <a:ext cx="1340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среда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ED4B34FF-DA67-434F-8502-B2E7D0AA18AE}"/>
                  </a:ext>
                </a:extLst>
              </p:cNvPr>
              <p:cNvSpPr/>
              <p:nvPr/>
            </p:nvSpPr>
            <p:spPr>
              <a:xfrm>
                <a:off x="3279831" y="1133358"/>
                <a:ext cx="13408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ru-RU" sz="24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ED4B34FF-DA67-434F-8502-B2E7D0AA1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831" y="1133358"/>
                <a:ext cx="1340830" cy="46166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E1157D10-7E33-4957-9BF7-60E4253567C0}"/>
              </a:ext>
            </a:extLst>
          </p:cNvPr>
          <p:cNvSpPr/>
          <p:nvPr/>
        </p:nvSpPr>
        <p:spPr>
          <a:xfrm flipV="1">
            <a:off x="3295171" y="3747219"/>
            <a:ext cx="1342143" cy="610564"/>
          </a:xfrm>
          <a:prstGeom prst="roundRect">
            <a:avLst/>
          </a:prstGeom>
          <a:noFill/>
          <a:ln w="38100">
            <a:solidFill>
              <a:srgbClr val="EB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8DA81557-BB59-42A4-9439-D59E6CA1363F}"/>
                  </a:ext>
                </a:extLst>
              </p:cNvPr>
              <p:cNvSpPr/>
              <p:nvPr/>
            </p:nvSpPr>
            <p:spPr>
              <a:xfrm>
                <a:off x="5225486" y="3373969"/>
                <a:ext cx="3177280" cy="670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rgbClr val="EC4AA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EC4AA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EC4AA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solidFill>
                                    <a:srgbClr val="3D3B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𝑠</m:t>
                              </m:r>
                              <m:r>
                                <a:rPr lang="en-US" sz="2800" i="1" smtClean="0">
                                  <a:solidFill>
                                    <a:srgbClr val="3D3B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′,</m:t>
                              </m:r>
                              <m: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  <m: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8DA81557-BB59-42A4-9439-D59E6CA13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486" y="3373969"/>
                <a:ext cx="3177280" cy="6703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3612C1DC-8608-4350-A0A7-0A8CC7C62ECE}"/>
                  </a:ext>
                </a:extLst>
              </p:cNvPr>
              <p:cNvSpPr/>
              <p:nvPr/>
            </p:nvSpPr>
            <p:spPr>
              <a:xfrm>
                <a:off x="5215961" y="4197237"/>
                <a:ext cx="4714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3612C1DC-8608-4350-A0A7-0A8CC7C62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961" y="4197237"/>
                <a:ext cx="47147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Левая круглая скобка 74">
            <a:extLst>
              <a:ext uri="{FF2B5EF4-FFF2-40B4-BE49-F238E27FC236}">
                <a16:creationId xmlns:a16="http://schemas.microsoft.com/office/drawing/2014/main" id="{14523E28-F099-466D-9830-69964BE8871B}"/>
              </a:ext>
            </a:extLst>
          </p:cNvPr>
          <p:cNvSpPr/>
          <p:nvPr/>
        </p:nvSpPr>
        <p:spPr>
          <a:xfrm>
            <a:off x="5130521" y="3278318"/>
            <a:ext cx="182880" cy="159002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612E70AA-AC33-4482-AF55-E5FBCE02ECA0}"/>
              </a:ext>
            </a:extLst>
          </p:cNvPr>
          <p:cNvSpPr/>
          <p:nvPr/>
        </p:nvSpPr>
        <p:spPr>
          <a:xfrm>
            <a:off x="5743339" y="4238337"/>
            <a:ext cx="3347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если конец эпизода)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Прямоугольник 79">
                <a:extLst>
                  <a:ext uri="{FF2B5EF4-FFF2-40B4-BE49-F238E27FC236}">
                    <a16:creationId xmlns:a16="http://schemas.microsoft.com/office/drawing/2014/main" id="{5F16B334-31FC-41B9-8B52-90C7A7AF1182}"/>
                  </a:ext>
                </a:extLst>
              </p:cNvPr>
              <p:cNvSpPr/>
              <p:nvPr/>
            </p:nvSpPr>
            <p:spPr>
              <a:xfrm>
                <a:off x="3248517" y="3779997"/>
                <a:ext cx="19070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𝑇𝑎𝑟𝑔𝑒𝑡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0" name="Прямоугольник 79">
                <a:extLst>
                  <a:ext uri="{FF2B5EF4-FFF2-40B4-BE49-F238E27FC236}">
                    <a16:creationId xmlns:a16="http://schemas.microsoft.com/office/drawing/2014/main" id="{5F16B334-31FC-41B9-8B52-90C7A7AF1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17" y="3779997"/>
                <a:ext cx="190706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B456D36-E2A2-4F68-88E5-C997BFE35FAC}"/>
                  </a:ext>
                </a:extLst>
              </p:cNvPr>
              <p:cNvSpPr txBox="1"/>
              <p:nvPr/>
            </p:nvSpPr>
            <p:spPr>
              <a:xfrm>
                <a:off x="2620036" y="5548533"/>
                <a:ext cx="70184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𝑄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  <m:r>
                        <a:rPr lang="ru-R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ru-R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𝑄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  <m:r>
                        <a:rPr lang="ru-R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 </m:t>
                      </m:r>
                      <m:r>
                        <a:rPr lang="ru-R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ru-R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𝑇𝑎𝑟𝑔𝑒𝑡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B456D36-E2A2-4F68-88E5-C997BFE35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036" y="5548533"/>
                <a:ext cx="701848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Прямоугольник: скругленные углы 106">
            <a:extLst>
              <a:ext uri="{FF2B5EF4-FFF2-40B4-BE49-F238E27FC236}">
                <a16:creationId xmlns:a16="http://schemas.microsoft.com/office/drawing/2014/main" id="{EC9701D8-5506-4595-8BD3-97A0CD016D82}"/>
              </a:ext>
            </a:extLst>
          </p:cNvPr>
          <p:cNvSpPr/>
          <p:nvPr/>
        </p:nvSpPr>
        <p:spPr>
          <a:xfrm flipV="1">
            <a:off x="5801878" y="5535235"/>
            <a:ext cx="1155032" cy="609974"/>
          </a:xfrm>
          <a:prstGeom prst="roundRect">
            <a:avLst/>
          </a:prstGeom>
          <a:noFill/>
          <a:ln w="38100">
            <a:solidFill>
              <a:srgbClr val="FFE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8" name="Прямоугольник: скругленные углы 107">
            <a:extLst>
              <a:ext uri="{FF2B5EF4-FFF2-40B4-BE49-F238E27FC236}">
                <a16:creationId xmlns:a16="http://schemas.microsoft.com/office/drawing/2014/main" id="{DD3C3F97-F921-49EB-A9F0-8A40F4825357}"/>
              </a:ext>
            </a:extLst>
          </p:cNvPr>
          <p:cNvSpPr/>
          <p:nvPr/>
        </p:nvSpPr>
        <p:spPr>
          <a:xfrm flipV="1">
            <a:off x="7969815" y="5517113"/>
            <a:ext cx="1342141" cy="606490"/>
          </a:xfrm>
          <a:prstGeom prst="roundRect">
            <a:avLst/>
          </a:prstGeom>
          <a:noFill/>
          <a:ln w="38100">
            <a:solidFill>
              <a:srgbClr val="EB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9" name="Прямоугольник: скругленные углы 108">
            <a:extLst>
              <a:ext uri="{FF2B5EF4-FFF2-40B4-BE49-F238E27FC236}">
                <a16:creationId xmlns:a16="http://schemas.microsoft.com/office/drawing/2014/main" id="{E4C75EE3-5ADF-4FE1-AD21-2ACF828CFC7A}"/>
              </a:ext>
            </a:extLst>
          </p:cNvPr>
          <p:cNvSpPr/>
          <p:nvPr/>
        </p:nvSpPr>
        <p:spPr>
          <a:xfrm flipV="1">
            <a:off x="2648911" y="5535235"/>
            <a:ext cx="1155032" cy="609974"/>
          </a:xfrm>
          <a:prstGeom prst="roundRect">
            <a:avLst/>
          </a:prstGeom>
          <a:noFill/>
          <a:ln w="38100">
            <a:solidFill>
              <a:srgbClr val="E6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F1FCC2FC-8EA4-4C6E-9C9D-D37A041F7707}"/>
              </a:ext>
            </a:extLst>
          </p:cNvPr>
          <p:cNvGrpSpPr/>
          <p:nvPr/>
        </p:nvGrpSpPr>
        <p:grpSpPr>
          <a:xfrm>
            <a:off x="5694595" y="1622465"/>
            <a:ext cx="736490" cy="725532"/>
            <a:chOff x="7827040" y="2989819"/>
            <a:chExt cx="736490" cy="725532"/>
          </a:xfrm>
        </p:grpSpPr>
        <p:sp>
          <p:nvSpPr>
            <p:cNvPr id="60" name="Скругленный прямоугольник 75">
              <a:extLst>
                <a:ext uri="{FF2B5EF4-FFF2-40B4-BE49-F238E27FC236}">
                  <a16:creationId xmlns:a16="http://schemas.microsoft.com/office/drawing/2014/main" id="{E232F959-BFBA-4B5F-815A-2F78A48150E8}"/>
                </a:ext>
              </a:extLst>
            </p:cNvPr>
            <p:cNvSpPr/>
            <p:nvPr/>
          </p:nvSpPr>
          <p:spPr>
            <a:xfrm>
              <a:off x="7827040" y="2989819"/>
              <a:ext cx="736490" cy="725532"/>
            </a:xfrm>
            <a:prstGeom prst="roundRect">
              <a:avLst/>
            </a:prstGeom>
            <a:solidFill>
              <a:srgbClr val="EC4AAF"/>
            </a:solidFill>
            <a:ln w="38100">
              <a:solidFill>
                <a:srgbClr val="A3116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Прямоугольник 60">
                  <a:extLst>
                    <a:ext uri="{FF2B5EF4-FFF2-40B4-BE49-F238E27FC236}">
                      <a16:creationId xmlns:a16="http://schemas.microsoft.com/office/drawing/2014/main" id="{861E9CF8-C141-4A27-9186-E8BDD062DA98}"/>
                    </a:ext>
                  </a:extLst>
                </p:cNvPr>
                <p:cNvSpPr/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9" name="Прямоугольник 18">
                  <a:extLst>
                    <a:ext uri="{FF2B5EF4-FFF2-40B4-BE49-F238E27FC236}">
                      <a16:creationId xmlns:a16="http://schemas.microsoft.com/office/drawing/2014/main" id="{B3D3A0E1-0854-4106-94EE-18712449E5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F806E9F6-4A19-410E-8A9C-C2E7F1BAE104}"/>
              </a:ext>
            </a:extLst>
          </p:cNvPr>
          <p:cNvCxnSpPr>
            <a:cxnSpLocks/>
            <a:stCxn id="43" idx="3"/>
            <a:endCxn id="60" idx="1"/>
          </p:cNvCxnSpPr>
          <p:nvPr/>
        </p:nvCxnSpPr>
        <p:spPr>
          <a:xfrm>
            <a:off x="5010151" y="1985231"/>
            <a:ext cx="684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4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 idx="4294967295"/>
          </p:nvPr>
        </p:nvSpPr>
        <p:spPr>
          <a:xfrm>
            <a:off x="633062" y="2597670"/>
            <a:ext cx="10660063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100"/>
            </a:pPr>
            <a:r>
              <a:rPr lang="ru-RU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Аппроксимация </a:t>
            </a:r>
            <a:r>
              <a:rPr lang="en-US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Q-Learning</a:t>
            </a:r>
            <a:endParaRPr sz="5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body" idx="4294967295"/>
          </p:nvPr>
        </p:nvSpPr>
        <p:spPr>
          <a:xfrm>
            <a:off x="633062" y="2325688"/>
            <a:ext cx="1051560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</a:pPr>
            <a:r>
              <a:rPr lang="ru-RU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Обучение с подкреплением. Часть </a:t>
            </a:r>
            <a:r>
              <a:rPr lang="en-US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2</a:t>
            </a:r>
            <a:endParaRPr sz="1900" dirty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062" y="523841"/>
            <a:ext cx="1114425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04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Q-Learning: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Аппроксимация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Таблица 82">
                <a:extLst>
                  <a:ext uri="{FF2B5EF4-FFF2-40B4-BE49-F238E27FC236}">
                    <a16:creationId xmlns:a16="http://schemas.microsoft.com/office/drawing/2014/main" id="{5C55C217-3A85-4FBA-BFEE-1C1F14CA1C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7051448"/>
                  </p:ext>
                </p:extLst>
              </p:nvPr>
            </p:nvGraphicFramePr>
            <p:xfrm>
              <a:off x="6657040" y="2034853"/>
              <a:ext cx="4825900" cy="379093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65180">
                      <a:extLst>
                        <a:ext uri="{9D8B030D-6E8A-4147-A177-3AD203B41FA5}">
                          <a16:colId xmlns:a16="http://schemas.microsoft.com/office/drawing/2014/main" val="3063740033"/>
                        </a:ext>
                      </a:extLst>
                    </a:gridCol>
                    <a:gridCol w="965180">
                      <a:extLst>
                        <a:ext uri="{9D8B030D-6E8A-4147-A177-3AD203B41FA5}">
                          <a16:colId xmlns:a16="http://schemas.microsoft.com/office/drawing/2014/main" val="1764016292"/>
                        </a:ext>
                      </a:extLst>
                    </a:gridCol>
                    <a:gridCol w="965180">
                      <a:extLst>
                        <a:ext uri="{9D8B030D-6E8A-4147-A177-3AD203B41FA5}">
                          <a16:colId xmlns:a16="http://schemas.microsoft.com/office/drawing/2014/main" val="725641871"/>
                        </a:ext>
                      </a:extLst>
                    </a:gridCol>
                    <a:gridCol w="965180">
                      <a:extLst>
                        <a:ext uri="{9D8B030D-6E8A-4147-A177-3AD203B41FA5}">
                          <a16:colId xmlns:a16="http://schemas.microsoft.com/office/drawing/2014/main" val="3136114143"/>
                        </a:ext>
                      </a:extLst>
                    </a:gridCol>
                    <a:gridCol w="965180">
                      <a:extLst>
                        <a:ext uri="{9D8B030D-6E8A-4147-A177-3AD203B41FA5}">
                          <a16:colId xmlns:a16="http://schemas.microsoft.com/office/drawing/2014/main" val="198803948"/>
                        </a:ext>
                      </a:extLst>
                    </a:gridCol>
                  </a:tblGrid>
                  <a:tr h="4738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EC4AA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EC4AA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EC4AA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EC4AA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05557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3B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4890676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3B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15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834212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3B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1009854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i="1" smtClean="0">
                                    <a:solidFill>
                                      <a:srgbClr val="3D3B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3B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15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15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15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15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3197807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3B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6819319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3B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050692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3B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2929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Таблица 82">
                <a:extLst>
                  <a:ext uri="{FF2B5EF4-FFF2-40B4-BE49-F238E27FC236}">
                    <a16:creationId xmlns:a16="http://schemas.microsoft.com/office/drawing/2014/main" id="{5C55C217-3A85-4FBA-BFEE-1C1F14CA1C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7051448"/>
                  </p:ext>
                </p:extLst>
              </p:nvPr>
            </p:nvGraphicFramePr>
            <p:xfrm>
              <a:off x="6657040" y="2034853"/>
              <a:ext cx="4825900" cy="379093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65180">
                      <a:extLst>
                        <a:ext uri="{9D8B030D-6E8A-4147-A177-3AD203B41FA5}">
                          <a16:colId xmlns:a16="http://schemas.microsoft.com/office/drawing/2014/main" val="3063740033"/>
                        </a:ext>
                      </a:extLst>
                    </a:gridCol>
                    <a:gridCol w="965180">
                      <a:extLst>
                        <a:ext uri="{9D8B030D-6E8A-4147-A177-3AD203B41FA5}">
                          <a16:colId xmlns:a16="http://schemas.microsoft.com/office/drawing/2014/main" val="1764016292"/>
                        </a:ext>
                      </a:extLst>
                    </a:gridCol>
                    <a:gridCol w="965180">
                      <a:extLst>
                        <a:ext uri="{9D8B030D-6E8A-4147-A177-3AD203B41FA5}">
                          <a16:colId xmlns:a16="http://schemas.microsoft.com/office/drawing/2014/main" val="725641871"/>
                        </a:ext>
                      </a:extLst>
                    </a:gridCol>
                    <a:gridCol w="965180">
                      <a:extLst>
                        <a:ext uri="{9D8B030D-6E8A-4147-A177-3AD203B41FA5}">
                          <a16:colId xmlns:a16="http://schemas.microsoft.com/office/drawing/2014/main" val="3136114143"/>
                        </a:ext>
                      </a:extLst>
                    </a:gridCol>
                    <a:gridCol w="965180">
                      <a:extLst>
                        <a:ext uri="{9D8B030D-6E8A-4147-A177-3AD203B41FA5}">
                          <a16:colId xmlns:a16="http://schemas.microsoft.com/office/drawing/2014/main" val="198803948"/>
                        </a:ext>
                      </a:extLst>
                    </a:gridCol>
                  </a:tblGrid>
                  <a:tr h="4738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6" t="-1282" r="-402532" b="-7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629" t="-1282" r="-300000" b="-7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899" t="-1282" r="-201899" b="-7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282" r="-100629" b="-7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532" t="-1282" r="-1266" b="-7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05557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6" t="-101282" r="-402532" b="-6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4890676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6" t="-201282" r="-402532" b="-5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15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834212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6" t="-301282" r="-402532" b="-4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1009854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6" t="-406494" r="-402532" b="-306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15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15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15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15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3197807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6" t="-500000" r="-402532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6819319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6" t="-600000" r="-402532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050692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6" t="-700000" r="-402532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29293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2729CAC1-2F65-497A-B154-769F51AA93F9}"/>
                  </a:ext>
                </a:extLst>
              </p:cNvPr>
              <p:cNvSpPr/>
              <p:nvPr/>
            </p:nvSpPr>
            <p:spPr>
              <a:xfrm>
                <a:off x="8349948" y="1357784"/>
                <a:ext cx="14993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2729CAC1-2F65-497A-B154-769F51AA9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948" y="1357784"/>
                <a:ext cx="149938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773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Q-Learning: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Аппроксимация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674FC6A0-CBD1-44B3-A8A2-D4057498FF10}"/>
                  </a:ext>
                </a:extLst>
              </p:cNvPr>
              <p:cNvSpPr/>
              <p:nvPr/>
            </p:nvSpPr>
            <p:spPr>
              <a:xfrm>
                <a:off x="2547099" y="1261530"/>
                <a:ext cx="7991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674FC6A0-CBD1-44B3-A8A2-D4057498F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099" y="1261530"/>
                <a:ext cx="7991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E1829D1C-252F-4A74-94E7-64AF200A4F6A}"/>
              </a:ext>
            </a:extLst>
          </p:cNvPr>
          <p:cNvGrpSpPr/>
          <p:nvPr/>
        </p:nvGrpSpPr>
        <p:grpSpPr>
          <a:xfrm>
            <a:off x="2477177" y="1939669"/>
            <a:ext cx="934324" cy="1059670"/>
            <a:chOff x="6331734" y="2438418"/>
            <a:chExt cx="1567666" cy="1777981"/>
          </a:xfrm>
        </p:grpSpPr>
        <p:sp>
          <p:nvSpPr>
            <p:cNvPr id="68" name="Трапеция 67">
              <a:extLst>
                <a:ext uri="{FF2B5EF4-FFF2-40B4-BE49-F238E27FC236}">
                  <a16:creationId xmlns:a16="http://schemas.microsoft.com/office/drawing/2014/main" id="{D1817493-F45F-4587-A8B9-CFC0E53A2C0F}"/>
                </a:ext>
              </a:extLst>
            </p:cNvPr>
            <p:cNvSpPr/>
            <p:nvPr/>
          </p:nvSpPr>
          <p:spPr>
            <a:xfrm rot="5400000">
              <a:off x="6226576" y="2543576"/>
              <a:ext cx="1777981" cy="1567666"/>
            </a:xfrm>
            <a:prstGeom prst="trapezoid">
              <a:avLst/>
            </a:prstGeom>
            <a:solidFill>
              <a:srgbClr val="76B900"/>
            </a:solidFill>
            <a:ln w="38100">
              <a:solidFill>
                <a:srgbClr val="4B7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grpSp>
          <p:nvGrpSpPr>
            <p:cNvPr id="69" name="Группа 68">
              <a:extLst>
                <a:ext uri="{FF2B5EF4-FFF2-40B4-BE49-F238E27FC236}">
                  <a16:creationId xmlns:a16="http://schemas.microsoft.com/office/drawing/2014/main" id="{F24940FF-D4AE-4BF7-A7FE-CD29E22F1C0F}"/>
                </a:ext>
              </a:extLst>
            </p:cNvPr>
            <p:cNvGrpSpPr/>
            <p:nvPr/>
          </p:nvGrpSpPr>
          <p:grpSpPr>
            <a:xfrm>
              <a:off x="6509952" y="2785957"/>
              <a:ext cx="1195483" cy="947844"/>
              <a:chOff x="4556352" y="2559881"/>
              <a:chExt cx="1414274" cy="1121313"/>
            </a:xfrm>
          </p:grpSpPr>
          <p:pic>
            <p:nvPicPr>
              <p:cNvPr id="71" name="Picture 2" descr="C:\Users\LK\Kocherga\gear.png">
                <a:extLst>
                  <a:ext uri="{FF2B5EF4-FFF2-40B4-BE49-F238E27FC236}">
                    <a16:creationId xmlns:a16="http://schemas.microsoft.com/office/drawing/2014/main" id="{366608D7-05A9-4F06-B9FE-17C3ECA142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4556352" y="2559881"/>
                <a:ext cx="1011393" cy="1011393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LK\Kocherga\gear.png">
                <a:extLst>
                  <a:ext uri="{FF2B5EF4-FFF2-40B4-BE49-F238E27FC236}">
                    <a16:creationId xmlns:a16="http://schemas.microsoft.com/office/drawing/2014/main" id="{3F405DF6-7C34-4E2E-9E21-308A8B4270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grayscl/>
              </a:blip>
              <a:srcRect/>
              <a:stretch>
                <a:fillRect/>
              </a:stretch>
            </p:blipFill>
            <p:spPr bwMode="auto">
              <a:xfrm rot="20980751">
                <a:off x="5329937" y="3040505"/>
                <a:ext cx="640689" cy="640689"/>
              </a:xfrm>
              <a:prstGeom prst="rect">
                <a:avLst/>
              </a:prstGeom>
              <a:noFill/>
            </p:spPr>
          </p:pic>
        </p:grpSp>
      </p:grp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1A119DDB-C758-4BB9-A7D7-AEFED171ABAC}"/>
              </a:ext>
            </a:extLst>
          </p:cNvPr>
          <p:cNvCxnSpPr>
            <a:cxnSpLocks/>
          </p:cNvCxnSpPr>
          <p:nvPr/>
        </p:nvCxnSpPr>
        <p:spPr>
          <a:xfrm>
            <a:off x="1704238" y="2508160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D7810091-613B-4423-A4D3-02C5F4B53B66}"/>
              </a:ext>
            </a:extLst>
          </p:cNvPr>
          <p:cNvCxnSpPr>
            <a:cxnSpLocks/>
          </p:cNvCxnSpPr>
          <p:nvPr/>
        </p:nvCxnSpPr>
        <p:spPr>
          <a:xfrm>
            <a:off x="3683867" y="2508160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DF87F910-3EE4-498B-B786-75C3334085F7}"/>
                  </a:ext>
                </a:extLst>
              </p:cNvPr>
              <p:cNvSpPr/>
              <p:nvPr/>
            </p:nvSpPr>
            <p:spPr>
              <a:xfrm>
                <a:off x="638485" y="2204805"/>
                <a:ext cx="11053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DF87F910-3EE4-498B-B786-75C33340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85" y="2204805"/>
                <a:ext cx="11053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033FE354-A536-4BF8-A466-AAB685BFC4C6}"/>
                  </a:ext>
                </a:extLst>
              </p:cNvPr>
              <p:cNvSpPr/>
              <p:nvPr/>
            </p:nvSpPr>
            <p:spPr>
              <a:xfrm>
                <a:off x="4243905" y="2204805"/>
                <a:ext cx="16124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033FE354-A536-4BF8-A466-AAB685BFC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05" y="2204805"/>
                <a:ext cx="161242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E5D2584B-FDCF-42B5-95C3-21A52632BB10}"/>
                  </a:ext>
                </a:extLst>
              </p:cNvPr>
              <p:cNvSpPr/>
              <p:nvPr/>
            </p:nvSpPr>
            <p:spPr>
              <a:xfrm>
                <a:off x="1440294" y="3502644"/>
                <a:ext cx="32837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E5D2584B-FDCF-42B5-95C3-21A52632B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294" y="3502644"/>
                <a:ext cx="328378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B2D1A91-31E0-44E6-9D15-76BC45F7DE44}"/>
                  </a:ext>
                </a:extLst>
              </p:cNvPr>
              <p:cNvSpPr/>
              <p:nvPr/>
            </p:nvSpPr>
            <p:spPr>
              <a:xfrm>
                <a:off x="439166" y="4608804"/>
                <a:ext cx="59086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– </a:t>
                </a:r>
                <a:r>
                  <a: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параметры </a:t>
                </a:r>
                <a:r>
                  <a:rPr lang="ru-RU" sz="2800" dirty="0" err="1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аппроксиматора</a:t>
                </a:r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B2D1A91-31E0-44E6-9D15-76BC45F7D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66" y="4608804"/>
                <a:ext cx="5908605" cy="523220"/>
              </a:xfrm>
              <a:prstGeom prst="rect">
                <a:avLst/>
              </a:prstGeom>
              <a:blipFill>
                <a:blip r:embed="rId9"/>
                <a:stretch>
                  <a:fillRect t="-11628" r="-1032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Таблица 82">
                <a:extLst>
                  <a:ext uri="{FF2B5EF4-FFF2-40B4-BE49-F238E27FC236}">
                    <a16:creationId xmlns:a16="http://schemas.microsoft.com/office/drawing/2014/main" id="{5C55C217-3A85-4FBA-BFEE-1C1F14CA1C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57040" y="2034853"/>
              <a:ext cx="4825900" cy="379093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65180">
                      <a:extLst>
                        <a:ext uri="{9D8B030D-6E8A-4147-A177-3AD203B41FA5}">
                          <a16:colId xmlns:a16="http://schemas.microsoft.com/office/drawing/2014/main" val="3063740033"/>
                        </a:ext>
                      </a:extLst>
                    </a:gridCol>
                    <a:gridCol w="965180">
                      <a:extLst>
                        <a:ext uri="{9D8B030D-6E8A-4147-A177-3AD203B41FA5}">
                          <a16:colId xmlns:a16="http://schemas.microsoft.com/office/drawing/2014/main" val="1764016292"/>
                        </a:ext>
                      </a:extLst>
                    </a:gridCol>
                    <a:gridCol w="965180">
                      <a:extLst>
                        <a:ext uri="{9D8B030D-6E8A-4147-A177-3AD203B41FA5}">
                          <a16:colId xmlns:a16="http://schemas.microsoft.com/office/drawing/2014/main" val="725641871"/>
                        </a:ext>
                      </a:extLst>
                    </a:gridCol>
                    <a:gridCol w="965180">
                      <a:extLst>
                        <a:ext uri="{9D8B030D-6E8A-4147-A177-3AD203B41FA5}">
                          <a16:colId xmlns:a16="http://schemas.microsoft.com/office/drawing/2014/main" val="3136114143"/>
                        </a:ext>
                      </a:extLst>
                    </a:gridCol>
                    <a:gridCol w="965180">
                      <a:extLst>
                        <a:ext uri="{9D8B030D-6E8A-4147-A177-3AD203B41FA5}">
                          <a16:colId xmlns:a16="http://schemas.microsoft.com/office/drawing/2014/main" val="198803948"/>
                        </a:ext>
                      </a:extLst>
                    </a:gridCol>
                  </a:tblGrid>
                  <a:tr h="4738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EC4AA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EC4AA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EC4AA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solidFill>
                                          <a:srgbClr val="EC4AA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EC4AA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05557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3B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4890676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3B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15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834212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3B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1009854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i="1" smtClean="0">
                                    <a:solidFill>
                                      <a:srgbClr val="3D3B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3B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15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15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15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15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3197807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3B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6819319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3B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050692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3B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3B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2929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Таблица 82">
                <a:extLst>
                  <a:ext uri="{FF2B5EF4-FFF2-40B4-BE49-F238E27FC236}">
                    <a16:creationId xmlns:a16="http://schemas.microsoft.com/office/drawing/2014/main" id="{5C55C217-3A85-4FBA-BFEE-1C1F14CA1C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57040" y="2034853"/>
              <a:ext cx="4825900" cy="379093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65180">
                      <a:extLst>
                        <a:ext uri="{9D8B030D-6E8A-4147-A177-3AD203B41FA5}">
                          <a16:colId xmlns:a16="http://schemas.microsoft.com/office/drawing/2014/main" val="3063740033"/>
                        </a:ext>
                      </a:extLst>
                    </a:gridCol>
                    <a:gridCol w="965180">
                      <a:extLst>
                        <a:ext uri="{9D8B030D-6E8A-4147-A177-3AD203B41FA5}">
                          <a16:colId xmlns:a16="http://schemas.microsoft.com/office/drawing/2014/main" val="1764016292"/>
                        </a:ext>
                      </a:extLst>
                    </a:gridCol>
                    <a:gridCol w="965180">
                      <a:extLst>
                        <a:ext uri="{9D8B030D-6E8A-4147-A177-3AD203B41FA5}">
                          <a16:colId xmlns:a16="http://schemas.microsoft.com/office/drawing/2014/main" val="725641871"/>
                        </a:ext>
                      </a:extLst>
                    </a:gridCol>
                    <a:gridCol w="965180">
                      <a:extLst>
                        <a:ext uri="{9D8B030D-6E8A-4147-A177-3AD203B41FA5}">
                          <a16:colId xmlns:a16="http://schemas.microsoft.com/office/drawing/2014/main" val="3136114143"/>
                        </a:ext>
                      </a:extLst>
                    </a:gridCol>
                    <a:gridCol w="965180">
                      <a:extLst>
                        <a:ext uri="{9D8B030D-6E8A-4147-A177-3AD203B41FA5}">
                          <a16:colId xmlns:a16="http://schemas.microsoft.com/office/drawing/2014/main" val="198803948"/>
                        </a:ext>
                      </a:extLst>
                    </a:gridCol>
                  </a:tblGrid>
                  <a:tr h="4738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266" t="-1282" r="-402532" b="-7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00629" t="-1282" r="-300000" b="-7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1899" t="-1282" r="-201899" b="-7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300000" t="-1282" r="-100629" b="-7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402532" t="-1282" r="-1266" b="-7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05557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266" t="-101282" r="-402532" b="-6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4890676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266" t="-201282" r="-402532" b="-5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15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834212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266" t="-301282" r="-402532" b="-4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1009854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266" t="-406494" r="-402532" b="-306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15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15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15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15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3197807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266" t="-500000" r="-402532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6819319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266" t="-600000" r="-402532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rgbClr val="76B9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050692"/>
                      </a:ext>
                    </a:extLst>
                  </a:tr>
                  <a:tr h="4738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266" t="-700000" r="-402532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29293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2729CAC1-2F65-497A-B154-769F51AA93F9}"/>
                  </a:ext>
                </a:extLst>
              </p:cNvPr>
              <p:cNvSpPr/>
              <p:nvPr/>
            </p:nvSpPr>
            <p:spPr>
              <a:xfrm>
                <a:off x="8349948" y="1357784"/>
                <a:ext cx="14993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2729CAC1-2F65-497A-B154-769F51AA9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948" y="1357784"/>
                <a:ext cx="149938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27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Q-Learning: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674FC6A0-CBD1-44B3-A8A2-D4057498FF10}"/>
                  </a:ext>
                </a:extLst>
              </p:cNvPr>
              <p:cNvSpPr/>
              <p:nvPr/>
            </p:nvSpPr>
            <p:spPr>
              <a:xfrm>
                <a:off x="2547099" y="1261530"/>
                <a:ext cx="7991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674FC6A0-CBD1-44B3-A8A2-D4057498F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099" y="1261530"/>
                <a:ext cx="7991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E1829D1C-252F-4A74-94E7-64AF200A4F6A}"/>
              </a:ext>
            </a:extLst>
          </p:cNvPr>
          <p:cNvGrpSpPr/>
          <p:nvPr/>
        </p:nvGrpSpPr>
        <p:grpSpPr>
          <a:xfrm>
            <a:off x="2477177" y="1939669"/>
            <a:ext cx="934324" cy="1059670"/>
            <a:chOff x="6331734" y="2438418"/>
            <a:chExt cx="1567666" cy="1777981"/>
          </a:xfrm>
        </p:grpSpPr>
        <p:sp>
          <p:nvSpPr>
            <p:cNvPr id="68" name="Трапеция 67">
              <a:extLst>
                <a:ext uri="{FF2B5EF4-FFF2-40B4-BE49-F238E27FC236}">
                  <a16:creationId xmlns:a16="http://schemas.microsoft.com/office/drawing/2014/main" id="{D1817493-F45F-4587-A8B9-CFC0E53A2C0F}"/>
                </a:ext>
              </a:extLst>
            </p:cNvPr>
            <p:cNvSpPr/>
            <p:nvPr/>
          </p:nvSpPr>
          <p:spPr>
            <a:xfrm rot="5400000">
              <a:off x="6226576" y="2543576"/>
              <a:ext cx="1777981" cy="1567666"/>
            </a:xfrm>
            <a:prstGeom prst="trapezoid">
              <a:avLst/>
            </a:prstGeom>
            <a:solidFill>
              <a:srgbClr val="76B900"/>
            </a:solidFill>
            <a:ln w="38100">
              <a:solidFill>
                <a:srgbClr val="4B7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grpSp>
          <p:nvGrpSpPr>
            <p:cNvPr id="69" name="Группа 68">
              <a:extLst>
                <a:ext uri="{FF2B5EF4-FFF2-40B4-BE49-F238E27FC236}">
                  <a16:creationId xmlns:a16="http://schemas.microsoft.com/office/drawing/2014/main" id="{F24940FF-D4AE-4BF7-A7FE-CD29E22F1C0F}"/>
                </a:ext>
              </a:extLst>
            </p:cNvPr>
            <p:cNvGrpSpPr/>
            <p:nvPr/>
          </p:nvGrpSpPr>
          <p:grpSpPr>
            <a:xfrm>
              <a:off x="6509952" y="2785957"/>
              <a:ext cx="1195483" cy="947844"/>
              <a:chOff x="4556352" y="2559881"/>
              <a:chExt cx="1414274" cy="1121313"/>
            </a:xfrm>
          </p:grpSpPr>
          <p:pic>
            <p:nvPicPr>
              <p:cNvPr id="71" name="Picture 2" descr="C:\Users\LK\Kocherga\gear.png">
                <a:extLst>
                  <a:ext uri="{FF2B5EF4-FFF2-40B4-BE49-F238E27FC236}">
                    <a16:creationId xmlns:a16="http://schemas.microsoft.com/office/drawing/2014/main" id="{366608D7-05A9-4F06-B9FE-17C3ECA142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4556352" y="2559881"/>
                <a:ext cx="1011393" cy="1011393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LK\Kocherga\gear.png">
                <a:extLst>
                  <a:ext uri="{FF2B5EF4-FFF2-40B4-BE49-F238E27FC236}">
                    <a16:creationId xmlns:a16="http://schemas.microsoft.com/office/drawing/2014/main" id="{3F405DF6-7C34-4E2E-9E21-308A8B4270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grayscl/>
              </a:blip>
              <a:srcRect/>
              <a:stretch>
                <a:fillRect/>
              </a:stretch>
            </p:blipFill>
            <p:spPr bwMode="auto">
              <a:xfrm rot="20980751">
                <a:off x="5329937" y="3040505"/>
                <a:ext cx="640689" cy="640689"/>
              </a:xfrm>
              <a:prstGeom prst="rect">
                <a:avLst/>
              </a:prstGeom>
              <a:noFill/>
            </p:spPr>
          </p:pic>
        </p:grpSp>
      </p:grp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1A119DDB-C758-4BB9-A7D7-AEFED171ABAC}"/>
              </a:ext>
            </a:extLst>
          </p:cNvPr>
          <p:cNvCxnSpPr>
            <a:cxnSpLocks/>
          </p:cNvCxnSpPr>
          <p:nvPr/>
        </p:nvCxnSpPr>
        <p:spPr>
          <a:xfrm>
            <a:off x="1704238" y="2508160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D7810091-613B-4423-A4D3-02C5F4B53B66}"/>
              </a:ext>
            </a:extLst>
          </p:cNvPr>
          <p:cNvCxnSpPr>
            <a:cxnSpLocks/>
          </p:cNvCxnSpPr>
          <p:nvPr/>
        </p:nvCxnSpPr>
        <p:spPr>
          <a:xfrm>
            <a:off x="3683867" y="2508160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DF87F910-3EE4-498B-B786-75C3334085F7}"/>
                  </a:ext>
                </a:extLst>
              </p:cNvPr>
              <p:cNvSpPr/>
              <p:nvPr/>
            </p:nvSpPr>
            <p:spPr>
              <a:xfrm>
                <a:off x="638485" y="2204805"/>
                <a:ext cx="11053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DF87F910-3EE4-498B-B786-75C33340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85" y="2204805"/>
                <a:ext cx="11053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033FE354-A536-4BF8-A466-AAB685BFC4C6}"/>
                  </a:ext>
                </a:extLst>
              </p:cNvPr>
              <p:cNvSpPr/>
              <p:nvPr/>
            </p:nvSpPr>
            <p:spPr>
              <a:xfrm>
                <a:off x="4243905" y="2204805"/>
                <a:ext cx="16124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033FE354-A536-4BF8-A466-AAB685BFC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05" y="2204805"/>
                <a:ext cx="161242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E5D2584B-FDCF-42B5-95C3-21A52632BB10}"/>
                  </a:ext>
                </a:extLst>
              </p:cNvPr>
              <p:cNvSpPr/>
              <p:nvPr/>
            </p:nvSpPr>
            <p:spPr>
              <a:xfrm>
                <a:off x="1440294" y="3502644"/>
                <a:ext cx="32837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E5D2584B-FDCF-42B5-95C3-21A52632B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294" y="3502644"/>
                <a:ext cx="328378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B2D1A91-31E0-44E6-9D15-76BC45F7DE44}"/>
                  </a:ext>
                </a:extLst>
              </p:cNvPr>
              <p:cNvSpPr/>
              <p:nvPr/>
            </p:nvSpPr>
            <p:spPr>
              <a:xfrm>
                <a:off x="439166" y="4608804"/>
                <a:ext cx="59086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– </a:t>
                </a:r>
                <a:r>
                  <a: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параметры </a:t>
                </a:r>
                <a:r>
                  <a:rPr lang="ru-RU" sz="2800" dirty="0" err="1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аппроксиматора</a:t>
                </a:r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B2D1A91-31E0-44E6-9D15-76BC45F7D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66" y="4608804"/>
                <a:ext cx="5908605" cy="523220"/>
              </a:xfrm>
              <a:prstGeom prst="rect">
                <a:avLst/>
              </a:prstGeom>
              <a:blipFill>
                <a:blip r:embed="rId9"/>
                <a:stretch>
                  <a:fillRect t="-11628" r="-1032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66F776A6-5E33-4D9C-AB0E-A2D405EF2A1F}"/>
              </a:ext>
            </a:extLst>
          </p:cNvPr>
          <p:cNvGrpSpPr/>
          <p:nvPr/>
        </p:nvGrpSpPr>
        <p:grpSpPr>
          <a:xfrm>
            <a:off x="8103739" y="1118286"/>
            <a:ext cx="2157964" cy="725532"/>
            <a:chOff x="3078058" y="3904810"/>
            <a:chExt cx="2157964" cy="725532"/>
          </a:xfrm>
        </p:grpSpPr>
        <p:sp>
          <p:nvSpPr>
            <p:cNvPr id="22" name="Скругленный прямоугольник 75">
              <a:extLst>
                <a:ext uri="{FF2B5EF4-FFF2-40B4-BE49-F238E27FC236}">
                  <a16:creationId xmlns:a16="http://schemas.microsoft.com/office/drawing/2014/main" id="{62AC8387-C170-4106-B767-05563D209E01}"/>
                </a:ext>
              </a:extLst>
            </p:cNvPr>
            <p:cNvSpPr/>
            <p:nvPr/>
          </p:nvSpPr>
          <p:spPr>
            <a:xfrm>
              <a:off x="3078058" y="3904810"/>
              <a:ext cx="2157964" cy="725532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38100">
              <a:solidFill>
                <a:schemeClr val="tx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04C4BE5-16A5-4BA4-88E6-A660FB52D51B}"/>
                    </a:ext>
                  </a:extLst>
                </p:cNvPr>
                <p:cNvSpPr txBox="1"/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𝑟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′</m:t>
                        </m:r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DF471ED-A4BC-47FA-AF3A-C7C1620D2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5315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Q-Learning: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674FC6A0-CBD1-44B3-A8A2-D4057498FF10}"/>
                  </a:ext>
                </a:extLst>
              </p:cNvPr>
              <p:cNvSpPr/>
              <p:nvPr/>
            </p:nvSpPr>
            <p:spPr>
              <a:xfrm>
                <a:off x="2547099" y="1261530"/>
                <a:ext cx="7991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674FC6A0-CBD1-44B3-A8A2-D4057498F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099" y="1261530"/>
                <a:ext cx="7991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E1829D1C-252F-4A74-94E7-64AF200A4F6A}"/>
              </a:ext>
            </a:extLst>
          </p:cNvPr>
          <p:cNvGrpSpPr/>
          <p:nvPr/>
        </p:nvGrpSpPr>
        <p:grpSpPr>
          <a:xfrm>
            <a:off x="2477177" y="1939669"/>
            <a:ext cx="934324" cy="1059670"/>
            <a:chOff x="6331734" y="2438418"/>
            <a:chExt cx="1567666" cy="1777981"/>
          </a:xfrm>
        </p:grpSpPr>
        <p:sp>
          <p:nvSpPr>
            <p:cNvPr id="68" name="Трапеция 67">
              <a:extLst>
                <a:ext uri="{FF2B5EF4-FFF2-40B4-BE49-F238E27FC236}">
                  <a16:creationId xmlns:a16="http://schemas.microsoft.com/office/drawing/2014/main" id="{D1817493-F45F-4587-A8B9-CFC0E53A2C0F}"/>
                </a:ext>
              </a:extLst>
            </p:cNvPr>
            <p:cNvSpPr/>
            <p:nvPr/>
          </p:nvSpPr>
          <p:spPr>
            <a:xfrm rot="5400000">
              <a:off x="6226576" y="2543576"/>
              <a:ext cx="1777981" cy="1567666"/>
            </a:xfrm>
            <a:prstGeom prst="trapezoid">
              <a:avLst/>
            </a:prstGeom>
            <a:solidFill>
              <a:srgbClr val="76B900"/>
            </a:solidFill>
            <a:ln w="38100">
              <a:solidFill>
                <a:srgbClr val="4B7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grpSp>
          <p:nvGrpSpPr>
            <p:cNvPr id="69" name="Группа 68">
              <a:extLst>
                <a:ext uri="{FF2B5EF4-FFF2-40B4-BE49-F238E27FC236}">
                  <a16:creationId xmlns:a16="http://schemas.microsoft.com/office/drawing/2014/main" id="{F24940FF-D4AE-4BF7-A7FE-CD29E22F1C0F}"/>
                </a:ext>
              </a:extLst>
            </p:cNvPr>
            <p:cNvGrpSpPr/>
            <p:nvPr/>
          </p:nvGrpSpPr>
          <p:grpSpPr>
            <a:xfrm>
              <a:off x="6509952" y="2785957"/>
              <a:ext cx="1195483" cy="947844"/>
              <a:chOff x="4556352" y="2559881"/>
              <a:chExt cx="1414274" cy="1121313"/>
            </a:xfrm>
          </p:grpSpPr>
          <p:pic>
            <p:nvPicPr>
              <p:cNvPr id="71" name="Picture 2" descr="C:\Users\LK\Kocherga\gear.png">
                <a:extLst>
                  <a:ext uri="{FF2B5EF4-FFF2-40B4-BE49-F238E27FC236}">
                    <a16:creationId xmlns:a16="http://schemas.microsoft.com/office/drawing/2014/main" id="{366608D7-05A9-4F06-B9FE-17C3ECA142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4556352" y="2559881"/>
                <a:ext cx="1011393" cy="1011393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LK\Kocherga\gear.png">
                <a:extLst>
                  <a:ext uri="{FF2B5EF4-FFF2-40B4-BE49-F238E27FC236}">
                    <a16:creationId xmlns:a16="http://schemas.microsoft.com/office/drawing/2014/main" id="{3F405DF6-7C34-4E2E-9E21-308A8B4270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grayscl/>
              </a:blip>
              <a:srcRect/>
              <a:stretch>
                <a:fillRect/>
              </a:stretch>
            </p:blipFill>
            <p:spPr bwMode="auto">
              <a:xfrm rot="20980751">
                <a:off x="5329937" y="3040505"/>
                <a:ext cx="640689" cy="640689"/>
              </a:xfrm>
              <a:prstGeom prst="rect">
                <a:avLst/>
              </a:prstGeom>
              <a:noFill/>
            </p:spPr>
          </p:pic>
        </p:grpSp>
      </p:grp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1A119DDB-C758-4BB9-A7D7-AEFED171ABAC}"/>
              </a:ext>
            </a:extLst>
          </p:cNvPr>
          <p:cNvCxnSpPr>
            <a:cxnSpLocks/>
          </p:cNvCxnSpPr>
          <p:nvPr/>
        </p:nvCxnSpPr>
        <p:spPr>
          <a:xfrm>
            <a:off x="1704238" y="2508160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D7810091-613B-4423-A4D3-02C5F4B53B66}"/>
              </a:ext>
            </a:extLst>
          </p:cNvPr>
          <p:cNvCxnSpPr>
            <a:cxnSpLocks/>
          </p:cNvCxnSpPr>
          <p:nvPr/>
        </p:nvCxnSpPr>
        <p:spPr>
          <a:xfrm>
            <a:off x="3683867" y="2508160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DF87F910-3EE4-498B-B786-75C3334085F7}"/>
                  </a:ext>
                </a:extLst>
              </p:cNvPr>
              <p:cNvSpPr/>
              <p:nvPr/>
            </p:nvSpPr>
            <p:spPr>
              <a:xfrm>
                <a:off x="638485" y="2204805"/>
                <a:ext cx="11053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DF87F910-3EE4-498B-B786-75C33340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85" y="2204805"/>
                <a:ext cx="11053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033FE354-A536-4BF8-A466-AAB685BFC4C6}"/>
                  </a:ext>
                </a:extLst>
              </p:cNvPr>
              <p:cNvSpPr/>
              <p:nvPr/>
            </p:nvSpPr>
            <p:spPr>
              <a:xfrm>
                <a:off x="4243905" y="2204805"/>
                <a:ext cx="16124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033FE354-A536-4BF8-A466-AAB685BFC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05" y="2204805"/>
                <a:ext cx="161242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E5D2584B-FDCF-42B5-95C3-21A52632BB10}"/>
                  </a:ext>
                </a:extLst>
              </p:cNvPr>
              <p:cNvSpPr/>
              <p:nvPr/>
            </p:nvSpPr>
            <p:spPr>
              <a:xfrm>
                <a:off x="1440294" y="3502644"/>
                <a:ext cx="32837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E5D2584B-FDCF-42B5-95C3-21A52632B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294" y="3502644"/>
                <a:ext cx="328378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B2D1A91-31E0-44E6-9D15-76BC45F7DE44}"/>
                  </a:ext>
                </a:extLst>
              </p:cNvPr>
              <p:cNvSpPr/>
              <p:nvPr/>
            </p:nvSpPr>
            <p:spPr>
              <a:xfrm>
                <a:off x="439166" y="4608804"/>
                <a:ext cx="59086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– </a:t>
                </a:r>
                <a:r>
                  <a: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параметры </a:t>
                </a:r>
                <a:r>
                  <a:rPr lang="ru-RU" sz="2800" dirty="0" err="1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аппроксиматора</a:t>
                </a:r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B2D1A91-31E0-44E6-9D15-76BC45F7D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66" y="4608804"/>
                <a:ext cx="5908605" cy="523220"/>
              </a:xfrm>
              <a:prstGeom prst="rect">
                <a:avLst/>
              </a:prstGeom>
              <a:blipFill>
                <a:blip r:embed="rId9"/>
                <a:stretch>
                  <a:fillRect t="-11628" r="-1032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0D10BF28-F5FC-4519-A7D6-CF61B37B22DB}"/>
                  </a:ext>
                </a:extLst>
              </p:cNvPr>
              <p:cNvSpPr/>
              <p:nvPr/>
            </p:nvSpPr>
            <p:spPr>
              <a:xfrm>
                <a:off x="6801465" y="2251127"/>
                <a:ext cx="5046703" cy="670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𝑇𝑎𝑟𝑔𝑒𝑡</m:t>
                        </m:r>
                      </m:sup>
                    </m:sSup>
                    <m:r>
                      <a:rPr lang="ru-RU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76B900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800" i="1" smtClean="0">
                                    <a:solidFill>
                                      <a:srgbClr val="EC4AA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EC4AA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EC4AA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 smtClean="0">
                                <a:solidFill>
                                  <a:srgbClr val="3D3B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𝑠</m:t>
                            </m:r>
                            <m:r>
                              <a:rPr lang="en-US" sz="2800" i="1" smtClean="0">
                                <a:solidFill>
                                  <a:srgbClr val="3D3B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′,</m:t>
                            </m:r>
                            <m:r>
                              <a:rPr lang="en-US" sz="2800" i="1" smtClean="0">
                                <a:solidFill>
                                  <a:srgbClr val="EC4AA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𝑎</m:t>
                            </m:r>
                            <m:r>
                              <a:rPr lang="en-US" sz="2800" i="1" smtClean="0">
                                <a:solidFill>
                                  <a:srgbClr val="EC4AA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0D10BF28-F5FC-4519-A7D6-CF61B37B2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465" y="2251127"/>
                <a:ext cx="5046703" cy="6703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66F776A6-5E33-4D9C-AB0E-A2D405EF2A1F}"/>
              </a:ext>
            </a:extLst>
          </p:cNvPr>
          <p:cNvGrpSpPr/>
          <p:nvPr/>
        </p:nvGrpSpPr>
        <p:grpSpPr>
          <a:xfrm>
            <a:off x="8103739" y="1118286"/>
            <a:ext cx="2157964" cy="725532"/>
            <a:chOff x="3078058" y="3904810"/>
            <a:chExt cx="2157964" cy="725532"/>
          </a:xfrm>
        </p:grpSpPr>
        <p:sp>
          <p:nvSpPr>
            <p:cNvPr id="22" name="Скругленный прямоугольник 75">
              <a:extLst>
                <a:ext uri="{FF2B5EF4-FFF2-40B4-BE49-F238E27FC236}">
                  <a16:creationId xmlns:a16="http://schemas.microsoft.com/office/drawing/2014/main" id="{62AC8387-C170-4106-B767-05563D209E01}"/>
                </a:ext>
              </a:extLst>
            </p:cNvPr>
            <p:cNvSpPr/>
            <p:nvPr/>
          </p:nvSpPr>
          <p:spPr>
            <a:xfrm>
              <a:off x="3078058" y="3904810"/>
              <a:ext cx="2157964" cy="725532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38100">
              <a:solidFill>
                <a:schemeClr val="tx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04C4BE5-16A5-4BA4-88E6-A660FB52D51B}"/>
                    </a:ext>
                  </a:extLst>
                </p:cNvPr>
                <p:cNvSpPr txBox="1"/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𝑟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′</m:t>
                        </m:r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DF471ED-A4BC-47FA-AF3A-C7C1620D2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081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Q-Learning: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674FC6A0-CBD1-44B3-A8A2-D4057498FF10}"/>
                  </a:ext>
                </a:extLst>
              </p:cNvPr>
              <p:cNvSpPr/>
              <p:nvPr/>
            </p:nvSpPr>
            <p:spPr>
              <a:xfrm>
                <a:off x="2547099" y="1261530"/>
                <a:ext cx="7991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674FC6A0-CBD1-44B3-A8A2-D4057498F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099" y="1261530"/>
                <a:ext cx="7991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E1829D1C-252F-4A74-94E7-64AF200A4F6A}"/>
              </a:ext>
            </a:extLst>
          </p:cNvPr>
          <p:cNvGrpSpPr/>
          <p:nvPr/>
        </p:nvGrpSpPr>
        <p:grpSpPr>
          <a:xfrm>
            <a:off x="2477177" y="1939669"/>
            <a:ext cx="934324" cy="1059670"/>
            <a:chOff x="6331734" y="2438418"/>
            <a:chExt cx="1567666" cy="1777981"/>
          </a:xfrm>
        </p:grpSpPr>
        <p:sp>
          <p:nvSpPr>
            <p:cNvPr id="68" name="Трапеция 67">
              <a:extLst>
                <a:ext uri="{FF2B5EF4-FFF2-40B4-BE49-F238E27FC236}">
                  <a16:creationId xmlns:a16="http://schemas.microsoft.com/office/drawing/2014/main" id="{D1817493-F45F-4587-A8B9-CFC0E53A2C0F}"/>
                </a:ext>
              </a:extLst>
            </p:cNvPr>
            <p:cNvSpPr/>
            <p:nvPr/>
          </p:nvSpPr>
          <p:spPr>
            <a:xfrm rot="5400000">
              <a:off x="6226576" y="2543576"/>
              <a:ext cx="1777981" cy="1567666"/>
            </a:xfrm>
            <a:prstGeom prst="trapezoid">
              <a:avLst/>
            </a:prstGeom>
            <a:solidFill>
              <a:srgbClr val="76B900"/>
            </a:solidFill>
            <a:ln w="38100">
              <a:solidFill>
                <a:srgbClr val="4B7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grpSp>
          <p:nvGrpSpPr>
            <p:cNvPr id="69" name="Группа 68">
              <a:extLst>
                <a:ext uri="{FF2B5EF4-FFF2-40B4-BE49-F238E27FC236}">
                  <a16:creationId xmlns:a16="http://schemas.microsoft.com/office/drawing/2014/main" id="{F24940FF-D4AE-4BF7-A7FE-CD29E22F1C0F}"/>
                </a:ext>
              </a:extLst>
            </p:cNvPr>
            <p:cNvGrpSpPr/>
            <p:nvPr/>
          </p:nvGrpSpPr>
          <p:grpSpPr>
            <a:xfrm>
              <a:off x="6509952" y="2785957"/>
              <a:ext cx="1195483" cy="947844"/>
              <a:chOff x="4556352" y="2559881"/>
              <a:chExt cx="1414274" cy="1121313"/>
            </a:xfrm>
          </p:grpSpPr>
          <p:pic>
            <p:nvPicPr>
              <p:cNvPr id="71" name="Picture 2" descr="C:\Users\LK\Kocherga\gear.png">
                <a:extLst>
                  <a:ext uri="{FF2B5EF4-FFF2-40B4-BE49-F238E27FC236}">
                    <a16:creationId xmlns:a16="http://schemas.microsoft.com/office/drawing/2014/main" id="{366608D7-05A9-4F06-B9FE-17C3ECA142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4556352" y="2559881"/>
                <a:ext cx="1011393" cy="1011393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LK\Kocherga\gear.png">
                <a:extLst>
                  <a:ext uri="{FF2B5EF4-FFF2-40B4-BE49-F238E27FC236}">
                    <a16:creationId xmlns:a16="http://schemas.microsoft.com/office/drawing/2014/main" id="{3F405DF6-7C34-4E2E-9E21-308A8B4270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grayscl/>
              </a:blip>
              <a:srcRect/>
              <a:stretch>
                <a:fillRect/>
              </a:stretch>
            </p:blipFill>
            <p:spPr bwMode="auto">
              <a:xfrm rot="20980751">
                <a:off x="5329937" y="3040505"/>
                <a:ext cx="640689" cy="640689"/>
              </a:xfrm>
              <a:prstGeom prst="rect">
                <a:avLst/>
              </a:prstGeom>
              <a:noFill/>
            </p:spPr>
          </p:pic>
        </p:grpSp>
      </p:grp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1A119DDB-C758-4BB9-A7D7-AEFED171ABAC}"/>
              </a:ext>
            </a:extLst>
          </p:cNvPr>
          <p:cNvCxnSpPr>
            <a:cxnSpLocks/>
          </p:cNvCxnSpPr>
          <p:nvPr/>
        </p:nvCxnSpPr>
        <p:spPr>
          <a:xfrm>
            <a:off x="1704238" y="2508160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D7810091-613B-4423-A4D3-02C5F4B53B66}"/>
              </a:ext>
            </a:extLst>
          </p:cNvPr>
          <p:cNvCxnSpPr>
            <a:cxnSpLocks/>
          </p:cNvCxnSpPr>
          <p:nvPr/>
        </p:nvCxnSpPr>
        <p:spPr>
          <a:xfrm>
            <a:off x="3683867" y="2508160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DF87F910-3EE4-498B-B786-75C3334085F7}"/>
                  </a:ext>
                </a:extLst>
              </p:cNvPr>
              <p:cNvSpPr/>
              <p:nvPr/>
            </p:nvSpPr>
            <p:spPr>
              <a:xfrm>
                <a:off x="638485" y="2204805"/>
                <a:ext cx="11053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DF87F910-3EE4-498B-B786-75C33340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85" y="2204805"/>
                <a:ext cx="11053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033FE354-A536-4BF8-A466-AAB685BFC4C6}"/>
                  </a:ext>
                </a:extLst>
              </p:cNvPr>
              <p:cNvSpPr/>
              <p:nvPr/>
            </p:nvSpPr>
            <p:spPr>
              <a:xfrm>
                <a:off x="4243905" y="2204805"/>
                <a:ext cx="16124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033FE354-A536-4BF8-A466-AAB685BFC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05" y="2204805"/>
                <a:ext cx="161242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E5D2584B-FDCF-42B5-95C3-21A52632BB10}"/>
                  </a:ext>
                </a:extLst>
              </p:cNvPr>
              <p:cNvSpPr/>
              <p:nvPr/>
            </p:nvSpPr>
            <p:spPr>
              <a:xfrm>
                <a:off x="1440294" y="3502644"/>
                <a:ext cx="32837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E5D2584B-FDCF-42B5-95C3-21A52632B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294" y="3502644"/>
                <a:ext cx="328378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B2D1A91-31E0-44E6-9D15-76BC45F7DE44}"/>
                  </a:ext>
                </a:extLst>
              </p:cNvPr>
              <p:cNvSpPr/>
              <p:nvPr/>
            </p:nvSpPr>
            <p:spPr>
              <a:xfrm>
                <a:off x="439166" y="4608804"/>
                <a:ext cx="59086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– </a:t>
                </a:r>
                <a:r>
                  <a: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параметры </a:t>
                </a:r>
                <a:r>
                  <a:rPr lang="ru-RU" sz="2800" dirty="0" err="1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аппроксиматора</a:t>
                </a:r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B2D1A91-31E0-44E6-9D15-76BC45F7D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66" y="4608804"/>
                <a:ext cx="5908605" cy="523220"/>
              </a:xfrm>
              <a:prstGeom prst="rect">
                <a:avLst/>
              </a:prstGeom>
              <a:blipFill>
                <a:blip r:embed="rId9"/>
                <a:stretch>
                  <a:fillRect t="-11628" r="-1032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9638E2FD-EC9A-4266-9E09-E6EBB36CAD73}"/>
                  </a:ext>
                </a:extLst>
              </p:cNvPr>
              <p:cNvSpPr/>
              <p:nvPr/>
            </p:nvSpPr>
            <p:spPr>
              <a:xfrm>
                <a:off x="6772589" y="3163210"/>
                <a:ext cx="4482701" cy="663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𝑇𝑎𝑟𝑔𝑒𝑡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smtClean="0">
                                      <a:solidFill>
                                        <a:srgbClr val="3D3B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,</m:t>
                                  </m:r>
                                  <m:r>
                                    <a:rPr lang="en-US" sz="2800" i="1" smtClean="0">
                                      <a:solidFill>
                                        <a:srgbClr val="EC4AA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9638E2FD-EC9A-4266-9E09-E6EBB36CA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589" y="3163210"/>
                <a:ext cx="4482701" cy="6637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0D10BF28-F5FC-4519-A7D6-CF61B37B22DB}"/>
                  </a:ext>
                </a:extLst>
              </p:cNvPr>
              <p:cNvSpPr/>
              <p:nvPr/>
            </p:nvSpPr>
            <p:spPr>
              <a:xfrm>
                <a:off x="6801465" y="2251127"/>
                <a:ext cx="5046703" cy="670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𝑇𝑎𝑟𝑔𝑒𝑡</m:t>
                        </m:r>
                      </m:sup>
                    </m:sSup>
                    <m:r>
                      <a:rPr lang="ru-RU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76B900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800" i="1" smtClean="0">
                                    <a:solidFill>
                                      <a:srgbClr val="EC4AA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EC4AA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EC4AA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 smtClean="0">
                                <a:solidFill>
                                  <a:srgbClr val="3D3B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𝑠</m:t>
                            </m:r>
                            <m:r>
                              <a:rPr lang="en-US" sz="2800" i="1" smtClean="0">
                                <a:solidFill>
                                  <a:srgbClr val="3D3B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′,</m:t>
                            </m:r>
                            <m:r>
                              <a:rPr lang="en-US" sz="2800" i="1" smtClean="0">
                                <a:solidFill>
                                  <a:srgbClr val="EC4AA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𝑎</m:t>
                            </m:r>
                            <m:r>
                              <a:rPr lang="en-US" sz="2800" i="1" smtClean="0">
                                <a:solidFill>
                                  <a:srgbClr val="EC4AA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0D10BF28-F5FC-4519-A7D6-CF61B37B2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465" y="2251127"/>
                <a:ext cx="5046703" cy="6703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66F776A6-5E33-4D9C-AB0E-A2D405EF2A1F}"/>
              </a:ext>
            </a:extLst>
          </p:cNvPr>
          <p:cNvGrpSpPr/>
          <p:nvPr/>
        </p:nvGrpSpPr>
        <p:grpSpPr>
          <a:xfrm>
            <a:off x="8103739" y="1118286"/>
            <a:ext cx="2157964" cy="725532"/>
            <a:chOff x="3078058" y="3904810"/>
            <a:chExt cx="2157964" cy="725532"/>
          </a:xfrm>
        </p:grpSpPr>
        <p:sp>
          <p:nvSpPr>
            <p:cNvPr id="22" name="Скругленный прямоугольник 75">
              <a:extLst>
                <a:ext uri="{FF2B5EF4-FFF2-40B4-BE49-F238E27FC236}">
                  <a16:creationId xmlns:a16="http://schemas.microsoft.com/office/drawing/2014/main" id="{62AC8387-C170-4106-B767-05563D209E01}"/>
                </a:ext>
              </a:extLst>
            </p:cNvPr>
            <p:cNvSpPr/>
            <p:nvPr/>
          </p:nvSpPr>
          <p:spPr>
            <a:xfrm>
              <a:off x="3078058" y="3904810"/>
              <a:ext cx="2157964" cy="725532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38100">
              <a:solidFill>
                <a:schemeClr val="tx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04C4BE5-16A5-4BA4-88E6-A660FB52D51B}"/>
                    </a:ext>
                  </a:extLst>
                </p:cNvPr>
                <p:cNvSpPr txBox="1"/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𝑟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′</m:t>
                        </m:r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DF471ED-A4BC-47FA-AF3A-C7C1620D2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011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Q-Learning: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674FC6A0-CBD1-44B3-A8A2-D4057498FF10}"/>
                  </a:ext>
                </a:extLst>
              </p:cNvPr>
              <p:cNvSpPr/>
              <p:nvPr/>
            </p:nvSpPr>
            <p:spPr>
              <a:xfrm>
                <a:off x="2547099" y="1261530"/>
                <a:ext cx="7991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674FC6A0-CBD1-44B3-A8A2-D4057498F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099" y="1261530"/>
                <a:ext cx="7991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E1829D1C-252F-4A74-94E7-64AF200A4F6A}"/>
              </a:ext>
            </a:extLst>
          </p:cNvPr>
          <p:cNvGrpSpPr/>
          <p:nvPr/>
        </p:nvGrpSpPr>
        <p:grpSpPr>
          <a:xfrm>
            <a:off x="2477177" y="1939669"/>
            <a:ext cx="934324" cy="1059670"/>
            <a:chOff x="6331734" y="2438418"/>
            <a:chExt cx="1567666" cy="1777981"/>
          </a:xfrm>
        </p:grpSpPr>
        <p:sp>
          <p:nvSpPr>
            <p:cNvPr id="68" name="Трапеция 67">
              <a:extLst>
                <a:ext uri="{FF2B5EF4-FFF2-40B4-BE49-F238E27FC236}">
                  <a16:creationId xmlns:a16="http://schemas.microsoft.com/office/drawing/2014/main" id="{D1817493-F45F-4587-A8B9-CFC0E53A2C0F}"/>
                </a:ext>
              </a:extLst>
            </p:cNvPr>
            <p:cNvSpPr/>
            <p:nvPr/>
          </p:nvSpPr>
          <p:spPr>
            <a:xfrm rot="5400000">
              <a:off x="6226576" y="2543576"/>
              <a:ext cx="1777981" cy="1567666"/>
            </a:xfrm>
            <a:prstGeom prst="trapezoid">
              <a:avLst/>
            </a:prstGeom>
            <a:solidFill>
              <a:srgbClr val="76B900"/>
            </a:solidFill>
            <a:ln w="38100">
              <a:solidFill>
                <a:srgbClr val="4B7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grpSp>
          <p:nvGrpSpPr>
            <p:cNvPr id="69" name="Группа 68">
              <a:extLst>
                <a:ext uri="{FF2B5EF4-FFF2-40B4-BE49-F238E27FC236}">
                  <a16:creationId xmlns:a16="http://schemas.microsoft.com/office/drawing/2014/main" id="{F24940FF-D4AE-4BF7-A7FE-CD29E22F1C0F}"/>
                </a:ext>
              </a:extLst>
            </p:cNvPr>
            <p:cNvGrpSpPr/>
            <p:nvPr/>
          </p:nvGrpSpPr>
          <p:grpSpPr>
            <a:xfrm>
              <a:off x="6509952" y="2785957"/>
              <a:ext cx="1195483" cy="947844"/>
              <a:chOff x="4556352" y="2559881"/>
              <a:chExt cx="1414274" cy="1121313"/>
            </a:xfrm>
          </p:grpSpPr>
          <p:pic>
            <p:nvPicPr>
              <p:cNvPr id="71" name="Picture 2" descr="C:\Users\LK\Kocherga\gear.png">
                <a:extLst>
                  <a:ext uri="{FF2B5EF4-FFF2-40B4-BE49-F238E27FC236}">
                    <a16:creationId xmlns:a16="http://schemas.microsoft.com/office/drawing/2014/main" id="{366608D7-05A9-4F06-B9FE-17C3ECA142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4556352" y="2559881"/>
                <a:ext cx="1011393" cy="1011393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LK\Kocherga\gear.png">
                <a:extLst>
                  <a:ext uri="{FF2B5EF4-FFF2-40B4-BE49-F238E27FC236}">
                    <a16:creationId xmlns:a16="http://schemas.microsoft.com/office/drawing/2014/main" id="{3F405DF6-7C34-4E2E-9E21-308A8B4270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grayscl/>
              </a:blip>
              <a:srcRect/>
              <a:stretch>
                <a:fillRect/>
              </a:stretch>
            </p:blipFill>
            <p:spPr bwMode="auto">
              <a:xfrm rot="20980751">
                <a:off x="5329937" y="3040505"/>
                <a:ext cx="640689" cy="640689"/>
              </a:xfrm>
              <a:prstGeom prst="rect">
                <a:avLst/>
              </a:prstGeom>
              <a:noFill/>
            </p:spPr>
          </p:pic>
        </p:grpSp>
      </p:grp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1A119DDB-C758-4BB9-A7D7-AEFED171ABAC}"/>
              </a:ext>
            </a:extLst>
          </p:cNvPr>
          <p:cNvCxnSpPr>
            <a:cxnSpLocks/>
          </p:cNvCxnSpPr>
          <p:nvPr/>
        </p:nvCxnSpPr>
        <p:spPr>
          <a:xfrm>
            <a:off x="1704238" y="2508160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D7810091-613B-4423-A4D3-02C5F4B53B66}"/>
              </a:ext>
            </a:extLst>
          </p:cNvPr>
          <p:cNvCxnSpPr>
            <a:cxnSpLocks/>
          </p:cNvCxnSpPr>
          <p:nvPr/>
        </p:nvCxnSpPr>
        <p:spPr>
          <a:xfrm>
            <a:off x="3683867" y="2508160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DF87F910-3EE4-498B-B786-75C3334085F7}"/>
                  </a:ext>
                </a:extLst>
              </p:cNvPr>
              <p:cNvSpPr/>
              <p:nvPr/>
            </p:nvSpPr>
            <p:spPr>
              <a:xfrm>
                <a:off x="638485" y="2204805"/>
                <a:ext cx="11053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DF87F910-3EE4-498B-B786-75C33340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85" y="2204805"/>
                <a:ext cx="11053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033FE354-A536-4BF8-A466-AAB685BFC4C6}"/>
                  </a:ext>
                </a:extLst>
              </p:cNvPr>
              <p:cNvSpPr/>
              <p:nvPr/>
            </p:nvSpPr>
            <p:spPr>
              <a:xfrm>
                <a:off x="4243905" y="2204805"/>
                <a:ext cx="16124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033FE354-A536-4BF8-A466-AAB685BFC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05" y="2204805"/>
                <a:ext cx="161242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E5D2584B-FDCF-42B5-95C3-21A52632BB10}"/>
                  </a:ext>
                </a:extLst>
              </p:cNvPr>
              <p:cNvSpPr/>
              <p:nvPr/>
            </p:nvSpPr>
            <p:spPr>
              <a:xfrm>
                <a:off x="1440294" y="3502644"/>
                <a:ext cx="32837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E5D2584B-FDCF-42B5-95C3-21A52632B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294" y="3502644"/>
                <a:ext cx="328378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B2D1A91-31E0-44E6-9D15-76BC45F7DE44}"/>
                  </a:ext>
                </a:extLst>
              </p:cNvPr>
              <p:cNvSpPr/>
              <p:nvPr/>
            </p:nvSpPr>
            <p:spPr>
              <a:xfrm>
                <a:off x="439166" y="4608804"/>
                <a:ext cx="59086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– </a:t>
                </a:r>
                <a:r>
                  <a: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параметры </a:t>
                </a:r>
                <a:r>
                  <a:rPr lang="ru-RU" sz="2800" dirty="0" err="1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аппроксиматора</a:t>
                </a:r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B2D1A91-31E0-44E6-9D15-76BC45F7D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66" y="4608804"/>
                <a:ext cx="5908605" cy="523220"/>
              </a:xfrm>
              <a:prstGeom prst="rect">
                <a:avLst/>
              </a:prstGeom>
              <a:blipFill>
                <a:blip r:embed="rId9"/>
                <a:stretch>
                  <a:fillRect t="-11628" r="-1032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75DBFE29-DB04-4F1B-A876-BABC8FED0C31}"/>
                  </a:ext>
                </a:extLst>
              </p:cNvPr>
              <p:cNvSpPr/>
              <p:nvPr/>
            </p:nvSpPr>
            <p:spPr>
              <a:xfrm>
                <a:off x="6897717" y="4356741"/>
                <a:ext cx="2640210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𝑊</m:t>
                    </m:r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75DBFE29-DB04-4F1B-A876-BABC8FED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717" y="4356741"/>
                <a:ext cx="2640210" cy="7257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9638E2FD-EC9A-4266-9E09-E6EBB36CAD73}"/>
                  </a:ext>
                </a:extLst>
              </p:cNvPr>
              <p:cNvSpPr/>
              <p:nvPr/>
            </p:nvSpPr>
            <p:spPr>
              <a:xfrm>
                <a:off x="6772589" y="3163210"/>
                <a:ext cx="4482701" cy="663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𝑇𝑎𝑟𝑔𝑒𝑡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smtClean="0">
                                      <a:solidFill>
                                        <a:srgbClr val="3D3B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,</m:t>
                                  </m:r>
                                  <m:r>
                                    <a:rPr lang="en-US" sz="2800" i="1" smtClean="0">
                                      <a:solidFill>
                                        <a:srgbClr val="EC4AA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9638E2FD-EC9A-4266-9E09-E6EBB36CA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589" y="3163210"/>
                <a:ext cx="4482701" cy="6637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0D10BF28-F5FC-4519-A7D6-CF61B37B22DB}"/>
                  </a:ext>
                </a:extLst>
              </p:cNvPr>
              <p:cNvSpPr/>
              <p:nvPr/>
            </p:nvSpPr>
            <p:spPr>
              <a:xfrm>
                <a:off x="6801465" y="2251127"/>
                <a:ext cx="5046703" cy="670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𝑇𝑎𝑟𝑔𝑒𝑡</m:t>
                        </m:r>
                      </m:sup>
                    </m:sSup>
                    <m:r>
                      <a:rPr lang="ru-RU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76B900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800" i="1" smtClean="0">
                                    <a:solidFill>
                                      <a:srgbClr val="EC4AA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EC4AA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EC4AA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 smtClean="0">
                                <a:solidFill>
                                  <a:srgbClr val="3D3B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𝑠</m:t>
                            </m:r>
                            <m:r>
                              <a:rPr lang="en-US" sz="2800" i="1" smtClean="0">
                                <a:solidFill>
                                  <a:srgbClr val="3D3B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′,</m:t>
                            </m:r>
                            <m:r>
                              <a:rPr lang="en-US" sz="2800" i="1" smtClean="0">
                                <a:solidFill>
                                  <a:srgbClr val="EC4AA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𝑎</m:t>
                            </m:r>
                            <m:r>
                              <a:rPr lang="en-US" sz="2800" i="1" smtClean="0">
                                <a:solidFill>
                                  <a:srgbClr val="EC4AA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0D10BF28-F5FC-4519-A7D6-CF61B37B2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465" y="2251127"/>
                <a:ext cx="5046703" cy="6703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1C81CE7-89D2-4698-B877-FDC42C3CB068}"/>
              </a:ext>
            </a:extLst>
          </p:cNvPr>
          <p:cNvSpPr/>
          <p:nvPr/>
        </p:nvSpPr>
        <p:spPr>
          <a:xfrm>
            <a:off x="9526437" y="4481125"/>
            <a:ext cx="2560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ru-RU" sz="2400" dirty="0">
                <a:solidFill>
                  <a:schemeClr val="tx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обновить веса)</a:t>
            </a: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66F776A6-5E33-4D9C-AB0E-A2D405EF2A1F}"/>
              </a:ext>
            </a:extLst>
          </p:cNvPr>
          <p:cNvGrpSpPr/>
          <p:nvPr/>
        </p:nvGrpSpPr>
        <p:grpSpPr>
          <a:xfrm>
            <a:off x="8103739" y="1118286"/>
            <a:ext cx="2157964" cy="725532"/>
            <a:chOff x="3078058" y="3904810"/>
            <a:chExt cx="2157964" cy="725532"/>
          </a:xfrm>
        </p:grpSpPr>
        <p:sp>
          <p:nvSpPr>
            <p:cNvPr id="22" name="Скругленный прямоугольник 75">
              <a:extLst>
                <a:ext uri="{FF2B5EF4-FFF2-40B4-BE49-F238E27FC236}">
                  <a16:creationId xmlns:a16="http://schemas.microsoft.com/office/drawing/2014/main" id="{62AC8387-C170-4106-B767-05563D209E01}"/>
                </a:ext>
              </a:extLst>
            </p:cNvPr>
            <p:cNvSpPr/>
            <p:nvPr/>
          </p:nvSpPr>
          <p:spPr>
            <a:xfrm>
              <a:off x="3078058" y="3904810"/>
              <a:ext cx="2157964" cy="725532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38100">
              <a:solidFill>
                <a:schemeClr val="tx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04C4BE5-16A5-4BA4-88E6-A660FB52D51B}"/>
                    </a:ext>
                  </a:extLst>
                </p:cNvPr>
                <p:cNvSpPr txBox="1"/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𝑟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′</m:t>
                        </m:r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DF471ED-A4BC-47FA-AF3A-C7C1620D2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015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Q-Learning: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</a:t>
            </a:r>
            <a:endParaRPr lang="ru-RU" sz="3600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A7069498-DB6D-4148-902E-666092E13560}"/>
              </a:ext>
            </a:extLst>
          </p:cNvPr>
          <p:cNvGrpSpPr/>
          <p:nvPr/>
        </p:nvGrpSpPr>
        <p:grpSpPr>
          <a:xfrm>
            <a:off x="1375224" y="1622465"/>
            <a:ext cx="736490" cy="725532"/>
            <a:chOff x="2772860" y="3015495"/>
            <a:chExt cx="736490" cy="725532"/>
          </a:xfrm>
        </p:grpSpPr>
        <p:sp>
          <p:nvSpPr>
            <p:cNvPr id="25" name="Скругленный прямоугольник 75">
              <a:extLst>
                <a:ext uri="{FF2B5EF4-FFF2-40B4-BE49-F238E27FC236}">
                  <a16:creationId xmlns:a16="http://schemas.microsoft.com/office/drawing/2014/main" id="{39B71B37-37FF-4653-AA6A-3F66CBDB1829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Прямоугольник 25">
                  <a:extLst>
                    <a:ext uri="{FF2B5EF4-FFF2-40B4-BE49-F238E27FC236}">
                      <a16:creationId xmlns:a16="http://schemas.microsoft.com/office/drawing/2014/main" id="{0211C688-27E4-4800-8401-C04FAD2FFD9D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1177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Q-Learning: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</a:t>
            </a:r>
            <a:endParaRPr lang="ru-RU" sz="3600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A7069498-DB6D-4148-902E-666092E13560}"/>
              </a:ext>
            </a:extLst>
          </p:cNvPr>
          <p:cNvGrpSpPr/>
          <p:nvPr/>
        </p:nvGrpSpPr>
        <p:grpSpPr>
          <a:xfrm>
            <a:off x="1375224" y="1622465"/>
            <a:ext cx="736490" cy="725532"/>
            <a:chOff x="2772860" y="3015495"/>
            <a:chExt cx="736490" cy="725532"/>
          </a:xfrm>
        </p:grpSpPr>
        <p:sp>
          <p:nvSpPr>
            <p:cNvPr id="25" name="Скругленный прямоугольник 75">
              <a:extLst>
                <a:ext uri="{FF2B5EF4-FFF2-40B4-BE49-F238E27FC236}">
                  <a16:creationId xmlns:a16="http://schemas.microsoft.com/office/drawing/2014/main" id="{39B71B37-37FF-4653-AA6A-3F66CBDB1829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Прямоугольник 25">
                  <a:extLst>
                    <a:ext uri="{FF2B5EF4-FFF2-40B4-BE49-F238E27FC236}">
                      <a16:creationId xmlns:a16="http://schemas.microsoft.com/office/drawing/2014/main" id="{0211C688-27E4-4800-8401-C04FAD2FFD9D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5D080E42-6579-4279-AC82-82BE9798B2C4}"/>
              </a:ext>
            </a:extLst>
          </p:cNvPr>
          <p:cNvGrpSpPr/>
          <p:nvPr/>
        </p:nvGrpSpPr>
        <p:grpSpPr>
          <a:xfrm>
            <a:off x="2724151" y="1622465"/>
            <a:ext cx="2286000" cy="725532"/>
            <a:chOff x="7827041" y="2989819"/>
            <a:chExt cx="1558291" cy="725532"/>
          </a:xfrm>
        </p:grpSpPr>
        <p:sp>
          <p:nvSpPr>
            <p:cNvPr id="28" name="Скругленный прямоугольник 75">
              <a:extLst>
                <a:ext uri="{FF2B5EF4-FFF2-40B4-BE49-F238E27FC236}">
                  <a16:creationId xmlns:a16="http://schemas.microsoft.com/office/drawing/2014/main" id="{7681FEF0-B539-422E-B149-A34466E8B47F}"/>
                </a:ext>
              </a:extLst>
            </p:cNvPr>
            <p:cNvSpPr/>
            <p:nvPr/>
          </p:nvSpPr>
          <p:spPr>
            <a:xfrm>
              <a:off x="7827041" y="2989819"/>
              <a:ext cx="1558291" cy="72553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FF5406B2-CB52-4E5A-A3EE-C3EBF961B8CB}"/>
                </a:ext>
              </a:extLst>
            </p:cNvPr>
            <p:cNvSpPr/>
            <p:nvPr/>
          </p:nvSpPr>
          <p:spPr>
            <a:xfrm>
              <a:off x="7945225" y="3067169"/>
              <a:ext cx="13912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eps-greedy</a:t>
              </a:r>
              <a:endParaRPr lang="ru-RU" sz="28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E31D5E3-96F1-4825-ABC9-608529B34F4B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2111714" y="1985231"/>
            <a:ext cx="6124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F29905CD-0B26-4C23-A2FD-643F1D877826}"/>
              </a:ext>
            </a:extLst>
          </p:cNvPr>
          <p:cNvGrpSpPr/>
          <p:nvPr/>
        </p:nvGrpSpPr>
        <p:grpSpPr>
          <a:xfrm>
            <a:off x="5694595" y="1622465"/>
            <a:ext cx="736490" cy="725532"/>
            <a:chOff x="7827040" y="2989819"/>
            <a:chExt cx="736490" cy="725532"/>
          </a:xfrm>
        </p:grpSpPr>
        <p:sp>
          <p:nvSpPr>
            <p:cNvPr id="57" name="Скругленный прямоугольник 75">
              <a:extLst>
                <a:ext uri="{FF2B5EF4-FFF2-40B4-BE49-F238E27FC236}">
                  <a16:creationId xmlns:a16="http://schemas.microsoft.com/office/drawing/2014/main" id="{7C6E08A3-2BFF-4A4D-89A0-563F9B607AA0}"/>
                </a:ext>
              </a:extLst>
            </p:cNvPr>
            <p:cNvSpPr/>
            <p:nvPr/>
          </p:nvSpPr>
          <p:spPr>
            <a:xfrm>
              <a:off x="7827040" y="2989819"/>
              <a:ext cx="736490" cy="725532"/>
            </a:xfrm>
            <a:prstGeom prst="roundRect">
              <a:avLst/>
            </a:prstGeom>
            <a:solidFill>
              <a:srgbClr val="EC4AAF"/>
            </a:solidFill>
            <a:ln w="38100">
              <a:solidFill>
                <a:srgbClr val="A3116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Прямоугольник 57">
                  <a:extLst>
                    <a:ext uri="{FF2B5EF4-FFF2-40B4-BE49-F238E27FC236}">
                      <a16:creationId xmlns:a16="http://schemas.microsoft.com/office/drawing/2014/main" id="{1404A868-0B7C-4FEF-AFF9-E7C9962FA16E}"/>
                    </a:ext>
                  </a:extLst>
                </p:cNvPr>
                <p:cNvSpPr/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9" name="Прямоугольник 18">
                  <a:extLst>
                    <a:ext uri="{FF2B5EF4-FFF2-40B4-BE49-F238E27FC236}">
                      <a16:creationId xmlns:a16="http://schemas.microsoft.com/office/drawing/2014/main" id="{B3D3A0E1-0854-4106-94EE-18712449E5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5C263B2-A47C-4212-827B-2525CA0BEECE}"/>
              </a:ext>
            </a:extLst>
          </p:cNvPr>
          <p:cNvCxnSpPr>
            <a:cxnSpLocks/>
            <a:stCxn id="28" idx="3"/>
            <a:endCxn id="57" idx="1"/>
          </p:cNvCxnSpPr>
          <p:nvPr/>
        </p:nvCxnSpPr>
        <p:spPr>
          <a:xfrm>
            <a:off x="5010151" y="1985231"/>
            <a:ext cx="684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6625D389-C239-4E25-9052-927BE93572C1}"/>
                  </a:ext>
                </a:extLst>
              </p:cNvPr>
              <p:cNvSpPr/>
              <p:nvPr/>
            </p:nvSpPr>
            <p:spPr>
              <a:xfrm>
                <a:off x="3284109" y="1065711"/>
                <a:ext cx="13408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6625D389-C239-4E25-9052-927BE9357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109" y="1065711"/>
                <a:ext cx="1340830" cy="461665"/>
              </a:xfrm>
              <a:prstGeom prst="rect">
                <a:avLst/>
              </a:prstGeom>
              <a:blipFill>
                <a:blip r:embed="rId5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73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 idx="4294967295"/>
          </p:nvPr>
        </p:nvSpPr>
        <p:spPr>
          <a:xfrm>
            <a:off x="633062" y="2597670"/>
            <a:ext cx="10660063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100"/>
            </a:pPr>
            <a:r>
              <a:rPr lang="en-US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Exploration</a:t>
            </a:r>
            <a:endParaRPr sz="5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body" idx="4294967295"/>
          </p:nvPr>
        </p:nvSpPr>
        <p:spPr>
          <a:xfrm>
            <a:off x="633062" y="2325688"/>
            <a:ext cx="1051560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</a:pPr>
            <a:r>
              <a:rPr lang="ru-RU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Обучение с подкреплением. Часть </a:t>
            </a:r>
            <a:r>
              <a:rPr lang="en-US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2</a:t>
            </a:r>
            <a:endParaRPr sz="1900" dirty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062" y="523841"/>
            <a:ext cx="111442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Q-Learning: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</a:t>
            </a:r>
            <a:endParaRPr lang="ru-RU" sz="3600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A7069498-DB6D-4148-902E-666092E13560}"/>
              </a:ext>
            </a:extLst>
          </p:cNvPr>
          <p:cNvGrpSpPr/>
          <p:nvPr/>
        </p:nvGrpSpPr>
        <p:grpSpPr>
          <a:xfrm>
            <a:off x="1375224" y="1622465"/>
            <a:ext cx="736490" cy="725532"/>
            <a:chOff x="2772860" y="3015495"/>
            <a:chExt cx="736490" cy="725532"/>
          </a:xfrm>
        </p:grpSpPr>
        <p:sp>
          <p:nvSpPr>
            <p:cNvPr id="25" name="Скругленный прямоугольник 75">
              <a:extLst>
                <a:ext uri="{FF2B5EF4-FFF2-40B4-BE49-F238E27FC236}">
                  <a16:creationId xmlns:a16="http://schemas.microsoft.com/office/drawing/2014/main" id="{39B71B37-37FF-4653-AA6A-3F66CBDB1829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Прямоугольник 25">
                  <a:extLst>
                    <a:ext uri="{FF2B5EF4-FFF2-40B4-BE49-F238E27FC236}">
                      <a16:creationId xmlns:a16="http://schemas.microsoft.com/office/drawing/2014/main" id="{0211C688-27E4-4800-8401-C04FAD2FFD9D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5D080E42-6579-4279-AC82-82BE9798B2C4}"/>
              </a:ext>
            </a:extLst>
          </p:cNvPr>
          <p:cNvGrpSpPr/>
          <p:nvPr/>
        </p:nvGrpSpPr>
        <p:grpSpPr>
          <a:xfrm>
            <a:off x="2724151" y="1622465"/>
            <a:ext cx="2286000" cy="725532"/>
            <a:chOff x="7827041" y="2989819"/>
            <a:chExt cx="1558291" cy="725532"/>
          </a:xfrm>
        </p:grpSpPr>
        <p:sp>
          <p:nvSpPr>
            <p:cNvPr id="28" name="Скругленный прямоугольник 75">
              <a:extLst>
                <a:ext uri="{FF2B5EF4-FFF2-40B4-BE49-F238E27FC236}">
                  <a16:creationId xmlns:a16="http://schemas.microsoft.com/office/drawing/2014/main" id="{7681FEF0-B539-422E-B149-A34466E8B47F}"/>
                </a:ext>
              </a:extLst>
            </p:cNvPr>
            <p:cNvSpPr/>
            <p:nvPr/>
          </p:nvSpPr>
          <p:spPr>
            <a:xfrm>
              <a:off x="7827041" y="2989819"/>
              <a:ext cx="1558291" cy="72553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FF5406B2-CB52-4E5A-A3EE-C3EBF961B8CB}"/>
                </a:ext>
              </a:extLst>
            </p:cNvPr>
            <p:cNvSpPr/>
            <p:nvPr/>
          </p:nvSpPr>
          <p:spPr>
            <a:xfrm>
              <a:off x="7945225" y="3067169"/>
              <a:ext cx="13912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eps-greedy</a:t>
              </a:r>
              <a:endParaRPr lang="ru-RU" sz="28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E31D5E3-96F1-4825-ABC9-608529B34F4B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2111714" y="1985231"/>
            <a:ext cx="6124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2228BD5C-C58E-48F2-8310-77C15B1E29AB}"/>
              </a:ext>
            </a:extLst>
          </p:cNvPr>
          <p:cNvGrpSpPr/>
          <p:nvPr/>
        </p:nvGrpSpPr>
        <p:grpSpPr>
          <a:xfrm>
            <a:off x="7215651" y="1622466"/>
            <a:ext cx="1330951" cy="725531"/>
            <a:chOff x="1995363" y="3339474"/>
            <a:chExt cx="1517858" cy="1495274"/>
          </a:xfrm>
        </p:grpSpPr>
        <p:sp>
          <p:nvSpPr>
            <p:cNvPr id="32" name="Скругленный прямоугольник 75">
              <a:extLst>
                <a:ext uri="{FF2B5EF4-FFF2-40B4-BE49-F238E27FC236}">
                  <a16:creationId xmlns:a16="http://schemas.microsoft.com/office/drawing/2014/main" id="{90C80956-95F5-450A-8BF3-EA9F77AEAB36}"/>
                </a:ext>
              </a:extLst>
            </p:cNvPr>
            <p:cNvSpPr/>
            <p:nvPr/>
          </p:nvSpPr>
          <p:spPr>
            <a:xfrm>
              <a:off x="1995363" y="3339474"/>
              <a:ext cx="1517858" cy="1495274"/>
            </a:xfrm>
            <a:prstGeom prst="roundRect">
              <a:avLst/>
            </a:prstGeom>
            <a:solidFill>
              <a:srgbClr val="FA6666"/>
            </a:solidFill>
            <a:ln w="38100">
              <a:solidFill>
                <a:srgbClr val="B60606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8C1F8E40-E607-4635-AF58-38E275984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2132045" y="3584637"/>
              <a:ext cx="1258635" cy="1003203"/>
            </a:xfrm>
            <a:prstGeom prst="rect">
              <a:avLst/>
            </a:prstGeom>
          </p:spPr>
        </p:pic>
      </p:grp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7351741-E422-42FB-9DCD-C0F6550B1AA8}"/>
              </a:ext>
            </a:extLst>
          </p:cNvPr>
          <p:cNvCxnSpPr>
            <a:cxnSpLocks/>
            <a:stCxn id="57" idx="3"/>
            <a:endCxn id="32" idx="1"/>
          </p:cNvCxnSpPr>
          <p:nvPr/>
        </p:nvCxnSpPr>
        <p:spPr>
          <a:xfrm>
            <a:off x="6431085" y="1985231"/>
            <a:ext cx="784566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C7754B83-884A-4898-89FC-B3D93BA99E8F}"/>
              </a:ext>
            </a:extLst>
          </p:cNvPr>
          <p:cNvGrpSpPr/>
          <p:nvPr/>
        </p:nvGrpSpPr>
        <p:grpSpPr>
          <a:xfrm>
            <a:off x="9277467" y="1140797"/>
            <a:ext cx="736490" cy="1688868"/>
            <a:chOff x="10429110" y="1276434"/>
            <a:chExt cx="736490" cy="1688868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038D7F75-6ECD-439F-90C3-BB9EF3357EB5}"/>
                </a:ext>
              </a:extLst>
            </p:cNvPr>
            <p:cNvGrpSpPr/>
            <p:nvPr/>
          </p:nvGrpSpPr>
          <p:grpSpPr>
            <a:xfrm>
              <a:off x="10429110" y="2239770"/>
              <a:ext cx="736490" cy="725532"/>
              <a:chOff x="2772860" y="3015495"/>
              <a:chExt cx="736490" cy="725532"/>
            </a:xfrm>
          </p:grpSpPr>
          <p:sp>
            <p:nvSpPr>
              <p:cNvPr id="40" name="Скругленный прямоугольник 75">
                <a:extLst>
                  <a:ext uri="{FF2B5EF4-FFF2-40B4-BE49-F238E27FC236}">
                    <a16:creationId xmlns:a16="http://schemas.microsoft.com/office/drawing/2014/main" id="{C1A86628-D302-4A9E-97CF-B3B85ED37E4E}"/>
                  </a:ext>
                </a:extLst>
              </p:cNvPr>
              <p:cNvSpPr/>
              <p:nvPr/>
            </p:nvSpPr>
            <p:spPr>
              <a:xfrm>
                <a:off x="2772860" y="3015495"/>
                <a:ext cx="736490" cy="725532"/>
              </a:xfrm>
              <a:prstGeom prst="roundRect">
                <a:avLst/>
              </a:prstGeom>
              <a:solidFill>
                <a:srgbClr val="3D3BFF"/>
              </a:solidFill>
              <a:ln w="38100">
                <a:solidFill>
                  <a:srgbClr val="0000BC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Прямоугольник 40">
                    <a:extLst>
                      <a:ext uri="{FF2B5EF4-FFF2-40B4-BE49-F238E27FC236}">
                        <a16:creationId xmlns:a16="http://schemas.microsoft.com/office/drawing/2014/main" id="{D0D3F9F9-D7F0-4E43-A32E-C6704424EE7B}"/>
                      </a:ext>
                    </a:extLst>
                  </p:cNvPr>
                  <p:cNvSpPr/>
                  <p:nvPr/>
                </p:nvSpPr>
                <p:spPr>
                  <a:xfrm>
                    <a:off x="2910047" y="3067169"/>
                    <a:ext cx="550151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bg1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endParaRPr>
                  </a:p>
                </p:txBody>
              </p:sp>
            </mc:Choice>
            <mc:Fallback xmlns="">
              <p:sp>
                <p:nvSpPr>
                  <p:cNvPr id="31" name="Прямоугольник 30">
                    <a:extLst>
                      <a:ext uri="{FF2B5EF4-FFF2-40B4-BE49-F238E27FC236}">
                        <a16:creationId xmlns:a16="http://schemas.microsoft.com/office/drawing/2014/main" id="{7C13D1A2-7620-4E9E-9C48-2FA3E7062D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047" y="3067169"/>
                    <a:ext cx="550151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CEA8DBD0-1BA8-46C6-B0BD-6ADA2819A35B}"/>
                </a:ext>
              </a:extLst>
            </p:cNvPr>
            <p:cNvGrpSpPr/>
            <p:nvPr/>
          </p:nvGrpSpPr>
          <p:grpSpPr>
            <a:xfrm>
              <a:off x="10429110" y="1276434"/>
              <a:ext cx="736490" cy="725532"/>
              <a:chOff x="7827040" y="2989819"/>
              <a:chExt cx="736490" cy="725532"/>
            </a:xfrm>
          </p:grpSpPr>
          <p:sp>
            <p:nvSpPr>
              <p:cNvPr id="38" name="Скругленный прямоугольник 75">
                <a:extLst>
                  <a:ext uri="{FF2B5EF4-FFF2-40B4-BE49-F238E27FC236}">
                    <a16:creationId xmlns:a16="http://schemas.microsoft.com/office/drawing/2014/main" id="{45DF9A96-0CC4-44D7-A19A-3D0341503720}"/>
                  </a:ext>
                </a:extLst>
              </p:cNvPr>
              <p:cNvSpPr/>
              <p:nvPr/>
            </p:nvSpPr>
            <p:spPr>
              <a:xfrm>
                <a:off x="7827040" y="2989819"/>
                <a:ext cx="736490" cy="725532"/>
              </a:xfrm>
              <a:prstGeom prst="roundRect">
                <a:avLst/>
              </a:prstGeom>
              <a:solidFill>
                <a:srgbClr val="00B050"/>
              </a:solidFill>
              <a:ln w="38100">
                <a:solidFill>
                  <a:srgbClr val="00682F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Прямоугольник 38">
                    <a:extLst>
                      <a:ext uri="{FF2B5EF4-FFF2-40B4-BE49-F238E27FC236}">
                        <a16:creationId xmlns:a16="http://schemas.microsoft.com/office/drawing/2014/main" id="{289E2D1E-568D-4094-B886-A7C71340B4B8}"/>
                      </a:ext>
                    </a:extLst>
                  </p:cNvPr>
                  <p:cNvSpPr/>
                  <p:nvPr/>
                </p:nvSpPr>
                <p:spPr>
                  <a:xfrm>
                    <a:off x="7945225" y="3067169"/>
                    <a:ext cx="471475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bg1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endParaRPr>
                  </a:p>
                </p:txBody>
              </p:sp>
            </mc:Choice>
            <mc:Fallback xmlns="">
              <p:sp>
                <p:nvSpPr>
                  <p:cNvPr id="29" name="Прямоугольник 28">
                    <a:extLst>
                      <a:ext uri="{FF2B5EF4-FFF2-40B4-BE49-F238E27FC236}">
                        <a16:creationId xmlns:a16="http://schemas.microsoft.com/office/drawing/2014/main" id="{EE1CD028-05AA-42F7-8412-C12C60564B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5225" y="3067169"/>
                    <a:ext cx="471475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94BBB719-5247-443B-B80F-92F3F652C788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 flipV="1">
            <a:off x="8546602" y="1503563"/>
            <a:ext cx="730865" cy="481669"/>
          </a:xfrm>
          <a:prstGeom prst="bentConnector3">
            <a:avLst>
              <a:gd name="adj1" fmla="val 4473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B355E99-E1E0-4A7A-B53C-81B03380D60A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>
            <a:off x="8546602" y="1985232"/>
            <a:ext cx="730865" cy="481667"/>
          </a:xfrm>
          <a:prstGeom prst="bentConnector3">
            <a:avLst>
              <a:gd name="adj1" fmla="val 4473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2C995BE2-464A-45B3-B9C1-7D618BD0951D}"/>
              </a:ext>
            </a:extLst>
          </p:cNvPr>
          <p:cNvSpPr/>
          <p:nvPr/>
        </p:nvSpPr>
        <p:spPr>
          <a:xfrm>
            <a:off x="7186719" y="1190156"/>
            <a:ext cx="1340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среда</a:t>
            </a:r>
          </a:p>
        </p:txBody>
      </p: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F29905CD-0B26-4C23-A2FD-643F1D877826}"/>
              </a:ext>
            </a:extLst>
          </p:cNvPr>
          <p:cNvGrpSpPr/>
          <p:nvPr/>
        </p:nvGrpSpPr>
        <p:grpSpPr>
          <a:xfrm>
            <a:off x="5694595" y="1622465"/>
            <a:ext cx="736490" cy="725532"/>
            <a:chOff x="7827040" y="2989819"/>
            <a:chExt cx="736490" cy="725532"/>
          </a:xfrm>
        </p:grpSpPr>
        <p:sp>
          <p:nvSpPr>
            <p:cNvPr id="57" name="Скругленный прямоугольник 75">
              <a:extLst>
                <a:ext uri="{FF2B5EF4-FFF2-40B4-BE49-F238E27FC236}">
                  <a16:creationId xmlns:a16="http://schemas.microsoft.com/office/drawing/2014/main" id="{7C6E08A3-2BFF-4A4D-89A0-563F9B607AA0}"/>
                </a:ext>
              </a:extLst>
            </p:cNvPr>
            <p:cNvSpPr/>
            <p:nvPr/>
          </p:nvSpPr>
          <p:spPr>
            <a:xfrm>
              <a:off x="7827040" y="2989819"/>
              <a:ext cx="736490" cy="725532"/>
            </a:xfrm>
            <a:prstGeom prst="roundRect">
              <a:avLst/>
            </a:prstGeom>
            <a:solidFill>
              <a:srgbClr val="EC4AAF"/>
            </a:solidFill>
            <a:ln w="38100">
              <a:solidFill>
                <a:srgbClr val="A3116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Прямоугольник 57">
                  <a:extLst>
                    <a:ext uri="{FF2B5EF4-FFF2-40B4-BE49-F238E27FC236}">
                      <a16:creationId xmlns:a16="http://schemas.microsoft.com/office/drawing/2014/main" id="{1404A868-0B7C-4FEF-AFF9-E7C9962FA16E}"/>
                    </a:ext>
                  </a:extLst>
                </p:cNvPr>
                <p:cNvSpPr/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9" name="Прямоугольник 18">
                  <a:extLst>
                    <a:ext uri="{FF2B5EF4-FFF2-40B4-BE49-F238E27FC236}">
                      <a16:creationId xmlns:a16="http://schemas.microsoft.com/office/drawing/2014/main" id="{B3D3A0E1-0854-4106-94EE-18712449E5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5C263B2-A47C-4212-827B-2525CA0BEECE}"/>
              </a:ext>
            </a:extLst>
          </p:cNvPr>
          <p:cNvCxnSpPr>
            <a:cxnSpLocks/>
            <a:stCxn id="28" idx="3"/>
            <a:endCxn id="57" idx="1"/>
          </p:cNvCxnSpPr>
          <p:nvPr/>
        </p:nvCxnSpPr>
        <p:spPr>
          <a:xfrm>
            <a:off x="5010151" y="1985231"/>
            <a:ext cx="684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AEF04437-5E27-4737-9325-9D85029EBD7F}"/>
                  </a:ext>
                </a:extLst>
              </p:cNvPr>
              <p:cNvSpPr/>
              <p:nvPr/>
            </p:nvSpPr>
            <p:spPr>
              <a:xfrm>
                <a:off x="3284109" y="1065711"/>
                <a:ext cx="13408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AEF04437-5E27-4737-9325-9D85029EB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109" y="1065711"/>
                <a:ext cx="1340830" cy="461665"/>
              </a:xfrm>
              <a:prstGeom prst="rect">
                <a:avLst/>
              </a:prstGeom>
              <a:blipFill>
                <a:blip r:embed="rId9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596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Q-Learning: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</a:t>
            </a:r>
            <a:endParaRPr lang="ru-RU" sz="3600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A7069498-DB6D-4148-902E-666092E13560}"/>
              </a:ext>
            </a:extLst>
          </p:cNvPr>
          <p:cNvGrpSpPr/>
          <p:nvPr/>
        </p:nvGrpSpPr>
        <p:grpSpPr>
          <a:xfrm>
            <a:off x="1375224" y="1622465"/>
            <a:ext cx="736490" cy="725532"/>
            <a:chOff x="2772860" y="3015495"/>
            <a:chExt cx="736490" cy="725532"/>
          </a:xfrm>
        </p:grpSpPr>
        <p:sp>
          <p:nvSpPr>
            <p:cNvPr id="25" name="Скругленный прямоугольник 75">
              <a:extLst>
                <a:ext uri="{FF2B5EF4-FFF2-40B4-BE49-F238E27FC236}">
                  <a16:creationId xmlns:a16="http://schemas.microsoft.com/office/drawing/2014/main" id="{39B71B37-37FF-4653-AA6A-3F66CBDB1829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Прямоугольник 25">
                  <a:extLst>
                    <a:ext uri="{FF2B5EF4-FFF2-40B4-BE49-F238E27FC236}">
                      <a16:creationId xmlns:a16="http://schemas.microsoft.com/office/drawing/2014/main" id="{0211C688-27E4-4800-8401-C04FAD2FFD9D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5D080E42-6579-4279-AC82-82BE9798B2C4}"/>
              </a:ext>
            </a:extLst>
          </p:cNvPr>
          <p:cNvGrpSpPr/>
          <p:nvPr/>
        </p:nvGrpSpPr>
        <p:grpSpPr>
          <a:xfrm>
            <a:off x="2724151" y="1622465"/>
            <a:ext cx="2286000" cy="725532"/>
            <a:chOff x="7827041" y="2989819"/>
            <a:chExt cx="1558291" cy="725532"/>
          </a:xfrm>
        </p:grpSpPr>
        <p:sp>
          <p:nvSpPr>
            <p:cNvPr id="28" name="Скругленный прямоугольник 75">
              <a:extLst>
                <a:ext uri="{FF2B5EF4-FFF2-40B4-BE49-F238E27FC236}">
                  <a16:creationId xmlns:a16="http://schemas.microsoft.com/office/drawing/2014/main" id="{7681FEF0-B539-422E-B149-A34466E8B47F}"/>
                </a:ext>
              </a:extLst>
            </p:cNvPr>
            <p:cNvSpPr/>
            <p:nvPr/>
          </p:nvSpPr>
          <p:spPr>
            <a:xfrm>
              <a:off x="7827041" y="2989819"/>
              <a:ext cx="1558291" cy="72553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FF5406B2-CB52-4E5A-A3EE-C3EBF961B8CB}"/>
                </a:ext>
              </a:extLst>
            </p:cNvPr>
            <p:cNvSpPr/>
            <p:nvPr/>
          </p:nvSpPr>
          <p:spPr>
            <a:xfrm>
              <a:off x="7945225" y="3067169"/>
              <a:ext cx="13912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eps-greedy</a:t>
              </a:r>
              <a:endParaRPr lang="ru-RU" sz="28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E31D5E3-96F1-4825-ABC9-608529B34F4B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2111714" y="1985231"/>
            <a:ext cx="6124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2228BD5C-C58E-48F2-8310-77C15B1E29AB}"/>
              </a:ext>
            </a:extLst>
          </p:cNvPr>
          <p:cNvGrpSpPr/>
          <p:nvPr/>
        </p:nvGrpSpPr>
        <p:grpSpPr>
          <a:xfrm>
            <a:off x="7215651" y="1622466"/>
            <a:ext cx="1330951" cy="725531"/>
            <a:chOff x="1995363" y="3339474"/>
            <a:chExt cx="1517858" cy="1495274"/>
          </a:xfrm>
        </p:grpSpPr>
        <p:sp>
          <p:nvSpPr>
            <p:cNvPr id="32" name="Скругленный прямоугольник 75">
              <a:extLst>
                <a:ext uri="{FF2B5EF4-FFF2-40B4-BE49-F238E27FC236}">
                  <a16:creationId xmlns:a16="http://schemas.microsoft.com/office/drawing/2014/main" id="{90C80956-95F5-450A-8BF3-EA9F77AEAB36}"/>
                </a:ext>
              </a:extLst>
            </p:cNvPr>
            <p:cNvSpPr/>
            <p:nvPr/>
          </p:nvSpPr>
          <p:spPr>
            <a:xfrm>
              <a:off x="1995363" y="3339474"/>
              <a:ext cx="1517858" cy="1495274"/>
            </a:xfrm>
            <a:prstGeom prst="roundRect">
              <a:avLst/>
            </a:prstGeom>
            <a:solidFill>
              <a:srgbClr val="FA6666"/>
            </a:solidFill>
            <a:ln w="38100">
              <a:solidFill>
                <a:srgbClr val="B60606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8C1F8E40-E607-4635-AF58-38E275984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2132045" y="3584637"/>
              <a:ext cx="1258635" cy="1003203"/>
            </a:xfrm>
            <a:prstGeom prst="rect">
              <a:avLst/>
            </a:prstGeom>
          </p:spPr>
        </p:pic>
      </p:grp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7351741-E422-42FB-9DCD-C0F6550B1AA8}"/>
              </a:ext>
            </a:extLst>
          </p:cNvPr>
          <p:cNvCxnSpPr>
            <a:cxnSpLocks/>
            <a:stCxn id="57" idx="3"/>
            <a:endCxn id="32" idx="1"/>
          </p:cNvCxnSpPr>
          <p:nvPr/>
        </p:nvCxnSpPr>
        <p:spPr>
          <a:xfrm>
            <a:off x="6431085" y="1985231"/>
            <a:ext cx="784566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C7754B83-884A-4898-89FC-B3D93BA99E8F}"/>
              </a:ext>
            </a:extLst>
          </p:cNvPr>
          <p:cNvGrpSpPr/>
          <p:nvPr/>
        </p:nvGrpSpPr>
        <p:grpSpPr>
          <a:xfrm>
            <a:off x="9277467" y="1140797"/>
            <a:ext cx="736490" cy="1688868"/>
            <a:chOff x="10429110" y="1276434"/>
            <a:chExt cx="736490" cy="1688868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038D7F75-6ECD-439F-90C3-BB9EF3357EB5}"/>
                </a:ext>
              </a:extLst>
            </p:cNvPr>
            <p:cNvGrpSpPr/>
            <p:nvPr/>
          </p:nvGrpSpPr>
          <p:grpSpPr>
            <a:xfrm>
              <a:off x="10429110" y="2239770"/>
              <a:ext cx="736490" cy="725532"/>
              <a:chOff x="2772860" y="3015495"/>
              <a:chExt cx="736490" cy="725532"/>
            </a:xfrm>
          </p:grpSpPr>
          <p:sp>
            <p:nvSpPr>
              <p:cNvPr id="40" name="Скругленный прямоугольник 75">
                <a:extLst>
                  <a:ext uri="{FF2B5EF4-FFF2-40B4-BE49-F238E27FC236}">
                    <a16:creationId xmlns:a16="http://schemas.microsoft.com/office/drawing/2014/main" id="{C1A86628-D302-4A9E-97CF-B3B85ED37E4E}"/>
                  </a:ext>
                </a:extLst>
              </p:cNvPr>
              <p:cNvSpPr/>
              <p:nvPr/>
            </p:nvSpPr>
            <p:spPr>
              <a:xfrm>
                <a:off x="2772860" y="3015495"/>
                <a:ext cx="736490" cy="725532"/>
              </a:xfrm>
              <a:prstGeom prst="roundRect">
                <a:avLst/>
              </a:prstGeom>
              <a:solidFill>
                <a:srgbClr val="3D3BFF"/>
              </a:solidFill>
              <a:ln w="38100">
                <a:solidFill>
                  <a:srgbClr val="0000BC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Прямоугольник 40">
                    <a:extLst>
                      <a:ext uri="{FF2B5EF4-FFF2-40B4-BE49-F238E27FC236}">
                        <a16:creationId xmlns:a16="http://schemas.microsoft.com/office/drawing/2014/main" id="{D0D3F9F9-D7F0-4E43-A32E-C6704424EE7B}"/>
                      </a:ext>
                    </a:extLst>
                  </p:cNvPr>
                  <p:cNvSpPr/>
                  <p:nvPr/>
                </p:nvSpPr>
                <p:spPr>
                  <a:xfrm>
                    <a:off x="2910047" y="3067169"/>
                    <a:ext cx="550151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bg1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endParaRPr>
                  </a:p>
                </p:txBody>
              </p:sp>
            </mc:Choice>
            <mc:Fallback xmlns="">
              <p:sp>
                <p:nvSpPr>
                  <p:cNvPr id="31" name="Прямоугольник 30">
                    <a:extLst>
                      <a:ext uri="{FF2B5EF4-FFF2-40B4-BE49-F238E27FC236}">
                        <a16:creationId xmlns:a16="http://schemas.microsoft.com/office/drawing/2014/main" id="{7C13D1A2-7620-4E9E-9C48-2FA3E7062D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047" y="3067169"/>
                    <a:ext cx="550151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CEA8DBD0-1BA8-46C6-B0BD-6ADA2819A35B}"/>
                </a:ext>
              </a:extLst>
            </p:cNvPr>
            <p:cNvGrpSpPr/>
            <p:nvPr/>
          </p:nvGrpSpPr>
          <p:grpSpPr>
            <a:xfrm>
              <a:off x="10429110" y="1276434"/>
              <a:ext cx="736490" cy="725532"/>
              <a:chOff x="7827040" y="2989819"/>
              <a:chExt cx="736490" cy="725532"/>
            </a:xfrm>
          </p:grpSpPr>
          <p:sp>
            <p:nvSpPr>
              <p:cNvPr id="38" name="Скругленный прямоугольник 75">
                <a:extLst>
                  <a:ext uri="{FF2B5EF4-FFF2-40B4-BE49-F238E27FC236}">
                    <a16:creationId xmlns:a16="http://schemas.microsoft.com/office/drawing/2014/main" id="{45DF9A96-0CC4-44D7-A19A-3D0341503720}"/>
                  </a:ext>
                </a:extLst>
              </p:cNvPr>
              <p:cNvSpPr/>
              <p:nvPr/>
            </p:nvSpPr>
            <p:spPr>
              <a:xfrm>
                <a:off x="7827040" y="2989819"/>
                <a:ext cx="736490" cy="725532"/>
              </a:xfrm>
              <a:prstGeom prst="roundRect">
                <a:avLst/>
              </a:prstGeom>
              <a:solidFill>
                <a:srgbClr val="00B050"/>
              </a:solidFill>
              <a:ln w="38100">
                <a:solidFill>
                  <a:srgbClr val="00682F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Прямоугольник 38">
                    <a:extLst>
                      <a:ext uri="{FF2B5EF4-FFF2-40B4-BE49-F238E27FC236}">
                        <a16:creationId xmlns:a16="http://schemas.microsoft.com/office/drawing/2014/main" id="{289E2D1E-568D-4094-B886-A7C71340B4B8}"/>
                      </a:ext>
                    </a:extLst>
                  </p:cNvPr>
                  <p:cNvSpPr/>
                  <p:nvPr/>
                </p:nvSpPr>
                <p:spPr>
                  <a:xfrm>
                    <a:off x="7945225" y="3067169"/>
                    <a:ext cx="471475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bg1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endParaRPr>
                  </a:p>
                </p:txBody>
              </p:sp>
            </mc:Choice>
            <mc:Fallback xmlns="">
              <p:sp>
                <p:nvSpPr>
                  <p:cNvPr id="29" name="Прямоугольник 28">
                    <a:extLst>
                      <a:ext uri="{FF2B5EF4-FFF2-40B4-BE49-F238E27FC236}">
                        <a16:creationId xmlns:a16="http://schemas.microsoft.com/office/drawing/2014/main" id="{EE1CD028-05AA-42F7-8412-C12C60564B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5225" y="3067169"/>
                    <a:ext cx="471475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94BBB719-5247-443B-B80F-92F3F652C788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 flipV="1">
            <a:off x="8546602" y="1503563"/>
            <a:ext cx="730865" cy="481669"/>
          </a:xfrm>
          <a:prstGeom prst="bentConnector3">
            <a:avLst>
              <a:gd name="adj1" fmla="val 4473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B355E99-E1E0-4A7A-B53C-81B03380D60A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>
            <a:off x="8546602" y="1985232"/>
            <a:ext cx="730865" cy="481667"/>
          </a:xfrm>
          <a:prstGeom prst="bentConnector3">
            <a:avLst>
              <a:gd name="adj1" fmla="val 4473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2C995BE2-464A-45B3-B9C1-7D618BD0951D}"/>
              </a:ext>
            </a:extLst>
          </p:cNvPr>
          <p:cNvSpPr/>
          <p:nvPr/>
        </p:nvSpPr>
        <p:spPr>
          <a:xfrm>
            <a:off x="7186719" y="1190156"/>
            <a:ext cx="1340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среда</a:t>
            </a:r>
          </a:p>
        </p:txBody>
      </p: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F29905CD-0B26-4C23-A2FD-643F1D877826}"/>
              </a:ext>
            </a:extLst>
          </p:cNvPr>
          <p:cNvGrpSpPr/>
          <p:nvPr/>
        </p:nvGrpSpPr>
        <p:grpSpPr>
          <a:xfrm>
            <a:off x="5694595" y="1622465"/>
            <a:ext cx="736490" cy="725532"/>
            <a:chOff x="7827040" y="2989819"/>
            <a:chExt cx="736490" cy="725532"/>
          </a:xfrm>
        </p:grpSpPr>
        <p:sp>
          <p:nvSpPr>
            <p:cNvPr id="57" name="Скругленный прямоугольник 75">
              <a:extLst>
                <a:ext uri="{FF2B5EF4-FFF2-40B4-BE49-F238E27FC236}">
                  <a16:creationId xmlns:a16="http://schemas.microsoft.com/office/drawing/2014/main" id="{7C6E08A3-2BFF-4A4D-89A0-563F9B607AA0}"/>
                </a:ext>
              </a:extLst>
            </p:cNvPr>
            <p:cNvSpPr/>
            <p:nvPr/>
          </p:nvSpPr>
          <p:spPr>
            <a:xfrm>
              <a:off x="7827040" y="2989819"/>
              <a:ext cx="736490" cy="725532"/>
            </a:xfrm>
            <a:prstGeom prst="roundRect">
              <a:avLst/>
            </a:prstGeom>
            <a:solidFill>
              <a:srgbClr val="EC4AAF"/>
            </a:solidFill>
            <a:ln w="38100">
              <a:solidFill>
                <a:srgbClr val="A3116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Прямоугольник 57">
                  <a:extLst>
                    <a:ext uri="{FF2B5EF4-FFF2-40B4-BE49-F238E27FC236}">
                      <a16:creationId xmlns:a16="http://schemas.microsoft.com/office/drawing/2014/main" id="{1404A868-0B7C-4FEF-AFF9-E7C9962FA16E}"/>
                    </a:ext>
                  </a:extLst>
                </p:cNvPr>
                <p:cNvSpPr/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9" name="Прямоугольник 18">
                  <a:extLst>
                    <a:ext uri="{FF2B5EF4-FFF2-40B4-BE49-F238E27FC236}">
                      <a16:creationId xmlns:a16="http://schemas.microsoft.com/office/drawing/2014/main" id="{B3D3A0E1-0854-4106-94EE-18712449E5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5C263B2-A47C-4212-827B-2525CA0BEECE}"/>
              </a:ext>
            </a:extLst>
          </p:cNvPr>
          <p:cNvCxnSpPr>
            <a:cxnSpLocks/>
            <a:stCxn id="28" idx="3"/>
            <a:endCxn id="57" idx="1"/>
          </p:cNvCxnSpPr>
          <p:nvPr/>
        </p:nvCxnSpPr>
        <p:spPr>
          <a:xfrm>
            <a:off x="5010151" y="1985231"/>
            <a:ext cx="684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B0D1FF48-5B38-4F42-B17A-8BBF885BBBAC}"/>
              </a:ext>
            </a:extLst>
          </p:cNvPr>
          <p:cNvGrpSpPr/>
          <p:nvPr/>
        </p:nvGrpSpPr>
        <p:grpSpPr>
          <a:xfrm>
            <a:off x="4985786" y="3136233"/>
            <a:ext cx="2157964" cy="725532"/>
            <a:chOff x="3078058" y="3904810"/>
            <a:chExt cx="2157964" cy="725532"/>
          </a:xfrm>
        </p:grpSpPr>
        <p:sp>
          <p:nvSpPr>
            <p:cNvPr id="61" name="Скругленный прямоугольник 75">
              <a:extLst>
                <a:ext uri="{FF2B5EF4-FFF2-40B4-BE49-F238E27FC236}">
                  <a16:creationId xmlns:a16="http://schemas.microsoft.com/office/drawing/2014/main" id="{E0954AD5-EDFB-4032-9439-EDC58DB82733}"/>
                </a:ext>
              </a:extLst>
            </p:cNvPr>
            <p:cNvSpPr/>
            <p:nvPr/>
          </p:nvSpPr>
          <p:spPr>
            <a:xfrm>
              <a:off x="3078058" y="3904810"/>
              <a:ext cx="2157964" cy="725532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38100">
              <a:solidFill>
                <a:schemeClr val="tx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2C0D8DF-7FEA-485D-A40A-4A579F40984F}"/>
                    </a:ext>
                  </a:extLst>
                </p:cNvPr>
                <p:cNvSpPr txBox="1"/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𝑟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′</m:t>
                        </m:r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DF471ED-A4BC-47FA-AF3A-C7C1620D2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Прямоугольник 74">
                <a:extLst>
                  <a:ext uri="{FF2B5EF4-FFF2-40B4-BE49-F238E27FC236}">
                    <a16:creationId xmlns:a16="http://schemas.microsoft.com/office/drawing/2014/main" id="{69FB5A53-CAF1-49A2-A55C-60851367232F}"/>
                  </a:ext>
                </a:extLst>
              </p:cNvPr>
              <p:cNvSpPr/>
              <p:nvPr/>
            </p:nvSpPr>
            <p:spPr>
              <a:xfrm>
                <a:off x="3284109" y="1065711"/>
                <a:ext cx="13408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5" name="Прямоугольник 74">
                <a:extLst>
                  <a:ext uri="{FF2B5EF4-FFF2-40B4-BE49-F238E27FC236}">
                    <a16:creationId xmlns:a16="http://schemas.microsoft.com/office/drawing/2014/main" id="{69FB5A53-CAF1-49A2-A55C-608513672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109" y="1065711"/>
                <a:ext cx="1340830" cy="461665"/>
              </a:xfrm>
              <a:prstGeom prst="rect">
                <a:avLst/>
              </a:prstGeom>
              <a:blipFill>
                <a:blip r:embed="rId1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222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Q-Learning: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</a:t>
            </a:r>
            <a:endParaRPr lang="ru-RU" sz="3600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A7069498-DB6D-4148-902E-666092E13560}"/>
              </a:ext>
            </a:extLst>
          </p:cNvPr>
          <p:cNvGrpSpPr/>
          <p:nvPr/>
        </p:nvGrpSpPr>
        <p:grpSpPr>
          <a:xfrm>
            <a:off x="1375224" y="1622465"/>
            <a:ext cx="736490" cy="725532"/>
            <a:chOff x="2772860" y="3015495"/>
            <a:chExt cx="736490" cy="725532"/>
          </a:xfrm>
        </p:grpSpPr>
        <p:sp>
          <p:nvSpPr>
            <p:cNvPr id="25" name="Скругленный прямоугольник 75">
              <a:extLst>
                <a:ext uri="{FF2B5EF4-FFF2-40B4-BE49-F238E27FC236}">
                  <a16:creationId xmlns:a16="http://schemas.microsoft.com/office/drawing/2014/main" id="{39B71B37-37FF-4653-AA6A-3F66CBDB1829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Прямоугольник 25">
                  <a:extLst>
                    <a:ext uri="{FF2B5EF4-FFF2-40B4-BE49-F238E27FC236}">
                      <a16:creationId xmlns:a16="http://schemas.microsoft.com/office/drawing/2014/main" id="{0211C688-27E4-4800-8401-C04FAD2FFD9D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5D080E42-6579-4279-AC82-82BE9798B2C4}"/>
              </a:ext>
            </a:extLst>
          </p:cNvPr>
          <p:cNvGrpSpPr/>
          <p:nvPr/>
        </p:nvGrpSpPr>
        <p:grpSpPr>
          <a:xfrm>
            <a:off x="2724151" y="1622465"/>
            <a:ext cx="2286000" cy="725532"/>
            <a:chOff x="7827041" y="2989819"/>
            <a:chExt cx="1558291" cy="725532"/>
          </a:xfrm>
        </p:grpSpPr>
        <p:sp>
          <p:nvSpPr>
            <p:cNvPr id="28" name="Скругленный прямоугольник 75">
              <a:extLst>
                <a:ext uri="{FF2B5EF4-FFF2-40B4-BE49-F238E27FC236}">
                  <a16:creationId xmlns:a16="http://schemas.microsoft.com/office/drawing/2014/main" id="{7681FEF0-B539-422E-B149-A34466E8B47F}"/>
                </a:ext>
              </a:extLst>
            </p:cNvPr>
            <p:cNvSpPr/>
            <p:nvPr/>
          </p:nvSpPr>
          <p:spPr>
            <a:xfrm>
              <a:off x="7827041" y="2989819"/>
              <a:ext cx="1558291" cy="72553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FF5406B2-CB52-4E5A-A3EE-C3EBF961B8CB}"/>
                </a:ext>
              </a:extLst>
            </p:cNvPr>
            <p:cNvSpPr/>
            <p:nvPr/>
          </p:nvSpPr>
          <p:spPr>
            <a:xfrm>
              <a:off x="7945225" y="3067169"/>
              <a:ext cx="13912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eps-greedy</a:t>
              </a:r>
              <a:endParaRPr lang="ru-RU" sz="28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E31D5E3-96F1-4825-ABC9-608529B34F4B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2111714" y="1985231"/>
            <a:ext cx="6124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2228BD5C-C58E-48F2-8310-77C15B1E29AB}"/>
              </a:ext>
            </a:extLst>
          </p:cNvPr>
          <p:cNvGrpSpPr/>
          <p:nvPr/>
        </p:nvGrpSpPr>
        <p:grpSpPr>
          <a:xfrm>
            <a:off x="7215651" y="1622466"/>
            <a:ext cx="1330951" cy="725531"/>
            <a:chOff x="1995363" y="3339474"/>
            <a:chExt cx="1517858" cy="1495274"/>
          </a:xfrm>
        </p:grpSpPr>
        <p:sp>
          <p:nvSpPr>
            <p:cNvPr id="32" name="Скругленный прямоугольник 75">
              <a:extLst>
                <a:ext uri="{FF2B5EF4-FFF2-40B4-BE49-F238E27FC236}">
                  <a16:creationId xmlns:a16="http://schemas.microsoft.com/office/drawing/2014/main" id="{90C80956-95F5-450A-8BF3-EA9F77AEAB36}"/>
                </a:ext>
              </a:extLst>
            </p:cNvPr>
            <p:cNvSpPr/>
            <p:nvPr/>
          </p:nvSpPr>
          <p:spPr>
            <a:xfrm>
              <a:off x="1995363" y="3339474"/>
              <a:ext cx="1517858" cy="1495274"/>
            </a:xfrm>
            <a:prstGeom prst="roundRect">
              <a:avLst/>
            </a:prstGeom>
            <a:solidFill>
              <a:srgbClr val="FA6666"/>
            </a:solidFill>
            <a:ln w="38100">
              <a:solidFill>
                <a:srgbClr val="B60606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8C1F8E40-E607-4635-AF58-38E275984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2132045" y="3584637"/>
              <a:ext cx="1258635" cy="1003203"/>
            </a:xfrm>
            <a:prstGeom prst="rect">
              <a:avLst/>
            </a:prstGeom>
          </p:spPr>
        </p:pic>
      </p:grp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7351741-E422-42FB-9DCD-C0F6550B1AA8}"/>
              </a:ext>
            </a:extLst>
          </p:cNvPr>
          <p:cNvCxnSpPr>
            <a:cxnSpLocks/>
            <a:stCxn id="57" idx="3"/>
            <a:endCxn id="32" idx="1"/>
          </p:cNvCxnSpPr>
          <p:nvPr/>
        </p:nvCxnSpPr>
        <p:spPr>
          <a:xfrm>
            <a:off x="6431085" y="1985231"/>
            <a:ext cx="784566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C7754B83-884A-4898-89FC-B3D93BA99E8F}"/>
              </a:ext>
            </a:extLst>
          </p:cNvPr>
          <p:cNvGrpSpPr/>
          <p:nvPr/>
        </p:nvGrpSpPr>
        <p:grpSpPr>
          <a:xfrm>
            <a:off x="9277467" y="1140797"/>
            <a:ext cx="736490" cy="1688868"/>
            <a:chOff x="10429110" y="1276434"/>
            <a:chExt cx="736490" cy="1688868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038D7F75-6ECD-439F-90C3-BB9EF3357EB5}"/>
                </a:ext>
              </a:extLst>
            </p:cNvPr>
            <p:cNvGrpSpPr/>
            <p:nvPr/>
          </p:nvGrpSpPr>
          <p:grpSpPr>
            <a:xfrm>
              <a:off x="10429110" y="2239770"/>
              <a:ext cx="736490" cy="725532"/>
              <a:chOff x="2772860" y="3015495"/>
              <a:chExt cx="736490" cy="725532"/>
            </a:xfrm>
          </p:grpSpPr>
          <p:sp>
            <p:nvSpPr>
              <p:cNvPr id="40" name="Скругленный прямоугольник 75">
                <a:extLst>
                  <a:ext uri="{FF2B5EF4-FFF2-40B4-BE49-F238E27FC236}">
                    <a16:creationId xmlns:a16="http://schemas.microsoft.com/office/drawing/2014/main" id="{C1A86628-D302-4A9E-97CF-B3B85ED37E4E}"/>
                  </a:ext>
                </a:extLst>
              </p:cNvPr>
              <p:cNvSpPr/>
              <p:nvPr/>
            </p:nvSpPr>
            <p:spPr>
              <a:xfrm>
                <a:off x="2772860" y="3015495"/>
                <a:ext cx="736490" cy="725532"/>
              </a:xfrm>
              <a:prstGeom prst="roundRect">
                <a:avLst/>
              </a:prstGeom>
              <a:solidFill>
                <a:srgbClr val="3D3BFF"/>
              </a:solidFill>
              <a:ln w="38100">
                <a:solidFill>
                  <a:srgbClr val="0000BC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Прямоугольник 40">
                    <a:extLst>
                      <a:ext uri="{FF2B5EF4-FFF2-40B4-BE49-F238E27FC236}">
                        <a16:creationId xmlns:a16="http://schemas.microsoft.com/office/drawing/2014/main" id="{D0D3F9F9-D7F0-4E43-A32E-C6704424EE7B}"/>
                      </a:ext>
                    </a:extLst>
                  </p:cNvPr>
                  <p:cNvSpPr/>
                  <p:nvPr/>
                </p:nvSpPr>
                <p:spPr>
                  <a:xfrm>
                    <a:off x="2910047" y="3067169"/>
                    <a:ext cx="550151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bg1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endParaRPr>
                  </a:p>
                </p:txBody>
              </p:sp>
            </mc:Choice>
            <mc:Fallback xmlns="">
              <p:sp>
                <p:nvSpPr>
                  <p:cNvPr id="31" name="Прямоугольник 30">
                    <a:extLst>
                      <a:ext uri="{FF2B5EF4-FFF2-40B4-BE49-F238E27FC236}">
                        <a16:creationId xmlns:a16="http://schemas.microsoft.com/office/drawing/2014/main" id="{7C13D1A2-7620-4E9E-9C48-2FA3E7062D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047" y="3067169"/>
                    <a:ext cx="550151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CEA8DBD0-1BA8-46C6-B0BD-6ADA2819A35B}"/>
                </a:ext>
              </a:extLst>
            </p:cNvPr>
            <p:cNvGrpSpPr/>
            <p:nvPr/>
          </p:nvGrpSpPr>
          <p:grpSpPr>
            <a:xfrm>
              <a:off x="10429110" y="1276434"/>
              <a:ext cx="736490" cy="725532"/>
              <a:chOff x="7827040" y="2989819"/>
              <a:chExt cx="736490" cy="725532"/>
            </a:xfrm>
          </p:grpSpPr>
          <p:sp>
            <p:nvSpPr>
              <p:cNvPr id="38" name="Скругленный прямоугольник 75">
                <a:extLst>
                  <a:ext uri="{FF2B5EF4-FFF2-40B4-BE49-F238E27FC236}">
                    <a16:creationId xmlns:a16="http://schemas.microsoft.com/office/drawing/2014/main" id="{45DF9A96-0CC4-44D7-A19A-3D0341503720}"/>
                  </a:ext>
                </a:extLst>
              </p:cNvPr>
              <p:cNvSpPr/>
              <p:nvPr/>
            </p:nvSpPr>
            <p:spPr>
              <a:xfrm>
                <a:off x="7827040" y="2989819"/>
                <a:ext cx="736490" cy="725532"/>
              </a:xfrm>
              <a:prstGeom prst="roundRect">
                <a:avLst/>
              </a:prstGeom>
              <a:solidFill>
                <a:srgbClr val="00B050"/>
              </a:solidFill>
              <a:ln w="38100">
                <a:solidFill>
                  <a:srgbClr val="00682F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Прямоугольник 38">
                    <a:extLst>
                      <a:ext uri="{FF2B5EF4-FFF2-40B4-BE49-F238E27FC236}">
                        <a16:creationId xmlns:a16="http://schemas.microsoft.com/office/drawing/2014/main" id="{289E2D1E-568D-4094-B886-A7C71340B4B8}"/>
                      </a:ext>
                    </a:extLst>
                  </p:cNvPr>
                  <p:cNvSpPr/>
                  <p:nvPr/>
                </p:nvSpPr>
                <p:spPr>
                  <a:xfrm>
                    <a:off x="7945225" y="3067169"/>
                    <a:ext cx="471475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bg1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endParaRPr>
                  </a:p>
                </p:txBody>
              </p:sp>
            </mc:Choice>
            <mc:Fallback xmlns="">
              <p:sp>
                <p:nvSpPr>
                  <p:cNvPr id="29" name="Прямоугольник 28">
                    <a:extLst>
                      <a:ext uri="{FF2B5EF4-FFF2-40B4-BE49-F238E27FC236}">
                        <a16:creationId xmlns:a16="http://schemas.microsoft.com/office/drawing/2014/main" id="{EE1CD028-05AA-42F7-8412-C12C60564B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5225" y="3067169"/>
                    <a:ext cx="471475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94BBB719-5247-443B-B80F-92F3F652C788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 flipV="1">
            <a:off x="8546602" y="1503563"/>
            <a:ext cx="730865" cy="481669"/>
          </a:xfrm>
          <a:prstGeom prst="bentConnector3">
            <a:avLst>
              <a:gd name="adj1" fmla="val 4473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B355E99-E1E0-4A7A-B53C-81B03380D60A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>
            <a:off x="8546602" y="1985232"/>
            <a:ext cx="730865" cy="481667"/>
          </a:xfrm>
          <a:prstGeom prst="bentConnector3">
            <a:avLst>
              <a:gd name="adj1" fmla="val 4473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2C995BE2-464A-45B3-B9C1-7D618BD0951D}"/>
              </a:ext>
            </a:extLst>
          </p:cNvPr>
          <p:cNvSpPr/>
          <p:nvPr/>
        </p:nvSpPr>
        <p:spPr>
          <a:xfrm>
            <a:off x="7186719" y="1190156"/>
            <a:ext cx="1340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среда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184693F6-357F-4FF2-9047-E37D99CCAF67}"/>
              </a:ext>
            </a:extLst>
          </p:cNvPr>
          <p:cNvSpPr/>
          <p:nvPr/>
        </p:nvSpPr>
        <p:spPr>
          <a:xfrm flipV="1">
            <a:off x="551752" y="4852903"/>
            <a:ext cx="1342143" cy="610564"/>
          </a:xfrm>
          <a:prstGeom prst="roundRect">
            <a:avLst/>
          </a:prstGeom>
          <a:noFill/>
          <a:ln w="38100">
            <a:solidFill>
              <a:srgbClr val="EB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AFA35C7F-93B9-4D3E-B39B-7FC83F9B44EE}"/>
                  </a:ext>
                </a:extLst>
              </p:cNvPr>
              <p:cNvSpPr/>
              <p:nvPr/>
            </p:nvSpPr>
            <p:spPr>
              <a:xfrm>
                <a:off x="2482067" y="4479653"/>
                <a:ext cx="3417410" cy="670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rgbClr val="EC4AA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EC4AA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EC4AA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solidFill>
                                    <a:srgbClr val="3D3B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𝑠</m:t>
                              </m:r>
                              <m:r>
                                <a:rPr lang="en-US" sz="2800" i="1" smtClean="0">
                                  <a:solidFill>
                                    <a:srgbClr val="3D3B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′,</m:t>
                              </m:r>
                              <m: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  <m: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AFA35C7F-93B9-4D3E-B39B-7FC83F9B4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067" y="4479653"/>
                <a:ext cx="3417410" cy="6703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901467E6-5B99-4A1A-8294-CCDF8192203B}"/>
                  </a:ext>
                </a:extLst>
              </p:cNvPr>
              <p:cNvSpPr/>
              <p:nvPr/>
            </p:nvSpPr>
            <p:spPr>
              <a:xfrm>
                <a:off x="2472542" y="5302921"/>
                <a:ext cx="4714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901467E6-5B99-4A1A-8294-CCDF81922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542" y="5302921"/>
                <a:ext cx="4714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Левая круглая скобка 48">
            <a:extLst>
              <a:ext uri="{FF2B5EF4-FFF2-40B4-BE49-F238E27FC236}">
                <a16:creationId xmlns:a16="http://schemas.microsoft.com/office/drawing/2014/main" id="{60AC4CFC-A390-4504-8DF7-421FDB2A9B46}"/>
              </a:ext>
            </a:extLst>
          </p:cNvPr>
          <p:cNvSpPr/>
          <p:nvPr/>
        </p:nvSpPr>
        <p:spPr>
          <a:xfrm>
            <a:off x="2387102" y="4384002"/>
            <a:ext cx="182880" cy="159002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031564E-3AD5-445C-B297-92566D293A86}"/>
              </a:ext>
            </a:extLst>
          </p:cNvPr>
          <p:cNvSpPr/>
          <p:nvPr/>
        </p:nvSpPr>
        <p:spPr>
          <a:xfrm>
            <a:off x="2999920" y="5344021"/>
            <a:ext cx="3347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если конец эпизода)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73B0DF50-675E-4E02-8EE7-AD713603DAE2}"/>
                  </a:ext>
                </a:extLst>
              </p:cNvPr>
              <p:cNvSpPr/>
              <p:nvPr/>
            </p:nvSpPr>
            <p:spPr>
              <a:xfrm>
                <a:off x="505098" y="4885681"/>
                <a:ext cx="19070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𝑇𝑎𝑟𝑔𝑒𝑡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73B0DF50-675E-4E02-8EE7-AD713603D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8" y="4885681"/>
                <a:ext cx="190706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F29905CD-0B26-4C23-A2FD-643F1D877826}"/>
              </a:ext>
            </a:extLst>
          </p:cNvPr>
          <p:cNvGrpSpPr/>
          <p:nvPr/>
        </p:nvGrpSpPr>
        <p:grpSpPr>
          <a:xfrm>
            <a:off x="5694595" y="1622465"/>
            <a:ext cx="736490" cy="725532"/>
            <a:chOff x="7827040" y="2989819"/>
            <a:chExt cx="736490" cy="725532"/>
          </a:xfrm>
        </p:grpSpPr>
        <p:sp>
          <p:nvSpPr>
            <p:cNvPr id="57" name="Скругленный прямоугольник 75">
              <a:extLst>
                <a:ext uri="{FF2B5EF4-FFF2-40B4-BE49-F238E27FC236}">
                  <a16:creationId xmlns:a16="http://schemas.microsoft.com/office/drawing/2014/main" id="{7C6E08A3-2BFF-4A4D-89A0-563F9B607AA0}"/>
                </a:ext>
              </a:extLst>
            </p:cNvPr>
            <p:cNvSpPr/>
            <p:nvPr/>
          </p:nvSpPr>
          <p:spPr>
            <a:xfrm>
              <a:off x="7827040" y="2989819"/>
              <a:ext cx="736490" cy="725532"/>
            </a:xfrm>
            <a:prstGeom prst="roundRect">
              <a:avLst/>
            </a:prstGeom>
            <a:solidFill>
              <a:srgbClr val="EC4AAF"/>
            </a:solidFill>
            <a:ln w="38100">
              <a:solidFill>
                <a:srgbClr val="A3116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Прямоугольник 57">
                  <a:extLst>
                    <a:ext uri="{FF2B5EF4-FFF2-40B4-BE49-F238E27FC236}">
                      <a16:creationId xmlns:a16="http://schemas.microsoft.com/office/drawing/2014/main" id="{1404A868-0B7C-4FEF-AFF9-E7C9962FA16E}"/>
                    </a:ext>
                  </a:extLst>
                </p:cNvPr>
                <p:cNvSpPr/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9" name="Прямоугольник 18">
                  <a:extLst>
                    <a:ext uri="{FF2B5EF4-FFF2-40B4-BE49-F238E27FC236}">
                      <a16:creationId xmlns:a16="http://schemas.microsoft.com/office/drawing/2014/main" id="{B3D3A0E1-0854-4106-94EE-18712449E5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5C263B2-A47C-4212-827B-2525CA0BEECE}"/>
              </a:ext>
            </a:extLst>
          </p:cNvPr>
          <p:cNvCxnSpPr>
            <a:cxnSpLocks/>
            <a:stCxn id="28" idx="3"/>
            <a:endCxn id="57" idx="1"/>
          </p:cNvCxnSpPr>
          <p:nvPr/>
        </p:nvCxnSpPr>
        <p:spPr>
          <a:xfrm>
            <a:off x="5010151" y="1985231"/>
            <a:ext cx="684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B0D1FF48-5B38-4F42-B17A-8BBF885BBBAC}"/>
              </a:ext>
            </a:extLst>
          </p:cNvPr>
          <p:cNvGrpSpPr/>
          <p:nvPr/>
        </p:nvGrpSpPr>
        <p:grpSpPr>
          <a:xfrm>
            <a:off x="4985786" y="3136233"/>
            <a:ext cx="2157964" cy="725532"/>
            <a:chOff x="3078058" y="3904810"/>
            <a:chExt cx="2157964" cy="725532"/>
          </a:xfrm>
        </p:grpSpPr>
        <p:sp>
          <p:nvSpPr>
            <p:cNvPr id="61" name="Скругленный прямоугольник 75">
              <a:extLst>
                <a:ext uri="{FF2B5EF4-FFF2-40B4-BE49-F238E27FC236}">
                  <a16:creationId xmlns:a16="http://schemas.microsoft.com/office/drawing/2014/main" id="{E0954AD5-EDFB-4032-9439-EDC58DB82733}"/>
                </a:ext>
              </a:extLst>
            </p:cNvPr>
            <p:cNvSpPr/>
            <p:nvPr/>
          </p:nvSpPr>
          <p:spPr>
            <a:xfrm>
              <a:off x="3078058" y="3904810"/>
              <a:ext cx="2157964" cy="725532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38100">
              <a:solidFill>
                <a:schemeClr val="tx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2C0D8DF-7FEA-485D-A40A-4A579F40984F}"/>
                    </a:ext>
                  </a:extLst>
                </p:cNvPr>
                <p:cNvSpPr txBox="1"/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𝑟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′</m:t>
                        </m:r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DF471ED-A4BC-47FA-AF3A-C7C1620D2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1E16434E-BD23-4AFE-9CF6-AA0EC47D19ED}"/>
                  </a:ext>
                </a:extLst>
              </p:cNvPr>
              <p:cNvSpPr/>
              <p:nvPr/>
            </p:nvSpPr>
            <p:spPr>
              <a:xfrm>
                <a:off x="3284109" y="1065711"/>
                <a:ext cx="13408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1E16434E-BD23-4AFE-9CF6-AA0EC47D1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109" y="1065711"/>
                <a:ext cx="1340830" cy="461665"/>
              </a:xfrm>
              <a:prstGeom prst="rect">
                <a:avLst/>
              </a:prstGeom>
              <a:blipFill>
                <a:blip r:embed="rId1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134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Q-Learning: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</a:t>
            </a:r>
            <a:endParaRPr lang="ru-RU" sz="3600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A7069498-DB6D-4148-902E-666092E13560}"/>
              </a:ext>
            </a:extLst>
          </p:cNvPr>
          <p:cNvGrpSpPr/>
          <p:nvPr/>
        </p:nvGrpSpPr>
        <p:grpSpPr>
          <a:xfrm>
            <a:off x="1375224" y="1622465"/>
            <a:ext cx="736490" cy="725532"/>
            <a:chOff x="2772860" y="3015495"/>
            <a:chExt cx="736490" cy="725532"/>
          </a:xfrm>
        </p:grpSpPr>
        <p:sp>
          <p:nvSpPr>
            <p:cNvPr id="25" name="Скругленный прямоугольник 75">
              <a:extLst>
                <a:ext uri="{FF2B5EF4-FFF2-40B4-BE49-F238E27FC236}">
                  <a16:creationId xmlns:a16="http://schemas.microsoft.com/office/drawing/2014/main" id="{39B71B37-37FF-4653-AA6A-3F66CBDB1829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Прямоугольник 25">
                  <a:extLst>
                    <a:ext uri="{FF2B5EF4-FFF2-40B4-BE49-F238E27FC236}">
                      <a16:creationId xmlns:a16="http://schemas.microsoft.com/office/drawing/2014/main" id="{0211C688-27E4-4800-8401-C04FAD2FFD9D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5D080E42-6579-4279-AC82-82BE9798B2C4}"/>
              </a:ext>
            </a:extLst>
          </p:cNvPr>
          <p:cNvGrpSpPr/>
          <p:nvPr/>
        </p:nvGrpSpPr>
        <p:grpSpPr>
          <a:xfrm>
            <a:off x="2724151" y="1622465"/>
            <a:ext cx="2286000" cy="725532"/>
            <a:chOff x="7827041" y="2989819"/>
            <a:chExt cx="1558291" cy="725532"/>
          </a:xfrm>
        </p:grpSpPr>
        <p:sp>
          <p:nvSpPr>
            <p:cNvPr id="28" name="Скругленный прямоугольник 75">
              <a:extLst>
                <a:ext uri="{FF2B5EF4-FFF2-40B4-BE49-F238E27FC236}">
                  <a16:creationId xmlns:a16="http://schemas.microsoft.com/office/drawing/2014/main" id="{7681FEF0-B539-422E-B149-A34466E8B47F}"/>
                </a:ext>
              </a:extLst>
            </p:cNvPr>
            <p:cNvSpPr/>
            <p:nvPr/>
          </p:nvSpPr>
          <p:spPr>
            <a:xfrm>
              <a:off x="7827041" y="2989819"/>
              <a:ext cx="1558291" cy="72553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FF5406B2-CB52-4E5A-A3EE-C3EBF961B8CB}"/>
                </a:ext>
              </a:extLst>
            </p:cNvPr>
            <p:cNvSpPr/>
            <p:nvPr/>
          </p:nvSpPr>
          <p:spPr>
            <a:xfrm>
              <a:off x="7945225" y="3067169"/>
              <a:ext cx="13912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eps-greedy</a:t>
              </a:r>
              <a:endParaRPr lang="ru-RU" sz="28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E31D5E3-96F1-4825-ABC9-608529B34F4B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2111714" y="1985231"/>
            <a:ext cx="6124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2228BD5C-C58E-48F2-8310-77C15B1E29AB}"/>
              </a:ext>
            </a:extLst>
          </p:cNvPr>
          <p:cNvGrpSpPr/>
          <p:nvPr/>
        </p:nvGrpSpPr>
        <p:grpSpPr>
          <a:xfrm>
            <a:off x="7215651" y="1622466"/>
            <a:ext cx="1330951" cy="725531"/>
            <a:chOff x="1995363" y="3339474"/>
            <a:chExt cx="1517858" cy="1495274"/>
          </a:xfrm>
        </p:grpSpPr>
        <p:sp>
          <p:nvSpPr>
            <p:cNvPr id="32" name="Скругленный прямоугольник 75">
              <a:extLst>
                <a:ext uri="{FF2B5EF4-FFF2-40B4-BE49-F238E27FC236}">
                  <a16:creationId xmlns:a16="http://schemas.microsoft.com/office/drawing/2014/main" id="{90C80956-95F5-450A-8BF3-EA9F77AEAB36}"/>
                </a:ext>
              </a:extLst>
            </p:cNvPr>
            <p:cNvSpPr/>
            <p:nvPr/>
          </p:nvSpPr>
          <p:spPr>
            <a:xfrm>
              <a:off x="1995363" y="3339474"/>
              <a:ext cx="1517858" cy="1495274"/>
            </a:xfrm>
            <a:prstGeom prst="roundRect">
              <a:avLst/>
            </a:prstGeom>
            <a:solidFill>
              <a:srgbClr val="FA6666"/>
            </a:solidFill>
            <a:ln w="38100">
              <a:solidFill>
                <a:srgbClr val="B60606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8C1F8E40-E607-4635-AF58-38E275984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2132045" y="3584637"/>
              <a:ext cx="1258635" cy="1003203"/>
            </a:xfrm>
            <a:prstGeom prst="rect">
              <a:avLst/>
            </a:prstGeom>
          </p:spPr>
        </p:pic>
      </p:grp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7351741-E422-42FB-9DCD-C0F6550B1AA8}"/>
              </a:ext>
            </a:extLst>
          </p:cNvPr>
          <p:cNvCxnSpPr>
            <a:cxnSpLocks/>
            <a:stCxn id="57" idx="3"/>
            <a:endCxn id="32" idx="1"/>
          </p:cNvCxnSpPr>
          <p:nvPr/>
        </p:nvCxnSpPr>
        <p:spPr>
          <a:xfrm>
            <a:off x="6431085" y="1985231"/>
            <a:ext cx="784566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C7754B83-884A-4898-89FC-B3D93BA99E8F}"/>
              </a:ext>
            </a:extLst>
          </p:cNvPr>
          <p:cNvGrpSpPr/>
          <p:nvPr/>
        </p:nvGrpSpPr>
        <p:grpSpPr>
          <a:xfrm>
            <a:off x="9277467" y="1140797"/>
            <a:ext cx="736490" cy="1688868"/>
            <a:chOff x="10429110" y="1276434"/>
            <a:chExt cx="736490" cy="1688868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038D7F75-6ECD-439F-90C3-BB9EF3357EB5}"/>
                </a:ext>
              </a:extLst>
            </p:cNvPr>
            <p:cNvGrpSpPr/>
            <p:nvPr/>
          </p:nvGrpSpPr>
          <p:grpSpPr>
            <a:xfrm>
              <a:off x="10429110" y="2239770"/>
              <a:ext cx="736490" cy="725532"/>
              <a:chOff x="2772860" y="3015495"/>
              <a:chExt cx="736490" cy="725532"/>
            </a:xfrm>
          </p:grpSpPr>
          <p:sp>
            <p:nvSpPr>
              <p:cNvPr id="40" name="Скругленный прямоугольник 75">
                <a:extLst>
                  <a:ext uri="{FF2B5EF4-FFF2-40B4-BE49-F238E27FC236}">
                    <a16:creationId xmlns:a16="http://schemas.microsoft.com/office/drawing/2014/main" id="{C1A86628-D302-4A9E-97CF-B3B85ED37E4E}"/>
                  </a:ext>
                </a:extLst>
              </p:cNvPr>
              <p:cNvSpPr/>
              <p:nvPr/>
            </p:nvSpPr>
            <p:spPr>
              <a:xfrm>
                <a:off x="2772860" y="3015495"/>
                <a:ext cx="736490" cy="725532"/>
              </a:xfrm>
              <a:prstGeom prst="roundRect">
                <a:avLst/>
              </a:prstGeom>
              <a:solidFill>
                <a:srgbClr val="3D3BFF"/>
              </a:solidFill>
              <a:ln w="38100">
                <a:solidFill>
                  <a:srgbClr val="0000BC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Прямоугольник 40">
                    <a:extLst>
                      <a:ext uri="{FF2B5EF4-FFF2-40B4-BE49-F238E27FC236}">
                        <a16:creationId xmlns:a16="http://schemas.microsoft.com/office/drawing/2014/main" id="{D0D3F9F9-D7F0-4E43-A32E-C6704424EE7B}"/>
                      </a:ext>
                    </a:extLst>
                  </p:cNvPr>
                  <p:cNvSpPr/>
                  <p:nvPr/>
                </p:nvSpPr>
                <p:spPr>
                  <a:xfrm>
                    <a:off x="2910047" y="3067169"/>
                    <a:ext cx="550151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bg1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endParaRPr>
                  </a:p>
                </p:txBody>
              </p:sp>
            </mc:Choice>
            <mc:Fallback xmlns="">
              <p:sp>
                <p:nvSpPr>
                  <p:cNvPr id="31" name="Прямоугольник 30">
                    <a:extLst>
                      <a:ext uri="{FF2B5EF4-FFF2-40B4-BE49-F238E27FC236}">
                        <a16:creationId xmlns:a16="http://schemas.microsoft.com/office/drawing/2014/main" id="{7C13D1A2-7620-4E9E-9C48-2FA3E7062D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047" y="3067169"/>
                    <a:ext cx="550151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CEA8DBD0-1BA8-46C6-B0BD-6ADA2819A35B}"/>
                </a:ext>
              </a:extLst>
            </p:cNvPr>
            <p:cNvGrpSpPr/>
            <p:nvPr/>
          </p:nvGrpSpPr>
          <p:grpSpPr>
            <a:xfrm>
              <a:off x="10429110" y="1276434"/>
              <a:ext cx="736490" cy="725532"/>
              <a:chOff x="7827040" y="2989819"/>
              <a:chExt cx="736490" cy="725532"/>
            </a:xfrm>
          </p:grpSpPr>
          <p:sp>
            <p:nvSpPr>
              <p:cNvPr id="38" name="Скругленный прямоугольник 75">
                <a:extLst>
                  <a:ext uri="{FF2B5EF4-FFF2-40B4-BE49-F238E27FC236}">
                    <a16:creationId xmlns:a16="http://schemas.microsoft.com/office/drawing/2014/main" id="{45DF9A96-0CC4-44D7-A19A-3D0341503720}"/>
                  </a:ext>
                </a:extLst>
              </p:cNvPr>
              <p:cNvSpPr/>
              <p:nvPr/>
            </p:nvSpPr>
            <p:spPr>
              <a:xfrm>
                <a:off x="7827040" y="2989819"/>
                <a:ext cx="736490" cy="725532"/>
              </a:xfrm>
              <a:prstGeom prst="roundRect">
                <a:avLst/>
              </a:prstGeom>
              <a:solidFill>
                <a:srgbClr val="00B050"/>
              </a:solidFill>
              <a:ln w="38100">
                <a:solidFill>
                  <a:srgbClr val="00682F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Прямоугольник 38">
                    <a:extLst>
                      <a:ext uri="{FF2B5EF4-FFF2-40B4-BE49-F238E27FC236}">
                        <a16:creationId xmlns:a16="http://schemas.microsoft.com/office/drawing/2014/main" id="{289E2D1E-568D-4094-B886-A7C71340B4B8}"/>
                      </a:ext>
                    </a:extLst>
                  </p:cNvPr>
                  <p:cNvSpPr/>
                  <p:nvPr/>
                </p:nvSpPr>
                <p:spPr>
                  <a:xfrm>
                    <a:off x="7945225" y="3067169"/>
                    <a:ext cx="471475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bg1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endParaRPr>
                  </a:p>
                </p:txBody>
              </p:sp>
            </mc:Choice>
            <mc:Fallback xmlns="">
              <p:sp>
                <p:nvSpPr>
                  <p:cNvPr id="29" name="Прямоугольник 28">
                    <a:extLst>
                      <a:ext uri="{FF2B5EF4-FFF2-40B4-BE49-F238E27FC236}">
                        <a16:creationId xmlns:a16="http://schemas.microsoft.com/office/drawing/2014/main" id="{EE1CD028-05AA-42F7-8412-C12C60564B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5225" y="3067169"/>
                    <a:ext cx="471475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94BBB719-5247-443B-B80F-92F3F652C788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 flipV="1">
            <a:off x="8546602" y="1503563"/>
            <a:ext cx="730865" cy="481669"/>
          </a:xfrm>
          <a:prstGeom prst="bentConnector3">
            <a:avLst>
              <a:gd name="adj1" fmla="val 4473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B355E99-E1E0-4A7A-B53C-81B03380D60A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>
            <a:off x="8546602" y="1985232"/>
            <a:ext cx="730865" cy="481667"/>
          </a:xfrm>
          <a:prstGeom prst="bentConnector3">
            <a:avLst>
              <a:gd name="adj1" fmla="val 4473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2C995BE2-464A-45B3-B9C1-7D618BD0951D}"/>
              </a:ext>
            </a:extLst>
          </p:cNvPr>
          <p:cNvSpPr/>
          <p:nvPr/>
        </p:nvSpPr>
        <p:spPr>
          <a:xfrm>
            <a:off x="7186719" y="1190156"/>
            <a:ext cx="1340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среда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184693F6-357F-4FF2-9047-E37D99CCAF67}"/>
              </a:ext>
            </a:extLst>
          </p:cNvPr>
          <p:cNvSpPr/>
          <p:nvPr/>
        </p:nvSpPr>
        <p:spPr>
          <a:xfrm flipV="1">
            <a:off x="551752" y="4852903"/>
            <a:ext cx="1342143" cy="610564"/>
          </a:xfrm>
          <a:prstGeom prst="roundRect">
            <a:avLst/>
          </a:prstGeom>
          <a:noFill/>
          <a:ln w="38100">
            <a:solidFill>
              <a:srgbClr val="EB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AFA35C7F-93B9-4D3E-B39B-7FC83F9B44EE}"/>
                  </a:ext>
                </a:extLst>
              </p:cNvPr>
              <p:cNvSpPr/>
              <p:nvPr/>
            </p:nvSpPr>
            <p:spPr>
              <a:xfrm>
                <a:off x="2482067" y="4479653"/>
                <a:ext cx="3417410" cy="670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rgbClr val="EC4AA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EC4AA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EC4AA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solidFill>
                                    <a:srgbClr val="3D3B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𝑠</m:t>
                              </m:r>
                              <m:r>
                                <a:rPr lang="en-US" sz="2800" i="1" smtClean="0">
                                  <a:solidFill>
                                    <a:srgbClr val="3D3B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′,</m:t>
                              </m:r>
                              <m: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  <m: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AFA35C7F-93B9-4D3E-B39B-7FC83F9B4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067" y="4479653"/>
                <a:ext cx="3417410" cy="6703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901467E6-5B99-4A1A-8294-CCDF8192203B}"/>
                  </a:ext>
                </a:extLst>
              </p:cNvPr>
              <p:cNvSpPr/>
              <p:nvPr/>
            </p:nvSpPr>
            <p:spPr>
              <a:xfrm>
                <a:off x="2472542" y="5302921"/>
                <a:ext cx="4714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901467E6-5B99-4A1A-8294-CCDF81922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542" y="5302921"/>
                <a:ext cx="4714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Левая круглая скобка 48">
            <a:extLst>
              <a:ext uri="{FF2B5EF4-FFF2-40B4-BE49-F238E27FC236}">
                <a16:creationId xmlns:a16="http://schemas.microsoft.com/office/drawing/2014/main" id="{60AC4CFC-A390-4504-8DF7-421FDB2A9B46}"/>
              </a:ext>
            </a:extLst>
          </p:cNvPr>
          <p:cNvSpPr/>
          <p:nvPr/>
        </p:nvSpPr>
        <p:spPr>
          <a:xfrm>
            <a:off x="2387102" y="4384002"/>
            <a:ext cx="182880" cy="159002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031564E-3AD5-445C-B297-92566D293A86}"/>
              </a:ext>
            </a:extLst>
          </p:cNvPr>
          <p:cNvSpPr/>
          <p:nvPr/>
        </p:nvSpPr>
        <p:spPr>
          <a:xfrm>
            <a:off x="2999920" y="5344021"/>
            <a:ext cx="3347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если конец эпизода)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73B0DF50-675E-4E02-8EE7-AD713603DAE2}"/>
                  </a:ext>
                </a:extLst>
              </p:cNvPr>
              <p:cNvSpPr/>
              <p:nvPr/>
            </p:nvSpPr>
            <p:spPr>
              <a:xfrm>
                <a:off x="505098" y="4885681"/>
                <a:ext cx="19070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𝑇𝑎𝑟𝑔𝑒𝑡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73B0DF50-675E-4E02-8EE7-AD713603D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8" y="4885681"/>
                <a:ext cx="190706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F29905CD-0B26-4C23-A2FD-643F1D877826}"/>
              </a:ext>
            </a:extLst>
          </p:cNvPr>
          <p:cNvGrpSpPr/>
          <p:nvPr/>
        </p:nvGrpSpPr>
        <p:grpSpPr>
          <a:xfrm>
            <a:off x="5694595" y="1622465"/>
            <a:ext cx="736490" cy="725532"/>
            <a:chOff x="7827040" y="2989819"/>
            <a:chExt cx="736490" cy="725532"/>
          </a:xfrm>
        </p:grpSpPr>
        <p:sp>
          <p:nvSpPr>
            <p:cNvPr id="57" name="Скругленный прямоугольник 75">
              <a:extLst>
                <a:ext uri="{FF2B5EF4-FFF2-40B4-BE49-F238E27FC236}">
                  <a16:creationId xmlns:a16="http://schemas.microsoft.com/office/drawing/2014/main" id="{7C6E08A3-2BFF-4A4D-89A0-563F9B607AA0}"/>
                </a:ext>
              </a:extLst>
            </p:cNvPr>
            <p:cNvSpPr/>
            <p:nvPr/>
          </p:nvSpPr>
          <p:spPr>
            <a:xfrm>
              <a:off x="7827040" y="2989819"/>
              <a:ext cx="736490" cy="725532"/>
            </a:xfrm>
            <a:prstGeom prst="roundRect">
              <a:avLst/>
            </a:prstGeom>
            <a:solidFill>
              <a:srgbClr val="EC4AAF"/>
            </a:solidFill>
            <a:ln w="38100">
              <a:solidFill>
                <a:srgbClr val="A3116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Прямоугольник 57">
                  <a:extLst>
                    <a:ext uri="{FF2B5EF4-FFF2-40B4-BE49-F238E27FC236}">
                      <a16:creationId xmlns:a16="http://schemas.microsoft.com/office/drawing/2014/main" id="{1404A868-0B7C-4FEF-AFF9-E7C9962FA16E}"/>
                    </a:ext>
                  </a:extLst>
                </p:cNvPr>
                <p:cNvSpPr/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9" name="Прямоугольник 18">
                  <a:extLst>
                    <a:ext uri="{FF2B5EF4-FFF2-40B4-BE49-F238E27FC236}">
                      <a16:creationId xmlns:a16="http://schemas.microsoft.com/office/drawing/2014/main" id="{B3D3A0E1-0854-4106-94EE-18712449E5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5C263B2-A47C-4212-827B-2525CA0BEECE}"/>
              </a:ext>
            </a:extLst>
          </p:cNvPr>
          <p:cNvCxnSpPr>
            <a:cxnSpLocks/>
            <a:stCxn id="28" idx="3"/>
            <a:endCxn id="57" idx="1"/>
          </p:cNvCxnSpPr>
          <p:nvPr/>
        </p:nvCxnSpPr>
        <p:spPr>
          <a:xfrm>
            <a:off x="5010151" y="1985231"/>
            <a:ext cx="684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B0D1FF48-5B38-4F42-B17A-8BBF885BBBAC}"/>
              </a:ext>
            </a:extLst>
          </p:cNvPr>
          <p:cNvGrpSpPr/>
          <p:nvPr/>
        </p:nvGrpSpPr>
        <p:grpSpPr>
          <a:xfrm>
            <a:off x="4985786" y="3136233"/>
            <a:ext cx="2157964" cy="725532"/>
            <a:chOff x="3078058" y="3904810"/>
            <a:chExt cx="2157964" cy="725532"/>
          </a:xfrm>
        </p:grpSpPr>
        <p:sp>
          <p:nvSpPr>
            <p:cNvPr id="61" name="Скругленный прямоугольник 75">
              <a:extLst>
                <a:ext uri="{FF2B5EF4-FFF2-40B4-BE49-F238E27FC236}">
                  <a16:creationId xmlns:a16="http://schemas.microsoft.com/office/drawing/2014/main" id="{E0954AD5-EDFB-4032-9439-EDC58DB82733}"/>
                </a:ext>
              </a:extLst>
            </p:cNvPr>
            <p:cNvSpPr/>
            <p:nvPr/>
          </p:nvSpPr>
          <p:spPr>
            <a:xfrm>
              <a:off x="3078058" y="3904810"/>
              <a:ext cx="2157964" cy="725532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38100">
              <a:solidFill>
                <a:schemeClr val="tx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2C0D8DF-7FEA-485D-A40A-4A579F40984F}"/>
                    </a:ext>
                  </a:extLst>
                </p:cNvPr>
                <p:cNvSpPr txBox="1"/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𝑟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′</m:t>
                        </m:r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DF471ED-A4BC-47FA-AF3A-C7C1620D2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98A74633-0C53-4702-823D-1C5660BED989}"/>
                  </a:ext>
                </a:extLst>
              </p:cNvPr>
              <p:cNvSpPr/>
              <p:nvPr/>
            </p:nvSpPr>
            <p:spPr>
              <a:xfrm>
                <a:off x="7234878" y="5218678"/>
                <a:ext cx="2640210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𝑊</m:t>
                    </m:r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ru-RU" sz="2800" dirty="0"/>
                  <a:t> </a:t>
                </a:r>
              </a:p>
            </p:txBody>
          </p:sp>
        </mc:Choice>
        <mc:Fallback xmlns="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98A74633-0C53-4702-823D-1C5660BED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878" y="5218678"/>
                <a:ext cx="2640210" cy="7257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051571DF-75D6-4C0B-A1A6-BCE9C4E6DADA}"/>
                  </a:ext>
                </a:extLst>
              </p:cNvPr>
              <p:cNvSpPr/>
              <p:nvPr/>
            </p:nvSpPr>
            <p:spPr>
              <a:xfrm>
                <a:off x="7191598" y="4301269"/>
                <a:ext cx="4629344" cy="663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𝑇𝑎𝑟𝑔𝑒𝑡</m:t>
                                  </m:r>
                                </m:sup>
                              </m:sSup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smtClean="0">
                                      <a:solidFill>
                                        <a:srgbClr val="3D3B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,</m:t>
                                  </m:r>
                                  <m:r>
                                    <a:rPr lang="en-US" sz="2800" i="1" smtClean="0">
                                      <a:solidFill>
                                        <a:srgbClr val="EC4AA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051571DF-75D6-4C0B-A1A6-BCE9C4E6D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598" y="4301269"/>
                <a:ext cx="4629344" cy="6637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B05662CC-5911-4B73-BC06-2D9FA8290FB2}"/>
              </a:ext>
            </a:extLst>
          </p:cNvPr>
          <p:cNvSpPr/>
          <p:nvPr/>
        </p:nvSpPr>
        <p:spPr>
          <a:xfrm flipV="1">
            <a:off x="8267002" y="4357603"/>
            <a:ext cx="1342143" cy="610564"/>
          </a:xfrm>
          <a:prstGeom prst="roundRect">
            <a:avLst/>
          </a:prstGeom>
          <a:noFill/>
          <a:ln w="38100">
            <a:solidFill>
              <a:srgbClr val="EB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DE14AD74-927B-40A0-A286-1D0733A40C81}"/>
                  </a:ext>
                </a:extLst>
              </p:cNvPr>
              <p:cNvSpPr/>
              <p:nvPr/>
            </p:nvSpPr>
            <p:spPr>
              <a:xfrm>
                <a:off x="3284109" y="1065711"/>
                <a:ext cx="13408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DE14AD74-927B-40A0-A286-1D0733A40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109" y="1065711"/>
                <a:ext cx="1340830" cy="461665"/>
              </a:xfrm>
              <a:prstGeom prst="rect">
                <a:avLst/>
              </a:prstGeom>
              <a:blipFill>
                <a:blip r:embed="rId15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87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 idx="4294967295"/>
          </p:nvPr>
        </p:nvSpPr>
        <p:spPr>
          <a:xfrm>
            <a:off x="633062" y="2597670"/>
            <a:ext cx="10660063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100"/>
            </a:pPr>
            <a:r>
              <a:rPr lang="en-US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Deep Q-Learning</a:t>
            </a:r>
            <a:endParaRPr sz="5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body" idx="4294967295"/>
          </p:nvPr>
        </p:nvSpPr>
        <p:spPr>
          <a:xfrm>
            <a:off x="633062" y="2325688"/>
            <a:ext cx="1051560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</a:pPr>
            <a:r>
              <a:rPr lang="ru-RU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Обучение с подкреплением. Часть </a:t>
            </a:r>
            <a:r>
              <a:rPr lang="en-US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2</a:t>
            </a:r>
            <a:endParaRPr sz="1900" dirty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062" y="523841"/>
            <a:ext cx="1114425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4044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Deep Q-Learning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28CCCBC2-87A5-4A55-B0D4-D8710784B00D}"/>
                  </a:ext>
                </a:extLst>
              </p:cNvPr>
              <p:cNvSpPr/>
              <p:nvPr/>
            </p:nvSpPr>
            <p:spPr>
              <a:xfrm>
                <a:off x="6637836" y="1011273"/>
                <a:ext cx="7991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28CCCBC2-87A5-4A55-B0D4-D8710784B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836" y="1011273"/>
                <a:ext cx="7991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E4AAA341-E4B0-40D1-9AE4-B43DDDC6144F}"/>
              </a:ext>
            </a:extLst>
          </p:cNvPr>
          <p:cNvGrpSpPr/>
          <p:nvPr/>
        </p:nvGrpSpPr>
        <p:grpSpPr>
          <a:xfrm>
            <a:off x="6567914" y="1689412"/>
            <a:ext cx="934324" cy="1059670"/>
            <a:chOff x="6331734" y="2438418"/>
            <a:chExt cx="1567666" cy="1777981"/>
          </a:xfrm>
        </p:grpSpPr>
        <p:sp>
          <p:nvSpPr>
            <p:cNvPr id="54" name="Трапеция 53">
              <a:extLst>
                <a:ext uri="{FF2B5EF4-FFF2-40B4-BE49-F238E27FC236}">
                  <a16:creationId xmlns:a16="http://schemas.microsoft.com/office/drawing/2014/main" id="{348B6280-89B8-4712-8365-1C958A0695A0}"/>
                </a:ext>
              </a:extLst>
            </p:cNvPr>
            <p:cNvSpPr/>
            <p:nvPr/>
          </p:nvSpPr>
          <p:spPr>
            <a:xfrm rot="5400000">
              <a:off x="6226576" y="2543576"/>
              <a:ext cx="1777981" cy="1567666"/>
            </a:xfrm>
            <a:prstGeom prst="trapezoid">
              <a:avLst/>
            </a:prstGeom>
            <a:solidFill>
              <a:srgbClr val="76B900"/>
            </a:solidFill>
            <a:ln w="38100">
              <a:solidFill>
                <a:srgbClr val="4B7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grpSp>
          <p:nvGrpSpPr>
            <p:cNvPr id="55" name="Группа 54">
              <a:extLst>
                <a:ext uri="{FF2B5EF4-FFF2-40B4-BE49-F238E27FC236}">
                  <a16:creationId xmlns:a16="http://schemas.microsoft.com/office/drawing/2014/main" id="{73DBD441-A9FD-4C89-BC71-ED400D9DE4A5}"/>
                </a:ext>
              </a:extLst>
            </p:cNvPr>
            <p:cNvGrpSpPr/>
            <p:nvPr/>
          </p:nvGrpSpPr>
          <p:grpSpPr>
            <a:xfrm>
              <a:off x="6509952" y="2785957"/>
              <a:ext cx="1195483" cy="947844"/>
              <a:chOff x="4556352" y="2559881"/>
              <a:chExt cx="1414274" cy="1121313"/>
            </a:xfrm>
          </p:grpSpPr>
          <p:pic>
            <p:nvPicPr>
              <p:cNvPr id="64" name="Picture 2" descr="C:\Users\LK\Kocherga\gear.png">
                <a:extLst>
                  <a:ext uri="{FF2B5EF4-FFF2-40B4-BE49-F238E27FC236}">
                    <a16:creationId xmlns:a16="http://schemas.microsoft.com/office/drawing/2014/main" id="{FCBFD73F-7609-4259-80F2-EA0720915A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4556352" y="2559881"/>
                <a:ext cx="1011393" cy="1011393"/>
              </a:xfrm>
              <a:prstGeom prst="rect">
                <a:avLst/>
              </a:prstGeom>
              <a:noFill/>
            </p:spPr>
          </p:pic>
          <p:pic>
            <p:nvPicPr>
              <p:cNvPr id="67" name="Picture 2" descr="C:\Users\LK\Kocherga\gear.png">
                <a:extLst>
                  <a:ext uri="{FF2B5EF4-FFF2-40B4-BE49-F238E27FC236}">
                    <a16:creationId xmlns:a16="http://schemas.microsoft.com/office/drawing/2014/main" id="{63A61C84-51B2-4C89-BAAB-27F70D42A3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grayscl/>
              </a:blip>
              <a:srcRect/>
              <a:stretch>
                <a:fillRect/>
              </a:stretch>
            </p:blipFill>
            <p:spPr bwMode="auto">
              <a:xfrm rot="20980751">
                <a:off x="5329937" y="3040505"/>
                <a:ext cx="640689" cy="640689"/>
              </a:xfrm>
              <a:prstGeom prst="rect">
                <a:avLst/>
              </a:prstGeom>
              <a:noFill/>
            </p:spPr>
          </p:pic>
        </p:grpSp>
      </p:grp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B361292-7D1D-4BD7-8601-EEF7EBC81325}"/>
              </a:ext>
            </a:extLst>
          </p:cNvPr>
          <p:cNvCxnSpPr>
            <a:cxnSpLocks/>
          </p:cNvCxnSpPr>
          <p:nvPr/>
        </p:nvCxnSpPr>
        <p:spPr>
          <a:xfrm>
            <a:off x="5794975" y="2257903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CC9855E3-DD3A-432E-AABC-1C890026E5EE}"/>
              </a:ext>
            </a:extLst>
          </p:cNvPr>
          <p:cNvCxnSpPr>
            <a:cxnSpLocks/>
          </p:cNvCxnSpPr>
          <p:nvPr/>
        </p:nvCxnSpPr>
        <p:spPr>
          <a:xfrm>
            <a:off x="7774604" y="2257903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A49E099-4D09-48E0-8253-C24490029FEE}"/>
                  </a:ext>
                </a:extLst>
              </p:cNvPr>
              <p:cNvSpPr/>
              <p:nvPr/>
            </p:nvSpPr>
            <p:spPr>
              <a:xfrm>
                <a:off x="4729222" y="1954548"/>
                <a:ext cx="11053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A49E099-4D09-48E0-8253-C24490029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222" y="1954548"/>
                <a:ext cx="11053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73F27EB4-955B-404F-8150-B7E27E10E609}"/>
                  </a:ext>
                </a:extLst>
              </p:cNvPr>
              <p:cNvSpPr/>
              <p:nvPr/>
            </p:nvSpPr>
            <p:spPr>
              <a:xfrm>
                <a:off x="8334642" y="1954548"/>
                <a:ext cx="16124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73F27EB4-955B-404F-8150-B7E27E10E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42" y="1954548"/>
                <a:ext cx="161242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77A862CA-549A-4F33-9715-4FA71CB2D3E2}"/>
              </a:ext>
            </a:extLst>
          </p:cNvPr>
          <p:cNvSpPr/>
          <p:nvPr/>
        </p:nvSpPr>
        <p:spPr>
          <a:xfrm>
            <a:off x="939602" y="1842404"/>
            <a:ext cx="26106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Аппроксиматор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Q-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91572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CABD3896-BD14-4517-A832-1E08D5A28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68758" y="3128637"/>
            <a:ext cx="4098771" cy="3306443"/>
          </a:xfrm>
          <a:prstGeom prst="rect">
            <a:avLst/>
          </a:prstGeom>
        </p:spPr>
      </p:pic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Deep Q-Learning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28CCCBC2-87A5-4A55-B0D4-D8710784B00D}"/>
                  </a:ext>
                </a:extLst>
              </p:cNvPr>
              <p:cNvSpPr/>
              <p:nvPr/>
            </p:nvSpPr>
            <p:spPr>
              <a:xfrm>
                <a:off x="6637836" y="1011273"/>
                <a:ext cx="7991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28CCCBC2-87A5-4A55-B0D4-D8710784B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836" y="1011273"/>
                <a:ext cx="79919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E4AAA341-E4B0-40D1-9AE4-B43DDDC6144F}"/>
              </a:ext>
            </a:extLst>
          </p:cNvPr>
          <p:cNvGrpSpPr/>
          <p:nvPr/>
        </p:nvGrpSpPr>
        <p:grpSpPr>
          <a:xfrm>
            <a:off x="6567914" y="1689412"/>
            <a:ext cx="934324" cy="1059670"/>
            <a:chOff x="6331734" y="2438418"/>
            <a:chExt cx="1567666" cy="1777981"/>
          </a:xfrm>
        </p:grpSpPr>
        <p:sp>
          <p:nvSpPr>
            <p:cNvPr id="54" name="Трапеция 53">
              <a:extLst>
                <a:ext uri="{FF2B5EF4-FFF2-40B4-BE49-F238E27FC236}">
                  <a16:creationId xmlns:a16="http://schemas.microsoft.com/office/drawing/2014/main" id="{348B6280-89B8-4712-8365-1C958A0695A0}"/>
                </a:ext>
              </a:extLst>
            </p:cNvPr>
            <p:cNvSpPr/>
            <p:nvPr/>
          </p:nvSpPr>
          <p:spPr>
            <a:xfrm rot="5400000">
              <a:off x="6226576" y="2543576"/>
              <a:ext cx="1777981" cy="1567666"/>
            </a:xfrm>
            <a:prstGeom prst="trapezoid">
              <a:avLst/>
            </a:prstGeom>
            <a:solidFill>
              <a:srgbClr val="76B900"/>
            </a:solidFill>
            <a:ln w="38100">
              <a:solidFill>
                <a:srgbClr val="4B7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grpSp>
          <p:nvGrpSpPr>
            <p:cNvPr id="55" name="Группа 54">
              <a:extLst>
                <a:ext uri="{FF2B5EF4-FFF2-40B4-BE49-F238E27FC236}">
                  <a16:creationId xmlns:a16="http://schemas.microsoft.com/office/drawing/2014/main" id="{73DBD441-A9FD-4C89-BC71-ED400D9DE4A5}"/>
                </a:ext>
              </a:extLst>
            </p:cNvPr>
            <p:cNvGrpSpPr/>
            <p:nvPr/>
          </p:nvGrpSpPr>
          <p:grpSpPr>
            <a:xfrm>
              <a:off x="6509952" y="2785957"/>
              <a:ext cx="1195483" cy="947844"/>
              <a:chOff x="4556352" y="2559881"/>
              <a:chExt cx="1414274" cy="1121313"/>
            </a:xfrm>
          </p:grpSpPr>
          <p:pic>
            <p:nvPicPr>
              <p:cNvPr id="64" name="Picture 2" descr="C:\Users\LK\Kocherga\gear.png">
                <a:extLst>
                  <a:ext uri="{FF2B5EF4-FFF2-40B4-BE49-F238E27FC236}">
                    <a16:creationId xmlns:a16="http://schemas.microsoft.com/office/drawing/2014/main" id="{FCBFD73F-7609-4259-80F2-EA0720915A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4556352" y="2559881"/>
                <a:ext cx="1011393" cy="1011393"/>
              </a:xfrm>
              <a:prstGeom prst="rect">
                <a:avLst/>
              </a:prstGeom>
              <a:noFill/>
            </p:spPr>
          </p:pic>
          <p:pic>
            <p:nvPicPr>
              <p:cNvPr id="67" name="Picture 2" descr="C:\Users\LK\Kocherga\gear.png">
                <a:extLst>
                  <a:ext uri="{FF2B5EF4-FFF2-40B4-BE49-F238E27FC236}">
                    <a16:creationId xmlns:a16="http://schemas.microsoft.com/office/drawing/2014/main" id="{63A61C84-51B2-4C89-BAAB-27F70D42A3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grayscl/>
              </a:blip>
              <a:srcRect/>
              <a:stretch>
                <a:fillRect/>
              </a:stretch>
            </p:blipFill>
            <p:spPr bwMode="auto">
              <a:xfrm rot="20980751">
                <a:off x="5329937" y="3040505"/>
                <a:ext cx="640689" cy="640689"/>
              </a:xfrm>
              <a:prstGeom prst="rect">
                <a:avLst/>
              </a:prstGeom>
              <a:noFill/>
            </p:spPr>
          </p:pic>
        </p:grpSp>
      </p:grp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B361292-7D1D-4BD7-8601-EEF7EBC81325}"/>
              </a:ext>
            </a:extLst>
          </p:cNvPr>
          <p:cNvCxnSpPr>
            <a:cxnSpLocks/>
          </p:cNvCxnSpPr>
          <p:nvPr/>
        </p:nvCxnSpPr>
        <p:spPr>
          <a:xfrm>
            <a:off x="5794975" y="2257903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CC9855E3-DD3A-432E-AABC-1C890026E5EE}"/>
              </a:ext>
            </a:extLst>
          </p:cNvPr>
          <p:cNvCxnSpPr>
            <a:cxnSpLocks/>
          </p:cNvCxnSpPr>
          <p:nvPr/>
        </p:nvCxnSpPr>
        <p:spPr>
          <a:xfrm>
            <a:off x="7774604" y="2257903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A49E099-4D09-48E0-8253-C24490029FEE}"/>
                  </a:ext>
                </a:extLst>
              </p:cNvPr>
              <p:cNvSpPr/>
              <p:nvPr/>
            </p:nvSpPr>
            <p:spPr>
              <a:xfrm>
                <a:off x="4729222" y="1954548"/>
                <a:ext cx="11053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A49E099-4D09-48E0-8253-C24490029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222" y="1954548"/>
                <a:ext cx="110530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73F27EB4-955B-404F-8150-B7E27E10E609}"/>
                  </a:ext>
                </a:extLst>
              </p:cNvPr>
              <p:cNvSpPr/>
              <p:nvPr/>
            </p:nvSpPr>
            <p:spPr>
              <a:xfrm>
                <a:off x="8334642" y="1954548"/>
                <a:ext cx="16124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EC4AA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73F27EB4-955B-404F-8150-B7E27E10E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42" y="1954548"/>
                <a:ext cx="161242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77A862CA-549A-4F33-9715-4FA71CB2D3E2}"/>
              </a:ext>
            </a:extLst>
          </p:cNvPr>
          <p:cNvSpPr/>
          <p:nvPr/>
        </p:nvSpPr>
        <p:spPr>
          <a:xfrm>
            <a:off x="939602" y="1842404"/>
            <a:ext cx="26106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Аппроксиматор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Q-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459A5FCB-D322-4189-BC0C-B80597168739}"/>
                  </a:ext>
                </a:extLst>
              </p:cNvPr>
              <p:cNvSpPr/>
              <p:nvPr/>
            </p:nvSpPr>
            <p:spPr>
              <a:xfrm>
                <a:off x="9170434" y="4437466"/>
                <a:ext cx="17708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459A5FCB-D322-4189-BC0C-B80597168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434" y="4437466"/>
                <a:ext cx="177080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686FA3CD-7A2B-4BEE-9207-C8B4C4B2AC73}"/>
                  </a:ext>
                </a:extLst>
              </p:cNvPr>
              <p:cNvSpPr/>
              <p:nvPr/>
            </p:nvSpPr>
            <p:spPr>
              <a:xfrm>
                <a:off x="9122107" y="3735223"/>
                <a:ext cx="17625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686FA3CD-7A2B-4BEE-9207-C8B4C4B2A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107" y="3735223"/>
                <a:ext cx="176253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096272BB-9EFC-4D67-AE9E-112001B92A37}"/>
                  </a:ext>
                </a:extLst>
              </p:cNvPr>
              <p:cNvSpPr/>
              <p:nvPr/>
            </p:nvSpPr>
            <p:spPr>
              <a:xfrm>
                <a:off x="9122107" y="5111635"/>
                <a:ext cx="18589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096272BB-9EFC-4D67-AE9E-112001B92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107" y="5111635"/>
                <a:ext cx="185897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512CC3D-ACE8-4AA4-A78B-4B749D68B5CF}"/>
              </a:ext>
            </a:extLst>
          </p:cNvPr>
          <p:cNvCxnSpPr>
            <a:cxnSpLocks/>
          </p:cNvCxnSpPr>
          <p:nvPr/>
        </p:nvCxnSpPr>
        <p:spPr>
          <a:xfrm>
            <a:off x="4585212" y="4709715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B023FD-3ED7-41B2-B33B-319FF7A4E950}"/>
              </a:ext>
            </a:extLst>
          </p:cNvPr>
          <p:cNvCxnSpPr>
            <a:cxnSpLocks/>
          </p:cNvCxnSpPr>
          <p:nvPr/>
        </p:nvCxnSpPr>
        <p:spPr>
          <a:xfrm>
            <a:off x="8566553" y="4747815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041676D-B00A-49E7-B9A4-0D7F37E707F3}"/>
              </a:ext>
            </a:extLst>
          </p:cNvPr>
          <p:cNvCxnSpPr>
            <a:cxnSpLocks/>
          </p:cNvCxnSpPr>
          <p:nvPr/>
        </p:nvCxnSpPr>
        <p:spPr>
          <a:xfrm>
            <a:off x="8585603" y="4074447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C37C6C2-7D9A-4B42-A37C-3A6DE624BD53}"/>
              </a:ext>
            </a:extLst>
          </p:cNvPr>
          <p:cNvCxnSpPr>
            <a:cxnSpLocks/>
          </p:cNvCxnSpPr>
          <p:nvPr/>
        </p:nvCxnSpPr>
        <p:spPr>
          <a:xfrm>
            <a:off x="8585603" y="5393109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CC41EE9-E8F2-41B6-9224-A2A4124E3553}"/>
              </a:ext>
            </a:extLst>
          </p:cNvPr>
          <p:cNvSpPr/>
          <p:nvPr/>
        </p:nvSpPr>
        <p:spPr>
          <a:xfrm>
            <a:off x="593092" y="4267971"/>
            <a:ext cx="26106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Deep Q-Network (DQN)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268B7825-F769-47BD-85A5-6A3F641244C6}"/>
              </a:ext>
            </a:extLst>
          </p:cNvPr>
          <p:cNvGrpSpPr/>
          <p:nvPr/>
        </p:nvGrpSpPr>
        <p:grpSpPr>
          <a:xfrm>
            <a:off x="3623124" y="4365665"/>
            <a:ext cx="736490" cy="725532"/>
            <a:chOff x="2772860" y="3015495"/>
            <a:chExt cx="736490" cy="725532"/>
          </a:xfrm>
        </p:grpSpPr>
        <p:sp>
          <p:nvSpPr>
            <p:cNvPr id="27" name="Скругленный прямоугольник 75">
              <a:extLst>
                <a:ext uri="{FF2B5EF4-FFF2-40B4-BE49-F238E27FC236}">
                  <a16:creationId xmlns:a16="http://schemas.microsoft.com/office/drawing/2014/main" id="{E12D7A11-9E90-420A-92A9-ED72E2E8B401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id="{F52CD99E-DE81-4918-BF0C-7D0855B60795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2772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Deep Q-Learning +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Зрение</a:t>
            </a:r>
            <a:endParaRPr lang="ru-RU" sz="3600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42E3FD1-BEB7-4C4D-89BB-C2C66B297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25" y="2378876"/>
            <a:ext cx="2889393" cy="36048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A8723500-6EBA-4E80-ABA6-4ED164B02812}"/>
              </a:ext>
            </a:extLst>
          </p:cNvPr>
          <p:cNvGrpSpPr/>
          <p:nvPr/>
        </p:nvGrpSpPr>
        <p:grpSpPr>
          <a:xfrm>
            <a:off x="1546674" y="1489115"/>
            <a:ext cx="736490" cy="725532"/>
            <a:chOff x="2772860" y="3015495"/>
            <a:chExt cx="736490" cy="725532"/>
          </a:xfrm>
        </p:grpSpPr>
        <p:sp>
          <p:nvSpPr>
            <p:cNvPr id="119" name="Скругленный прямоугольник 75">
              <a:extLst>
                <a:ext uri="{FF2B5EF4-FFF2-40B4-BE49-F238E27FC236}">
                  <a16:creationId xmlns:a16="http://schemas.microsoft.com/office/drawing/2014/main" id="{1CB5F31E-5EBF-4F4C-B851-6B31FDC61EFF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Прямоугольник 119">
                  <a:extLst>
                    <a:ext uri="{FF2B5EF4-FFF2-40B4-BE49-F238E27FC236}">
                      <a16:creationId xmlns:a16="http://schemas.microsoft.com/office/drawing/2014/main" id="{094591FC-0CF2-4772-BEF6-D641BBFE0503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42264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Deep Q-Learning +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Зрение</a:t>
            </a:r>
            <a:endParaRPr lang="ru-RU" sz="3600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42E3FD1-BEB7-4C4D-89BB-C2C66B297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25" y="2378876"/>
            <a:ext cx="2889393" cy="36048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C11A3179-4E44-4C4C-AF00-A4CA37D426CD}"/>
              </a:ext>
            </a:extLst>
          </p:cNvPr>
          <p:cNvCxnSpPr>
            <a:cxnSpLocks/>
          </p:cNvCxnSpPr>
          <p:nvPr/>
        </p:nvCxnSpPr>
        <p:spPr>
          <a:xfrm>
            <a:off x="9626334" y="3957140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9B05D7EF-3A26-4148-BBE1-618AF54B57C4}"/>
              </a:ext>
            </a:extLst>
          </p:cNvPr>
          <p:cNvCxnSpPr>
            <a:cxnSpLocks/>
          </p:cNvCxnSpPr>
          <p:nvPr/>
        </p:nvCxnSpPr>
        <p:spPr>
          <a:xfrm>
            <a:off x="9626334" y="3321872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A4A10CEE-1188-429C-931F-E1BF8D0731A5}"/>
              </a:ext>
            </a:extLst>
          </p:cNvPr>
          <p:cNvCxnSpPr>
            <a:cxnSpLocks/>
          </p:cNvCxnSpPr>
          <p:nvPr/>
        </p:nvCxnSpPr>
        <p:spPr>
          <a:xfrm>
            <a:off x="9626334" y="4640534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Прямоугольник 114">
                <a:extLst>
                  <a:ext uri="{FF2B5EF4-FFF2-40B4-BE49-F238E27FC236}">
                    <a16:creationId xmlns:a16="http://schemas.microsoft.com/office/drawing/2014/main" id="{8D9851DD-9A5D-4D09-85E9-9D388CF8839E}"/>
                  </a:ext>
                </a:extLst>
              </p:cNvPr>
              <p:cNvSpPr/>
              <p:nvPr/>
            </p:nvSpPr>
            <p:spPr>
              <a:xfrm>
                <a:off x="10161034" y="3713566"/>
                <a:ext cx="17708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5" name="Прямоугольник 114">
                <a:extLst>
                  <a:ext uri="{FF2B5EF4-FFF2-40B4-BE49-F238E27FC236}">
                    <a16:creationId xmlns:a16="http://schemas.microsoft.com/office/drawing/2014/main" id="{8D9851DD-9A5D-4D09-85E9-9D388CF883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034" y="3713566"/>
                <a:ext cx="177080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Прямоугольник 115">
                <a:extLst>
                  <a:ext uri="{FF2B5EF4-FFF2-40B4-BE49-F238E27FC236}">
                    <a16:creationId xmlns:a16="http://schemas.microsoft.com/office/drawing/2014/main" id="{E0208074-56BB-466E-B1A7-DE8E550D349E}"/>
                  </a:ext>
                </a:extLst>
              </p:cNvPr>
              <p:cNvSpPr/>
              <p:nvPr/>
            </p:nvSpPr>
            <p:spPr>
              <a:xfrm>
                <a:off x="10112707" y="3011323"/>
                <a:ext cx="17625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6" name="Прямоугольник 115">
                <a:extLst>
                  <a:ext uri="{FF2B5EF4-FFF2-40B4-BE49-F238E27FC236}">
                    <a16:creationId xmlns:a16="http://schemas.microsoft.com/office/drawing/2014/main" id="{E0208074-56BB-466E-B1A7-DE8E550D3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07" y="3011323"/>
                <a:ext cx="176253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Прямоугольник 116">
                <a:extLst>
                  <a:ext uri="{FF2B5EF4-FFF2-40B4-BE49-F238E27FC236}">
                    <a16:creationId xmlns:a16="http://schemas.microsoft.com/office/drawing/2014/main" id="{FCC96978-D401-4C51-A5A9-8EEDDBF8BDC2}"/>
                  </a:ext>
                </a:extLst>
              </p:cNvPr>
              <p:cNvSpPr/>
              <p:nvPr/>
            </p:nvSpPr>
            <p:spPr>
              <a:xfrm>
                <a:off x="10112707" y="4387735"/>
                <a:ext cx="18589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7" name="Прямоугольник 116">
                <a:extLst>
                  <a:ext uri="{FF2B5EF4-FFF2-40B4-BE49-F238E27FC236}">
                    <a16:creationId xmlns:a16="http://schemas.microsoft.com/office/drawing/2014/main" id="{FCC96978-D401-4C51-A5A9-8EEDDBF8B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07" y="4387735"/>
                <a:ext cx="185897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A8723500-6EBA-4E80-ABA6-4ED164B02812}"/>
              </a:ext>
            </a:extLst>
          </p:cNvPr>
          <p:cNvGrpSpPr/>
          <p:nvPr/>
        </p:nvGrpSpPr>
        <p:grpSpPr>
          <a:xfrm>
            <a:off x="1546674" y="1489115"/>
            <a:ext cx="736490" cy="725532"/>
            <a:chOff x="2772860" y="3015495"/>
            <a:chExt cx="736490" cy="725532"/>
          </a:xfrm>
        </p:grpSpPr>
        <p:sp>
          <p:nvSpPr>
            <p:cNvPr id="119" name="Скругленный прямоугольник 75">
              <a:extLst>
                <a:ext uri="{FF2B5EF4-FFF2-40B4-BE49-F238E27FC236}">
                  <a16:creationId xmlns:a16="http://schemas.microsoft.com/office/drawing/2014/main" id="{1CB5F31E-5EBF-4F4C-B851-6B31FDC61EFF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Прямоугольник 119">
                  <a:extLst>
                    <a:ext uri="{FF2B5EF4-FFF2-40B4-BE49-F238E27FC236}">
                      <a16:creationId xmlns:a16="http://schemas.microsoft.com/office/drawing/2014/main" id="{094591FC-0CF2-4772-BEF6-D641BBFE0503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Google Shape;367;p20">
            <a:extLst>
              <a:ext uri="{FF2B5EF4-FFF2-40B4-BE49-F238E27FC236}">
                <a16:creationId xmlns:a16="http://schemas.microsoft.com/office/drawing/2014/main" id="{A5E35008-E4C0-432F-AADD-49E472055B6D}"/>
              </a:ext>
            </a:extLst>
          </p:cNvPr>
          <p:cNvSpPr/>
          <p:nvPr/>
        </p:nvSpPr>
        <p:spPr>
          <a:xfrm>
            <a:off x="3585917" y="3236194"/>
            <a:ext cx="1207336" cy="1207337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368;p20">
            <a:extLst>
              <a:ext uri="{FF2B5EF4-FFF2-40B4-BE49-F238E27FC236}">
                <a16:creationId xmlns:a16="http://schemas.microsoft.com/office/drawing/2014/main" id="{4CF98792-18F5-4733-A954-566F2B8A4308}"/>
              </a:ext>
            </a:extLst>
          </p:cNvPr>
          <p:cNvSpPr/>
          <p:nvPr/>
        </p:nvSpPr>
        <p:spPr>
          <a:xfrm>
            <a:off x="3751938" y="3431175"/>
            <a:ext cx="1207336" cy="1207337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369;p20">
            <a:extLst>
              <a:ext uri="{FF2B5EF4-FFF2-40B4-BE49-F238E27FC236}">
                <a16:creationId xmlns:a16="http://schemas.microsoft.com/office/drawing/2014/main" id="{633A901C-73BA-4ABA-9B31-134D54578AD8}"/>
              </a:ext>
            </a:extLst>
          </p:cNvPr>
          <p:cNvSpPr/>
          <p:nvPr/>
        </p:nvSpPr>
        <p:spPr>
          <a:xfrm>
            <a:off x="3917958" y="3626156"/>
            <a:ext cx="1207336" cy="1207337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370;p20">
            <a:extLst>
              <a:ext uri="{FF2B5EF4-FFF2-40B4-BE49-F238E27FC236}">
                <a16:creationId xmlns:a16="http://schemas.microsoft.com/office/drawing/2014/main" id="{57108F02-112A-4A74-8E09-1F89982823FF}"/>
              </a:ext>
            </a:extLst>
          </p:cNvPr>
          <p:cNvSpPr/>
          <p:nvPr/>
        </p:nvSpPr>
        <p:spPr>
          <a:xfrm>
            <a:off x="4083979" y="3821137"/>
            <a:ext cx="1207336" cy="1207337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371;p20">
            <a:extLst>
              <a:ext uri="{FF2B5EF4-FFF2-40B4-BE49-F238E27FC236}">
                <a16:creationId xmlns:a16="http://schemas.microsoft.com/office/drawing/2014/main" id="{5904A334-117F-478E-92CD-9ED613FD1A62}"/>
              </a:ext>
            </a:extLst>
          </p:cNvPr>
          <p:cNvSpPr/>
          <p:nvPr/>
        </p:nvSpPr>
        <p:spPr>
          <a:xfrm>
            <a:off x="5566748" y="3736577"/>
            <a:ext cx="519025" cy="501655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372;p20">
            <a:extLst>
              <a:ext uri="{FF2B5EF4-FFF2-40B4-BE49-F238E27FC236}">
                <a16:creationId xmlns:a16="http://schemas.microsoft.com/office/drawing/2014/main" id="{7F7E3938-BDC7-4904-9B43-DF1CF00E8B41}"/>
              </a:ext>
            </a:extLst>
          </p:cNvPr>
          <p:cNvSpPr/>
          <p:nvPr/>
        </p:nvSpPr>
        <p:spPr>
          <a:xfrm>
            <a:off x="5710410" y="3891367"/>
            <a:ext cx="519025" cy="501655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373;p20">
            <a:extLst>
              <a:ext uri="{FF2B5EF4-FFF2-40B4-BE49-F238E27FC236}">
                <a16:creationId xmlns:a16="http://schemas.microsoft.com/office/drawing/2014/main" id="{E0267A4E-BFCA-4E82-89F6-D7C7E4C3EEBB}"/>
              </a:ext>
            </a:extLst>
          </p:cNvPr>
          <p:cNvSpPr/>
          <p:nvPr/>
        </p:nvSpPr>
        <p:spPr>
          <a:xfrm>
            <a:off x="5854073" y="4046157"/>
            <a:ext cx="519025" cy="501655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374;p20">
            <a:extLst>
              <a:ext uri="{FF2B5EF4-FFF2-40B4-BE49-F238E27FC236}">
                <a16:creationId xmlns:a16="http://schemas.microsoft.com/office/drawing/2014/main" id="{E980737A-B5C9-4281-84BC-46315B7575FD}"/>
              </a:ext>
            </a:extLst>
          </p:cNvPr>
          <p:cNvSpPr/>
          <p:nvPr/>
        </p:nvSpPr>
        <p:spPr>
          <a:xfrm>
            <a:off x="5997735" y="4200948"/>
            <a:ext cx="519025" cy="501655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375;p20">
            <a:extLst>
              <a:ext uri="{FF2B5EF4-FFF2-40B4-BE49-F238E27FC236}">
                <a16:creationId xmlns:a16="http://schemas.microsoft.com/office/drawing/2014/main" id="{DE15C002-A371-4F44-8848-B4C38E0456E1}"/>
              </a:ext>
            </a:extLst>
          </p:cNvPr>
          <p:cNvSpPr/>
          <p:nvPr/>
        </p:nvSpPr>
        <p:spPr>
          <a:xfrm>
            <a:off x="6476521" y="3529113"/>
            <a:ext cx="372001" cy="359551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376;p20">
            <a:extLst>
              <a:ext uri="{FF2B5EF4-FFF2-40B4-BE49-F238E27FC236}">
                <a16:creationId xmlns:a16="http://schemas.microsoft.com/office/drawing/2014/main" id="{CFF36C9D-6D46-49DE-B5B0-EF91FE7BA714}"/>
              </a:ext>
            </a:extLst>
          </p:cNvPr>
          <p:cNvSpPr/>
          <p:nvPr/>
        </p:nvSpPr>
        <p:spPr>
          <a:xfrm>
            <a:off x="6545281" y="3604143"/>
            <a:ext cx="372001" cy="359551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377;p20">
            <a:extLst>
              <a:ext uri="{FF2B5EF4-FFF2-40B4-BE49-F238E27FC236}">
                <a16:creationId xmlns:a16="http://schemas.microsoft.com/office/drawing/2014/main" id="{11E7BB01-E74F-4BF3-BD1D-1163D975B173}"/>
              </a:ext>
            </a:extLst>
          </p:cNvPr>
          <p:cNvSpPr/>
          <p:nvPr/>
        </p:nvSpPr>
        <p:spPr>
          <a:xfrm>
            <a:off x="6614042" y="3679175"/>
            <a:ext cx="372001" cy="359551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378;p20">
            <a:extLst>
              <a:ext uri="{FF2B5EF4-FFF2-40B4-BE49-F238E27FC236}">
                <a16:creationId xmlns:a16="http://schemas.microsoft.com/office/drawing/2014/main" id="{B5CBD4A5-77DE-4978-BEF0-3BD6C23ED8C8}"/>
              </a:ext>
            </a:extLst>
          </p:cNvPr>
          <p:cNvSpPr/>
          <p:nvPr/>
        </p:nvSpPr>
        <p:spPr>
          <a:xfrm>
            <a:off x="6682803" y="3754206"/>
            <a:ext cx="372001" cy="359551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379;p20">
            <a:extLst>
              <a:ext uri="{FF2B5EF4-FFF2-40B4-BE49-F238E27FC236}">
                <a16:creationId xmlns:a16="http://schemas.microsoft.com/office/drawing/2014/main" id="{06457BBF-0B2C-4F05-9B81-6B96FA77ADD6}"/>
              </a:ext>
            </a:extLst>
          </p:cNvPr>
          <p:cNvSpPr/>
          <p:nvPr/>
        </p:nvSpPr>
        <p:spPr>
          <a:xfrm>
            <a:off x="6751563" y="3829237"/>
            <a:ext cx="372001" cy="359551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380;p20">
            <a:extLst>
              <a:ext uri="{FF2B5EF4-FFF2-40B4-BE49-F238E27FC236}">
                <a16:creationId xmlns:a16="http://schemas.microsoft.com/office/drawing/2014/main" id="{53BD7A18-3290-4B5C-83C1-AF232F1A820D}"/>
              </a:ext>
            </a:extLst>
          </p:cNvPr>
          <p:cNvSpPr/>
          <p:nvPr/>
        </p:nvSpPr>
        <p:spPr>
          <a:xfrm>
            <a:off x="6820324" y="3904269"/>
            <a:ext cx="372001" cy="359551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381;p20">
            <a:extLst>
              <a:ext uri="{FF2B5EF4-FFF2-40B4-BE49-F238E27FC236}">
                <a16:creationId xmlns:a16="http://schemas.microsoft.com/office/drawing/2014/main" id="{CCA5BDD1-4C69-4D6F-B50F-1BC1D7593089}"/>
              </a:ext>
            </a:extLst>
          </p:cNvPr>
          <p:cNvSpPr/>
          <p:nvPr/>
        </p:nvSpPr>
        <p:spPr>
          <a:xfrm>
            <a:off x="6889084" y="3979300"/>
            <a:ext cx="372001" cy="359551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382;p20">
            <a:extLst>
              <a:ext uri="{FF2B5EF4-FFF2-40B4-BE49-F238E27FC236}">
                <a16:creationId xmlns:a16="http://schemas.microsoft.com/office/drawing/2014/main" id="{F0A81610-92F7-44EA-A700-C5FC81CEF8C6}"/>
              </a:ext>
            </a:extLst>
          </p:cNvPr>
          <p:cNvSpPr/>
          <p:nvPr/>
        </p:nvSpPr>
        <p:spPr>
          <a:xfrm>
            <a:off x="6957845" y="4054331"/>
            <a:ext cx="372001" cy="359551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383;p20">
            <a:extLst>
              <a:ext uri="{FF2B5EF4-FFF2-40B4-BE49-F238E27FC236}">
                <a16:creationId xmlns:a16="http://schemas.microsoft.com/office/drawing/2014/main" id="{3D62D8AD-C608-405F-9A5F-CE67FB7C0BF7}"/>
              </a:ext>
            </a:extLst>
          </p:cNvPr>
          <p:cNvSpPr/>
          <p:nvPr/>
        </p:nvSpPr>
        <p:spPr>
          <a:xfrm>
            <a:off x="7026605" y="4129362"/>
            <a:ext cx="372001" cy="359551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384;p20">
            <a:extLst>
              <a:ext uri="{FF2B5EF4-FFF2-40B4-BE49-F238E27FC236}">
                <a16:creationId xmlns:a16="http://schemas.microsoft.com/office/drawing/2014/main" id="{350AAC2C-4596-4C32-A7EC-D5D85085E977}"/>
              </a:ext>
            </a:extLst>
          </p:cNvPr>
          <p:cNvSpPr/>
          <p:nvPr/>
        </p:nvSpPr>
        <p:spPr>
          <a:xfrm>
            <a:off x="7095366" y="4204393"/>
            <a:ext cx="372001" cy="359551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385;p20">
            <a:extLst>
              <a:ext uri="{FF2B5EF4-FFF2-40B4-BE49-F238E27FC236}">
                <a16:creationId xmlns:a16="http://schemas.microsoft.com/office/drawing/2014/main" id="{1F569644-EAB7-4C16-A9E7-3A51AE4061F4}"/>
              </a:ext>
            </a:extLst>
          </p:cNvPr>
          <p:cNvSpPr/>
          <p:nvPr/>
        </p:nvSpPr>
        <p:spPr>
          <a:xfrm>
            <a:off x="7164127" y="4279425"/>
            <a:ext cx="372001" cy="359551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386;p20">
            <a:extLst>
              <a:ext uri="{FF2B5EF4-FFF2-40B4-BE49-F238E27FC236}">
                <a16:creationId xmlns:a16="http://schemas.microsoft.com/office/drawing/2014/main" id="{F17C54F7-84FF-4C13-AD2D-6D979CBCB78A}"/>
              </a:ext>
            </a:extLst>
          </p:cNvPr>
          <p:cNvSpPr/>
          <p:nvPr/>
        </p:nvSpPr>
        <p:spPr>
          <a:xfrm>
            <a:off x="7232887" y="4354456"/>
            <a:ext cx="372001" cy="359551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387;p20">
            <a:extLst>
              <a:ext uri="{FF2B5EF4-FFF2-40B4-BE49-F238E27FC236}">
                <a16:creationId xmlns:a16="http://schemas.microsoft.com/office/drawing/2014/main" id="{75DE822A-2C72-4658-8ECE-632F5BA2EE5C}"/>
              </a:ext>
            </a:extLst>
          </p:cNvPr>
          <p:cNvSpPr/>
          <p:nvPr/>
        </p:nvSpPr>
        <p:spPr>
          <a:xfrm>
            <a:off x="7301650" y="4429489"/>
            <a:ext cx="372001" cy="359551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388;p20">
            <a:extLst>
              <a:ext uri="{FF2B5EF4-FFF2-40B4-BE49-F238E27FC236}">
                <a16:creationId xmlns:a16="http://schemas.microsoft.com/office/drawing/2014/main" id="{6D956DD1-1D83-432A-B9DD-1358C9D228CC}"/>
              </a:ext>
            </a:extLst>
          </p:cNvPr>
          <p:cNvSpPr/>
          <p:nvPr/>
        </p:nvSpPr>
        <p:spPr>
          <a:xfrm>
            <a:off x="7423141" y="3494388"/>
            <a:ext cx="198496" cy="191852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389;p20">
            <a:extLst>
              <a:ext uri="{FF2B5EF4-FFF2-40B4-BE49-F238E27FC236}">
                <a16:creationId xmlns:a16="http://schemas.microsoft.com/office/drawing/2014/main" id="{450B1A7A-CD00-4CCC-A69C-0A0005BFD0D8}"/>
              </a:ext>
            </a:extLst>
          </p:cNvPr>
          <p:cNvSpPr/>
          <p:nvPr/>
        </p:nvSpPr>
        <p:spPr>
          <a:xfrm>
            <a:off x="7497173" y="3575335"/>
            <a:ext cx="198496" cy="191852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390;p20">
            <a:extLst>
              <a:ext uri="{FF2B5EF4-FFF2-40B4-BE49-F238E27FC236}">
                <a16:creationId xmlns:a16="http://schemas.microsoft.com/office/drawing/2014/main" id="{F69281A2-5C34-47BF-8EED-5989FCE7E726}"/>
              </a:ext>
            </a:extLst>
          </p:cNvPr>
          <p:cNvSpPr/>
          <p:nvPr/>
        </p:nvSpPr>
        <p:spPr>
          <a:xfrm>
            <a:off x="7571206" y="3656281"/>
            <a:ext cx="198496" cy="191852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391;p20">
            <a:extLst>
              <a:ext uri="{FF2B5EF4-FFF2-40B4-BE49-F238E27FC236}">
                <a16:creationId xmlns:a16="http://schemas.microsoft.com/office/drawing/2014/main" id="{865B2682-1E72-4652-9FC3-33DABA1E34FF}"/>
              </a:ext>
            </a:extLst>
          </p:cNvPr>
          <p:cNvSpPr/>
          <p:nvPr/>
        </p:nvSpPr>
        <p:spPr>
          <a:xfrm>
            <a:off x="7645239" y="3737228"/>
            <a:ext cx="198496" cy="191852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392;p20">
            <a:extLst>
              <a:ext uri="{FF2B5EF4-FFF2-40B4-BE49-F238E27FC236}">
                <a16:creationId xmlns:a16="http://schemas.microsoft.com/office/drawing/2014/main" id="{8E88E058-FC35-43BC-B371-1ED83AC39780}"/>
              </a:ext>
            </a:extLst>
          </p:cNvPr>
          <p:cNvSpPr/>
          <p:nvPr/>
        </p:nvSpPr>
        <p:spPr>
          <a:xfrm>
            <a:off x="7719271" y="3818174"/>
            <a:ext cx="198496" cy="191852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393;p20">
            <a:extLst>
              <a:ext uri="{FF2B5EF4-FFF2-40B4-BE49-F238E27FC236}">
                <a16:creationId xmlns:a16="http://schemas.microsoft.com/office/drawing/2014/main" id="{C6EC5089-62BA-4675-BD0A-7D067221BAD7}"/>
              </a:ext>
            </a:extLst>
          </p:cNvPr>
          <p:cNvSpPr/>
          <p:nvPr/>
        </p:nvSpPr>
        <p:spPr>
          <a:xfrm>
            <a:off x="7793304" y="3899121"/>
            <a:ext cx="198496" cy="191852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394;p20">
            <a:extLst>
              <a:ext uri="{FF2B5EF4-FFF2-40B4-BE49-F238E27FC236}">
                <a16:creationId xmlns:a16="http://schemas.microsoft.com/office/drawing/2014/main" id="{A106BC0C-C7A7-4EFA-A620-22C1E117FFAB}"/>
              </a:ext>
            </a:extLst>
          </p:cNvPr>
          <p:cNvSpPr/>
          <p:nvPr/>
        </p:nvSpPr>
        <p:spPr>
          <a:xfrm>
            <a:off x="7867336" y="3980066"/>
            <a:ext cx="198496" cy="191852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395;p20">
            <a:extLst>
              <a:ext uri="{FF2B5EF4-FFF2-40B4-BE49-F238E27FC236}">
                <a16:creationId xmlns:a16="http://schemas.microsoft.com/office/drawing/2014/main" id="{CE26E9AD-CF5F-4037-9341-F59C7F7CB068}"/>
              </a:ext>
            </a:extLst>
          </p:cNvPr>
          <p:cNvSpPr/>
          <p:nvPr/>
        </p:nvSpPr>
        <p:spPr>
          <a:xfrm>
            <a:off x="7941369" y="4061013"/>
            <a:ext cx="198496" cy="191852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396;p20">
            <a:extLst>
              <a:ext uri="{FF2B5EF4-FFF2-40B4-BE49-F238E27FC236}">
                <a16:creationId xmlns:a16="http://schemas.microsoft.com/office/drawing/2014/main" id="{89CA6A1D-2CA8-4BF6-BB2F-AF79E7EAA4A2}"/>
              </a:ext>
            </a:extLst>
          </p:cNvPr>
          <p:cNvSpPr/>
          <p:nvPr/>
        </p:nvSpPr>
        <p:spPr>
          <a:xfrm>
            <a:off x="8015402" y="4141960"/>
            <a:ext cx="198496" cy="191852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397;p20">
            <a:extLst>
              <a:ext uri="{FF2B5EF4-FFF2-40B4-BE49-F238E27FC236}">
                <a16:creationId xmlns:a16="http://schemas.microsoft.com/office/drawing/2014/main" id="{41760BBB-4B75-4C9B-9857-C30D47BAE757}"/>
              </a:ext>
            </a:extLst>
          </p:cNvPr>
          <p:cNvSpPr/>
          <p:nvPr/>
        </p:nvSpPr>
        <p:spPr>
          <a:xfrm>
            <a:off x="8089434" y="4222906"/>
            <a:ext cx="198496" cy="191852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398;p20">
            <a:extLst>
              <a:ext uri="{FF2B5EF4-FFF2-40B4-BE49-F238E27FC236}">
                <a16:creationId xmlns:a16="http://schemas.microsoft.com/office/drawing/2014/main" id="{0E617DE4-DA7F-4877-9207-F4A2BF06ECBB}"/>
              </a:ext>
            </a:extLst>
          </p:cNvPr>
          <p:cNvSpPr/>
          <p:nvPr/>
        </p:nvSpPr>
        <p:spPr>
          <a:xfrm>
            <a:off x="8163467" y="4303853"/>
            <a:ext cx="198496" cy="191852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399;p20">
            <a:extLst>
              <a:ext uri="{FF2B5EF4-FFF2-40B4-BE49-F238E27FC236}">
                <a16:creationId xmlns:a16="http://schemas.microsoft.com/office/drawing/2014/main" id="{CC6FE695-D3E2-45FA-9617-87498E56B0EE}"/>
              </a:ext>
            </a:extLst>
          </p:cNvPr>
          <p:cNvSpPr/>
          <p:nvPr/>
        </p:nvSpPr>
        <p:spPr>
          <a:xfrm>
            <a:off x="8237500" y="4384799"/>
            <a:ext cx="198496" cy="191852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400;p20">
            <a:extLst>
              <a:ext uri="{FF2B5EF4-FFF2-40B4-BE49-F238E27FC236}">
                <a16:creationId xmlns:a16="http://schemas.microsoft.com/office/drawing/2014/main" id="{AC146B4E-C2BA-4191-9A60-E1339A6D900C}"/>
              </a:ext>
            </a:extLst>
          </p:cNvPr>
          <p:cNvSpPr/>
          <p:nvPr/>
        </p:nvSpPr>
        <p:spPr>
          <a:xfrm>
            <a:off x="8311533" y="4465745"/>
            <a:ext cx="198496" cy="191852"/>
          </a:xfrm>
          <a:prstGeom prst="rect">
            <a:avLst/>
          </a:prstGeom>
          <a:solidFill>
            <a:srgbClr val="76B900">
              <a:alpha val="49803"/>
            </a:srgbClr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6" name="Google Shape;402;p20">
            <a:extLst>
              <a:ext uri="{FF2B5EF4-FFF2-40B4-BE49-F238E27FC236}">
                <a16:creationId xmlns:a16="http://schemas.microsoft.com/office/drawing/2014/main" id="{96798EDF-7B1D-472F-8112-18A909EEF19A}"/>
              </a:ext>
            </a:extLst>
          </p:cNvPr>
          <p:cNvCxnSpPr/>
          <p:nvPr/>
        </p:nvCxnSpPr>
        <p:spPr>
          <a:xfrm>
            <a:off x="8370986" y="3486405"/>
            <a:ext cx="717496" cy="1156219"/>
          </a:xfrm>
          <a:prstGeom prst="straightConnector1">
            <a:avLst/>
          </a:prstGeom>
          <a:noFill/>
          <a:ln w="38100" cap="flat" cmpd="sng">
            <a:solidFill>
              <a:srgbClr val="76B9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403;p20">
            <a:extLst>
              <a:ext uri="{FF2B5EF4-FFF2-40B4-BE49-F238E27FC236}">
                <a16:creationId xmlns:a16="http://schemas.microsoft.com/office/drawing/2014/main" id="{BEF27471-B203-4214-A382-186353022197}"/>
              </a:ext>
            </a:extLst>
          </p:cNvPr>
          <p:cNvSpPr/>
          <p:nvPr/>
        </p:nvSpPr>
        <p:spPr>
          <a:xfrm>
            <a:off x="4674664" y="4015417"/>
            <a:ext cx="179605" cy="17960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404;p20">
            <a:extLst>
              <a:ext uri="{FF2B5EF4-FFF2-40B4-BE49-F238E27FC236}">
                <a16:creationId xmlns:a16="http://schemas.microsoft.com/office/drawing/2014/main" id="{62671C15-EDD2-467B-9522-463ABAF47D5B}"/>
              </a:ext>
            </a:extLst>
          </p:cNvPr>
          <p:cNvSpPr/>
          <p:nvPr/>
        </p:nvSpPr>
        <p:spPr>
          <a:xfrm>
            <a:off x="2575547" y="3775980"/>
            <a:ext cx="368201" cy="36820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405;p20">
            <a:extLst>
              <a:ext uri="{FF2B5EF4-FFF2-40B4-BE49-F238E27FC236}">
                <a16:creationId xmlns:a16="http://schemas.microsoft.com/office/drawing/2014/main" id="{DE4B7C29-E96C-47CB-955C-0A574A7EAA3F}"/>
              </a:ext>
            </a:extLst>
          </p:cNvPr>
          <p:cNvSpPr/>
          <p:nvPr/>
        </p:nvSpPr>
        <p:spPr>
          <a:xfrm>
            <a:off x="6228558" y="4305438"/>
            <a:ext cx="179605" cy="17960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406;p20">
            <a:extLst>
              <a:ext uri="{FF2B5EF4-FFF2-40B4-BE49-F238E27FC236}">
                <a16:creationId xmlns:a16="http://schemas.microsoft.com/office/drawing/2014/main" id="{54F68A98-4967-4E22-B089-C6060FF5D27D}"/>
              </a:ext>
            </a:extLst>
          </p:cNvPr>
          <p:cNvSpPr/>
          <p:nvPr/>
        </p:nvSpPr>
        <p:spPr>
          <a:xfrm>
            <a:off x="7387500" y="4580509"/>
            <a:ext cx="127580" cy="12758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1" name="Google Shape;407;p20">
            <a:extLst>
              <a:ext uri="{FF2B5EF4-FFF2-40B4-BE49-F238E27FC236}">
                <a16:creationId xmlns:a16="http://schemas.microsoft.com/office/drawing/2014/main" id="{1C51A703-74D5-483A-B1B2-680688D168A1}"/>
              </a:ext>
            </a:extLst>
          </p:cNvPr>
          <p:cNvCxnSpPr>
            <a:cxnSpLocks/>
          </p:cNvCxnSpPr>
          <p:nvPr/>
        </p:nvCxnSpPr>
        <p:spPr>
          <a:xfrm>
            <a:off x="2971800" y="3771900"/>
            <a:ext cx="2061208" cy="101714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62" name="Google Shape;408;p20">
            <a:extLst>
              <a:ext uri="{FF2B5EF4-FFF2-40B4-BE49-F238E27FC236}">
                <a16:creationId xmlns:a16="http://schemas.microsoft.com/office/drawing/2014/main" id="{DCC9D288-A3B9-43C2-B3E0-19450FC5DF8F}"/>
              </a:ext>
            </a:extLst>
          </p:cNvPr>
          <p:cNvCxnSpPr>
            <a:cxnSpLocks/>
          </p:cNvCxnSpPr>
          <p:nvPr/>
        </p:nvCxnSpPr>
        <p:spPr>
          <a:xfrm>
            <a:off x="2926080" y="4149090"/>
            <a:ext cx="2106928" cy="64265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63" name="Google Shape;409;p20">
            <a:extLst>
              <a:ext uri="{FF2B5EF4-FFF2-40B4-BE49-F238E27FC236}">
                <a16:creationId xmlns:a16="http://schemas.microsoft.com/office/drawing/2014/main" id="{681A47AD-75DE-4631-A2E0-131552819A72}"/>
              </a:ext>
            </a:extLst>
          </p:cNvPr>
          <p:cNvCxnSpPr>
            <a:cxnSpLocks/>
          </p:cNvCxnSpPr>
          <p:nvPr/>
        </p:nvCxnSpPr>
        <p:spPr>
          <a:xfrm>
            <a:off x="4853940" y="4004310"/>
            <a:ext cx="1272236" cy="34645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410;p20">
            <a:extLst>
              <a:ext uri="{FF2B5EF4-FFF2-40B4-BE49-F238E27FC236}">
                <a16:creationId xmlns:a16="http://schemas.microsoft.com/office/drawing/2014/main" id="{21B7C224-7FC4-455D-9513-1836D5990BB9}"/>
              </a:ext>
            </a:extLst>
          </p:cNvPr>
          <p:cNvCxnSpPr>
            <a:cxnSpLocks/>
          </p:cNvCxnSpPr>
          <p:nvPr/>
        </p:nvCxnSpPr>
        <p:spPr>
          <a:xfrm>
            <a:off x="4853940" y="4202430"/>
            <a:ext cx="1279371" cy="15261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65" name="Google Shape;411;p20">
            <a:extLst>
              <a:ext uri="{FF2B5EF4-FFF2-40B4-BE49-F238E27FC236}">
                <a16:creationId xmlns:a16="http://schemas.microsoft.com/office/drawing/2014/main" id="{422C0C57-FD3A-4056-8F33-D648308DDD5F}"/>
              </a:ext>
            </a:extLst>
          </p:cNvPr>
          <p:cNvCxnSpPr/>
          <p:nvPr/>
        </p:nvCxnSpPr>
        <p:spPr>
          <a:xfrm>
            <a:off x="6401609" y="4305100"/>
            <a:ext cx="1165950" cy="20978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412;p20">
            <a:extLst>
              <a:ext uri="{FF2B5EF4-FFF2-40B4-BE49-F238E27FC236}">
                <a16:creationId xmlns:a16="http://schemas.microsoft.com/office/drawing/2014/main" id="{CD6F9AB8-D7BD-463C-A863-4E262122F316}"/>
              </a:ext>
            </a:extLst>
          </p:cNvPr>
          <p:cNvCxnSpPr/>
          <p:nvPr/>
        </p:nvCxnSpPr>
        <p:spPr>
          <a:xfrm>
            <a:off x="6411598" y="4480635"/>
            <a:ext cx="1134554" cy="3567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67" name="Google Shape;413;p20">
            <a:extLst>
              <a:ext uri="{FF2B5EF4-FFF2-40B4-BE49-F238E27FC236}">
                <a16:creationId xmlns:a16="http://schemas.microsoft.com/office/drawing/2014/main" id="{BE928636-2E19-4DE9-89D3-F4001566864C}"/>
              </a:ext>
            </a:extLst>
          </p:cNvPr>
          <p:cNvCxnSpPr/>
          <p:nvPr/>
        </p:nvCxnSpPr>
        <p:spPr>
          <a:xfrm rot="10800000" flipH="1">
            <a:off x="7517134" y="4571970"/>
            <a:ext cx="867684" cy="570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68" name="Google Shape;414;p20">
            <a:extLst>
              <a:ext uri="{FF2B5EF4-FFF2-40B4-BE49-F238E27FC236}">
                <a16:creationId xmlns:a16="http://schemas.microsoft.com/office/drawing/2014/main" id="{1065D0E6-23D4-4070-81B7-4B1370FE9A74}"/>
              </a:ext>
            </a:extLst>
          </p:cNvPr>
          <p:cNvCxnSpPr/>
          <p:nvPr/>
        </p:nvCxnSpPr>
        <p:spPr>
          <a:xfrm rot="10800000" flipH="1">
            <a:off x="7519037" y="4571970"/>
            <a:ext cx="846753" cy="13319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415;p20">
            <a:extLst>
              <a:ext uri="{FF2B5EF4-FFF2-40B4-BE49-F238E27FC236}">
                <a16:creationId xmlns:a16="http://schemas.microsoft.com/office/drawing/2014/main" id="{6AC01B50-6391-48D5-9243-98A24E1AE148}"/>
              </a:ext>
            </a:extLst>
          </p:cNvPr>
          <p:cNvCxnSpPr/>
          <p:nvPr/>
        </p:nvCxnSpPr>
        <p:spPr>
          <a:xfrm rot="10800000" flipH="1">
            <a:off x="8511729" y="4656335"/>
            <a:ext cx="567613" cy="213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416;p20">
            <a:extLst>
              <a:ext uri="{FF2B5EF4-FFF2-40B4-BE49-F238E27FC236}">
                <a16:creationId xmlns:a16="http://schemas.microsoft.com/office/drawing/2014/main" id="{7050E479-233C-47D1-BF53-1F02EF40ABAE}"/>
              </a:ext>
            </a:extLst>
          </p:cNvPr>
          <p:cNvCxnSpPr/>
          <p:nvPr/>
        </p:nvCxnSpPr>
        <p:spPr>
          <a:xfrm>
            <a:off x="7622945" y="3483536"/>
            <a:ext cx="757181" cy="743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417;p20">
            <a:extLst>
              <a:ext uri="{FF2B5EF4-FFF2-40B4-BE49-F238E27FC236}">
                <a16:creationId xmlns:a16="http://schemas.microsoft.com/office/drawing/2014/main" id="{AAA1EE16-77A9-4F42-96BF-D7E33402A8DC}"/>
              </a:ext>
            </a:extLst>
          </p:cNvPr>
          <p:cNvCxnSpPr/>
          <p:nvPr/>
        </p:nvCxnSpPr>
        <p:spPr>
          <a:xfrm rot="10800000" flipH="1">
            <a:off x="9102192" y="4332434"/>
            <a:ext cx="317618" cy="31933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418;p20">
            <a:extLst>
              <a:ext uri="{FF2B5EF4-FFF2-40B4-BE49-F238E27FC236}">
                <a16:creationId xmlns:a16="http://schemas.microsoft.com/office/drawing/2014/main" id="{AA35B80E-A69C-49D1-BA16-7B5CCE3DA569}"/>
              </a:ext>
            </a:extLst>
          </p:cNvPr>
          <p:cNvCxnSpPr/>
          <p:nvPr/>
        </p:nvCxnSpPr>
        <p:spPr>
          <a:xfrm>
            <a:off x="8375556" y="3486406"/>
            <a:ext cx="580395" cy="685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73" name="Google Shape;419;p20">
            <a:extLst>
              <a:ext uri="{FF2B5EF4-FFF2-40B4-BE49-F238E27FC236}">
                <a16:creationId xmlns:a16="http://schemas.microsoft.com/office/drawing/2014/main" id="{B10E98EE-8D2A-4277-844C-3D69DA45E181}"/>
              </a:ext>
            </a:extLst>
          </p:cNvPr>
          <p:cNvSpPr/>
          <p:nvPr/>
        </p:nvSpPr>
        <p:spPr>
          <a:xfrm>
            <a:off x="8337137" y="3455629"/>
            <a:ext cx="62017" cy="59942"/>
          </a:xfrm>
          <a:prstGeom prst="ellipse">
            <a:avLst/>
          </a:prstGeom>
          <a:solidFill>
            <a:srgbClr val="76B900"/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420;p20">
            <a:extLst>
              <a:ext uri="{FF2B5EF4-FFF2-40B4-BE49-F238E27FC236}">
                <a16:creationId xmlns:a16="http://schemas.microsoft.com/office/drawing/2014/main" id="{1FA571CF-088C-4FF2-B9D3-F2F5DD3E4DB8}"/>
              </a:ext>
            </a:extLst>
          </p:cNvPr>
          <p:cNvSpPr/>
          <p:nvPr/>
        </p:nvSpPr>
        <p:spPr>
          <a:xfrm>
            <a:off x="9059000" y="4620736"/>
            <a:ext cx="62017" cy="59942"/>
          </a:xfrm>
          <a:prstGeom prst="ellipse">
            <a:avLst/>
          </a:prstGeom>
          <a:solidFill>
            <a:srgbClr val="76B900"/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421;p20">
            <a:extLst>
              <a:ext uri="{FF2B5EF4-FFF2-40B4-BE49-F238E27FC236}">
                <a16:creationId xmlns:a16="http://schemas.microsoft.com/office/drawing/2014/main" id="{29B2F656-340D-4EBC-99CB-0B828B58AF05}"/>
              </a:ext>
            </a:extLst>
          </p:cNvPr>
          <p:cNvSpPr/>
          <p:nvPr/>
        </p:nvSpPr>
        <p:spPr>
          <a:xfrm>
            <a:off x="5018403" y="4778723"/>
            <a:ext cx="25748" cy="25748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422;p20">
            <a:extLst>
              <a:ext uri="{FF2B5EF4-FFF2-40B4-BE49-F238E27FC236}">
                <a16:creationId xmlns:a16="http://schemas.microsoft.com/office/drawing/2014/main" id="{7AFEA0B5-B535-45B3-9E49-0EF301BF9FFB}"/>
              </a:ext>
            </a:extLst>
          </p:cNvPr>
          <p:cNvSpPr/>
          <p:nvPr/>
        </p:nvSpPr>
        <p:spPr>
          <a:xfrm>
            <a:off x="6120389" y="4340778"/>
            <a:ext cx="25748" cy="25748"/>
          </a:xfrm>
          <a:prstGeom prst="rect">
            <a:avLst/>
          </a:prstGeom>
          <a:solidFill>
            <a:srgbClr val="76B900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423;p20">
            <a:extLst>
              <a:ext uri="{FF2B5EF4-FFF2-40B4-BE49-F238E27FC236}">
                <a16:creationId xmlns:a16="http://schemas.microsoft.com/office/drawing/2014/main" id="{1E737A66-F49C-488B-88B3-558D7FEDEB1D}"/>
              </a:ext>
            </a:extLst>
          </p:cNvPr>
          <p:cNvSpPr/>
          <p:nvPr/>
        </p:nvSpPr>
        <p:spPr>
          <a:xfrm>
            <a:off x="7533823" y="4501567"/>
            <a:ext cx="25748" cy="25748"/>
          </a:xfrm>
          <a:prstGeom prst="rect">
            <a:avLst/>
          </a:prstGeom>
          <a:solidFill>
            <a:srgbClr val="76B900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424;p20">
            <a:extLst>
              <a:ext uri="{FF2B5EF4-FFF2-40B4-BE49-F238E27FC236}">
                <a16:creationId xmlns:a16="http://schemas.microsoft.com/office/drawing/2014/main" id="{F132B38E-678C-48A2-A976-7522E757D1D0}"/>
              </a:ext>
            </a:extLst>
          </p:cNvPr>
          <p:cNvSpPr/>
          <p:nvPr/>
        </p:nvSpPr>
        <p:spPr>
          <a:xfrm>
            <a:off x="8369993" y="4559603"/>
            <a:ext cx="25748" cy="25748"/>
          </a:xfrm>
          <a:prstGeom prst="rect">
            <a:avLst/>
          </a:prstGeom>
          <a:solidFill>
            <a:srgbClr val="76B900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1" name="Google Shape;428;p20">
            <a:extLst>
              <a:ext uri="{FF2B5EF4-FFF2-40B4-BE49-F238E27FC236}">
                <a16:creationId xmlns:a16="http://schemas.microsoft.com/office/drawing/2014/main" id="{AF42C55A-B89A-4341-AEA1-4062C92ED3FC}"/>
              </a:ext>
            </a:extLst>
          </p:cNvPr>
          <p:cNvCxnSpPr/>
          <p:nvPr/>
        </p:nvCxnSpPr>
        <p:spPr>
          <a:xfrm>
            <a:off x="8956133" y="3551655"/>
            <a:ext cx="484424" cy="790616"/>
          </a:xfrm>
          <a:prstGeom prst="straightConnector1">
            <a:avLst/>
          </a:prstGeom>
          <a:noFill/>
          <a:ln w="38100" cap="flat" cmpd="sng">
            <a:solidFill>
              <a:srgbClr val="76B9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2" name="Google Shape;429;p20">
            <a:extLst>
              <a:ext uri="{FF2B5EF4-FFF2-40B4-BE49-F238E27FC236}">
                <a16:creationId xmlns:a16="http://schemas.microsoft.com/office/drawing/2014/main" id="{5E6CD88E-F8A8-4AFC-9DE3-ACC4FCEAC779}"/>
              </a:ext>
            </a:extLst>
          </p:cNvPr>
          <p:cNvSpPr/>
          <p:nvPr/>
        </p:nvSpPr>
        <p:spPr>
          <a:xfrm>
            <a:off x="8925811" y="3524868"/>
            <a:ext cx="62017" cy="59942"/>
          </a:xfrm>
          <a:prstGeom prst="ellipse">
            <a:avLst/>
          </a:prstGeom>
          <a:solidFill>
            <a:srgbClr val="76B900"/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430;p20">
            <a:extLst>
              <a:ext uri="{FF2B5EF4-FFF2-40B4-BE49-F238E27FC236}">
                <a16:creationId xmlns:a16="http://schemas.microsoft.com/office/drawing/2014/main" id="{AE82398B-0F65-4B18-B71A-84E987650443}"/>
              </a:ext>
            </a:extLst>
          </p:cNvPr>
          <p:cNvSpPr/>
          <p:nvPr/>
        </p:nvSpPr>
        <p:spPr>
          <a:xfrm>
            <a:off x="9405834" y="4308189"/>
            <a:ext cx="62017" cy="59942"/>
          </a:xfrm>
          <a:prstGeom prst="ellipse">
            <a:avLst/>
          </a:prstGeom>
          <a:solidFill>
            <a:srgbClr val="76B900"/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431;p20">
            <a:extLst>
              <a:ext uri="{FF2B5EF4-FFF2-40B4-BE49-F238E27FC236}">
                <a16:creationId xmlns:a16="http://schemas.microsoft.com/office/drawing/2014/main" id="{3A6F058A-AA81-4F43-8063-EFAD30FB4C9A}"/>
              </a:ext>
            </a:extLst>
          </p:cNvPr>
          <p:cNvSpPr/>
          <p:nvPr/>
        </p:nvSpPr>
        <p:spPr>
          <a:xfrm>
            <a:off x="9045817" y="3719456"/>
            <a:ext cx="62017" cy="59942"/>
          </a:xfrm>
          <a:prstGeom prst="ellipse">
            <a:avLst/>
          </a:prstGeom>
          <a:solidFill>
            <a:srgbClr val="76B900"/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432;p20">
            <a:extLst>
              <a:ext uri="{FF2B5EF4-FFF2-40B4-BE49-F238E27FC236}">
                <a16:creationId xmlns:a16="http://schemas.microsoft.com/office/drawing/2014/main" id="{F45B6CE7-49AA-4DC8-9D2A-A70DD885FB9E}"/>
              </a:ext>
            </a:extLst>
          </p:cNvPr>
          <p:cNvSpPr/>
          <p:nvPr/>
        </p:nvSpPr>
        <p:spPr>
          <a:xfrm>
            <a:off x="9165823" y="3918931"/>
            <a:ext cx="62017" cy="59942"/>
          </a:xfrm>
          <a:prstGeom prst="ellipse">
            <a:avLst/>
          </a:prstGeom>
          <a:solidFill>
            <a:srgbClr val="76B900"/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433;p20">
            <a:extLst>
              <a:ext uri="{FF2B5EF4-FFF2-40B4-BE49-F238E27FC236}">
                <a16:creationId xmlns:a16="http://schemas.microsoft.com/office/drawing/2014/main" id="{2B23A5DF-10ED-43E8-9CC7-6CDBF125ADF1}"/>
              </a:ext>
            </a:extLst>
          </p:cNvPr>
          <p:cNvSpPr/>
          <p:nvPr/>
        </p:nvSpPr>
        <p:spPr>
          <a:xfrm>
            <a:off x="9285828" y="4110075"/>
            <a:ext cx="62017" cy="59942"/>
          </a:xfrm>
          <a:prstGeom prst="ellipse">
            <a:avLst/>
          </a:prstGeom>
          <a:solidFill>
            <a:srgbClr val="76B900"/>
          </a:solidFill>
          <a:ln w="38100" cap="flat" cmpd="sng">
            <a:solidFill>
              <a:srgbClr val="4B74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36320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Deep Q-Learning: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B1FB6A7E-8549-493F-952E-04439113F65B}"/>
                  </a:ext>
                </a:extLst>
              </p:cNvPr>
              <p:cNvSpPr/>
              <p:nvPr/>
            </p:nvSpPr>
            <p:spPr>
              <a:xfrm>
                <a:off x="6358574" y="2507565"/>
                <a:ext cx="17708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B1FB6A7E-8549-493F-952E-04439113F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74" y="2507565"/>
                <a:ext cx="17708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241923BA-38BB-4C32-805E-B50035288419}"/>
                  </a:ext>
                </a:extLst>
              </p:cNvPr>
              <p:cNvSpPr/>
              <p:nvPr/>
            </p:nvSpPr>
            <p:spPr>
              <a:xfrm>
                <a:off x="6358574" y="1843422"/>
                <a:ext cx="17625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241923BA-38BB-4C32-805E-B50035288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74" y="1843422"/>
                <a:ext cx="176253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B29F4D70-2C4B-4294-9F25-2C7DE19440DC}"/>
                  </a:ext>
                </a:extLst>
              </p:cNvPr>
              <p:cNvSpPr/>
              <p:nvPr/>
            </p:nvSpPr>
            <p:spPr>
              <a:xfrm>
                <a:off x="6358574" y="3219834"/>
                <a:ext cx="18589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B29F4D70-2C4B-4294-9F25-2C7DE1944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74" y="3219834"/>
                <a:ext cx="185897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B7A674BE-27BE-4C06-A3F9-EE745EACE01E}"/>
              </a:ext>
            </a:extLst>
          </p:cNvPr>
          <p:cNvCxnSpPr>
            <a:cxnSpLocks/>
          </p:cNvCxnSpPr>
          <p:nvPr/>
        </p:nvCxnSpPr>
        <p:spPr>
          <a:xfrm>
            <a:off x="1747690" y="2817914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2B047A5-76BE-47B9-A694-099FE7EE8CB1}"/>
              </a:ext>
            </a:extLst>
          </p:cNvPr>
          <p:cNvCxnSpPr>
            <a:cxnSpLocks/>
          </p:cNvCxnSpPr>
          <p:nvPr/>
        </p:nvCxnSpPr>
        <p:spPr>
          <a:xfrm>
            <a:off x="5709981" y="2817914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4D5E3732-AA53-4C5D-BE12-32DBC65CDCEC}"/>
              </a:ext>
            </a:extLst>
          </p:cNvPr>
          <p:cNvCxnSpPr>
            <a:cxnSpLocks/>
          </p:cNvCxnSpPr>
          <p:nvPr/>
        </p:nvCxnSpPr>
        <p:spPr>
          <a:xfrm>
            <a:off x="5709981" y="2182646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52736897-F57B-4301-A101-B0BF65394133}"/>
              </a:ext>
            </a:extLst>
          </p:cNvPr>
          <p:cNvCxnSpPr>
            <a:cxnSpLocks/>
          </p:cNvCxnSpPr>
          <p:nvPr/>
        </p:nvCxnSpPr>
        <p:spPr>
          <a:xfrm>
            <a:off x="5709981" y="3501308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Левая круглая скобка 179">
            <a:extLst>
              <a:ext uri="{FF2B5EF4-FFF2-40B4-BE49-F238E27FC236}">
                <a16:creationId xmlns:a16="http://schemas.microsoft.com/office/drawing/2014/main" id="{D4FF56C8-2959-4985-A50A-D4113434E4E4}"/>
              </a:ext>
            </a:extLst>
          </p:cNvPr>
          <p:cNvSpPr/>
          <p:nvPr/>
        </p:nvSpPr>
        <p:spPr>
          <a:xfrm>
            <a:off x="6384789" y="1769473"/>
            <a:ext cx="126316" cy="2154817"/>
          </a:xfrm>
          <a:prstGeom prst="leftBracket">
            <a:avLst>
              <a:gd name="adj" fmla="val 52785"/>
            </a:avLst>
          </a:prstGeom>
          <a:ln w="38100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7" name="Левая круглая скобка 186">
            <a:extLst>
              <a:ext uri="{FF2B5EF4-FFF2-40B4-BE49-F238E27FC236}">
                <a16:creationId xmlns:a16="http://schemas.microsoft.com/office/drawing/2014/main" id="{D774B284-6790-452C-96A0-7341FBBBC34F}"/>
              </a:ext>
            </a:extLst>
          </p:cNvPr>
          <p:cNvSpPr/>
          <p:nvPr/>
        </p:nvSpPr>
        <p:spPr>
          <a:xfrm rot="10800000">
            <a:off x="7991339" y="1769473"/>
            <a:ext cx="126316" cy="2154817"/>
          </a:xfrm>
          <a:prstGeom prst="leftBracket">
            <a:avLst>
              <a:gd name="adj" fmla="val 50272"/>
            </a:avLst>
          </a:prstGeom>
          <a:ln w="38100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F0E04328-4C94-41B3-8D05-3EBD4E1D4270}"/>
              </a:ext>
            </a:extLst>
          </p:cNvPr>
          <p:cNvSpPr/>
          <p:nvPr/>
        </p:nvSpPr>
        <p:spPr>
          <a:xfrm>
            <a:off x="5586190" y="1205158"/>
            <a:ext cx="3278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Предсказание сети</a:t>
            </a:r>
          </a:p>
        </p:txBody>
      </p:sp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C1AC1180-3FF1-41D9-AA12-E39097B71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23958" y="1170115"/>
            <a:ext cx="4098771" cy="3306443"/>
          </a:xfrm>
          <a:prstGeom prst="rect">
            <a:avLst/>
          </a:prstGeom>
        </p:spPr>
      </p:pic>
      <p:grpSp>
        <p:nvGrpSpPr>
          <p:cNvPr id="197" name="Группа 196">
            <a:extLst>
              <a:ext uri="{FF2B5EF4-FFF2-40B4-BE49-F238E27FC236}">
                <a16:creationId xmlns:a16="http://schemas.microsoft.com/office/drawing/2014/main" id="{A416C6F0-8F90-42CB-A64D-9BDF82D5AEA6}"/>
              </a:ext>
            </a:extLst>
          </p:cNvPr>
          <p:cNvGrpSpPr/>
          <p:nvPr/>
        </p:nvGrpSpPr>
        <p:grpSpPr>
          <a:xfrm>
            <a:off x="765624" y="2441615"/>
            <a:ext cx="736490" cy="725532"/>
            <a:chOff x="2772860" y="3015495"/>
            <a:chExt cx="736490" cy="725532"/>
          </a:xfrm>
        </p:grpSpPr>
        <p:sp>
          <p:nvSpPr>
            <p:cNvPr id="198" name="Скругленный прямоугольник 75">
              <a:extLst>
                <a:ext uri="{FF2B5EF4-FFF2-40B4-BE49-F238E27FC236}">
                  <a16:creationId xmlns:a16="http://schemas.microsoft.com/office/drawing/2014/main" id="{2980A12C-76C4-4843-9336-1430436C2888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Прямоугольник 198">
                  <a:extLst>
                    <a:ext uri="{FF2B5EF4-FFF2-40B4-BE49-F238E27FC236}">
                      <a16:creationId xmlns:a16="http://schemas.microsoft.com/office/drawing/2014/main" id="{537825C4-5593-4E73-880D-52BF95E2506C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5922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Exploration vs. Exploitation</a:t>
            </a:r>
            <a:endParaRPr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EE973C7A-BB92-4218-8526-DC4785E2CB8F}"/>
              </a:ext>
            </a:extLst>
          </p:cNvPr>
          <p:cNvSpPr/>
          <p:nvPr/>
        </p:nvSpPr>
        <p:spPr>
          <a:xfrm>
            <a:off x="600684" y="1179184"/>
            <a:ext cx="9775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Эксплуатация оптимальной стратегии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(exploitation)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9DC2E048-DCAF-47F1-BDCC-F6E923578BEE}"/>
              </a:ext>
            </a:extLst>
          </p:cNvPr>
          <p:cNvGrpSpPr/>
          <p:nvPr/>
        </p:nvGrpSpPr>
        <p:grpSpPr>
          <a:xfrm>
            <a:off x="1669000" y="1817547"/>
            <a:ext cx="736490" cy="725532"/>
            <a:chOff x="2772860" y="3015495"/>
            <a:chExt cx="736490" cy="725532"/>
          </a:xfrm>
        </p:grpSpPr>
        <p:sp>
          <p:nvSpPr>
            <p:cNvPr id="67" name="Скругленный прямоугольник 75">
              <a:extLst>
                <a:ext uri="{FF2B5EF4-FFF2-40B4-BE49-F238E27FC236}">
                  <a16:creationId xmlns:a16="http://schemas.microsoft.com/office/drawing/2014/main" id="{52C4EA5A-3309-436B-9617-44EFA269E2DF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Прямоугольник 67">
                  <a:extLst>
                    <a:ext uri="{FF2B5EF4-FFF2-40B4-BE49-F238E27FC236}">
                      <a16:creationId xmlns:a16="http://schemas.microsoft.com/office/drawing/2014/main" id="{B423C2B3-2C44-499B-A41D-58393CE51AA4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2" name="Прямоугольник 1">
                  <a:extLst>
                    <a:ext uri="{FF2B5EF4-FFF2-40B4-BE49-F238E27FC236}">
                      <a16:creationId xmlns:a16="http://schemas.microsoft.com/office/drawing/2014/main" id="{B71300E9-B153-4D0A-BFB4-5510203A69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D6848BD7-7670-4211-A1EF-A84151AC818E}"/>
                  </a:ext>
                </a:extLst>
              </p:cNvPr>
              <p:cNvSpPr/>
              <p:nvPr/>
            </p:nvSpPr>
            <p:spPr>
              <a:xfrm>
                <a:off x="3273328" y="1901135"/>
                <a:ext cx="2565446" cy="73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solidFill>
                                    <a:srgbClr val="3D3B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D6848BD7-7670-4211-A1EF-A84151AC8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28" y="1901135"/>
                <a:ext cx="2565446" cy="731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C08BF582-11A8-42D3-9259-5DAED3850820}"/>
              </a:ext>
            </a:extLst>
          </p:cNvPr>
          <p:cNvCxnSpPr>
            <a:cxnSpLocks/>
          </p:cNvCxnSpPr>
          <p:nvPr/>
        </p:nvCxnSpPr>
        <p:spPr>
          <a:xfrm>
            <a:off x="2660185" y="2180313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935F7E91-939E-4E27-B84B-5279217F6AD5}"/>
              </a:ext>
            </a:extLst>
          </p:cNvPr>
          <p:cNvCxnSpPr>
            <a:cxnSpLocks/>
          </p:cNvCxnSpPr>
          <p:nvPr/>
        </p:nvCxnSpPr>
        <p:spPr>
          <a:xfrm>
            <a:off x="5894273" y="2180313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9A23267B-3350-4B0A-803D-160DB0B3A52C}"/>
              </a:ext>
            </a:extLst>
          </p:cNvPr>
          <p:cNvGrpSpPr/>
          <p:nvPr/>
        </p:nvGrpSpPr>
        <p:grpSpPr>
          <a:xfrm>
            <a:off x="6706612" y="1802206"/>
            <a:ext cx="736490" cy="725532"/>
            <a:chOff x="7827040" y="2989819"/>
            <a:chExt cx="736490" cy="725532"/>
          </a:xfrm>
        </p:grpSpPr>
        <p:sp>
          <p:nvSpPr>
            <p:cNvPr id="98" name="Скругленный прямоугольник 75">
              <a:extLst>
                <a:ext uri="{FF2B5EF4-FFF2-40B4-BE49-F238E27FC236}">
                  <a16:creationId xmlns:a16="http://schemas.microsoft.com/office/drawing/2014/main" id="{2166EB0F-1C0B-49F0-B071-2A3C9F83994C}"/>
                </a:ext>
              </a:extLst>
            </p:cNvPr>
            <p:cNvSpPr/>
            <p:nvPr/>
          </p:nvSpPr>
          <p:spPr>
            <a:xfrm>
              <a:off x="7827040" y="2989819"/>
              <a:ext cx="736490" cy="725532"/>
            </a:xfrm>
            <a:prstGeom prst="roundRect">
              <a:avLst/>
            </a:prstGeom>
            <a:solidFill>
              <a:srgbClr val="EC4AAF"/>
            </a:solidFill>
            <a:ln w="38100">
              <a:solidFill>
                <a:srgbClr val="A3116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Прямоугольник 98">
                  <a:extLst>
                    <a:ext uri="{FF2B5EF4-FFF2-40B4-BE49-F238E27FC236}">
                      <a16:creationId xmlns:a16="http://schemas.microsoft.com/office/drawing/2014/main" id="{3FA5C0D2-A1D2-40DB-A14F-50325C3364C6}"/>
                    </a:ext>
                  </a:extLst>
                </p:cNvPr>
                <p:cNvSpPr/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9" name="Прямоугольник 18">
                  <a:extLst>
                    <a:ext uri="{FF2B5EF4-FFF2-40B4-BE49-F238E27FC236}">
                      <a16:creationId xmlns:a16="http://schemas.microsoft.com/office/drawing/2014/main" id="{B3D3A0E1-0854-4106-94EE-18712449E5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6213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Deep Q-Learning: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B1FB6A7E-8549-493F-952E-04439113F65B}"/>
                  </a:ext>
                </a:extLst>
              </p:cNvPr>
              <p:cNvSpPr/>
              <p:nvPr/>
            </p:nvSpPr>
            <p:spPr>
              <a:xfrm>
                <a:off x="6358574" y="2507565"/>
                <a:ext cx="17708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B1FB6A7E-8549-493F-952E-04439113F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74" y="2507565"/>
                <a:ext cx="17708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241923BA-38BB-4C32-805E-B50035288419}"/>
                  </a:ext>
                </a:extLst>
              </p:cNvPr>
              <p:cNvSpPr/>
              <p:nvPr/>
            </p:nvSpPr>
            <p:spPr>
              <a:xfrm>
                <a:off x="6358574" y="1843422"/>
                <a:ext cx="17625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241923BA-38BB-4C32-805E-B50035288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74" y="1843422"/>
                <a:ext cx="176253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B29F4D70-2C4B-4294-9F25-2C7DE19440DC}"/>
                  </a:ext>
                </a:extLst>
              </p:cNvPr>
              <p:cNvSpPr/>
              <p:nvPr/>
            </p:nvSpPr>
            <p:spPr>
              <a:xfrm>
                <a:off x="6358574" y="3219834"/>
                <a:ext cx="18589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B29F4D70-2C4B-4294-9F25-2C7DE1944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74" y="3219834"/>
                <a:ext cx="185897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B7A674BE-27BE-4C06-A3F9-EE745EACE01E}"/>
              </a:ext>
            </a:extLst>
          </p:cNvPr>
          <p:cNvCxnSpPr>
            <a:cxnSpLocks/>
          </p:cNvCxnSpPr>
          <p:nvPr/>
        </p:nvCxnSpPr>
        <p:spPr>
          <a:xfrm>
            <a:off x="1747690" y="2817914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2B047A5-76BE-47B9-A694-099FE7EE8CB1}"/>
              </a:ext>
            </a:extLst>
          </p:cNvPr>
          <p:cNvCxnSpPr>
            <a:cxnSpLocks/>
          </p:cNvCxnSpPr>
          <p:nvPr/>
        </p:nvCxnSpPr>
        <p:spPr>
          <a:xfrm>
            <a:off x="5709981" y="2817914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4D5E3732-AA53-4C5D-BE12-32DBC65CDCEC}"/>
              </a:ext>
            </a:extLst>
          </p:cNvPr>
          <p:cNvCxnSpPr>
            <a:cxnSpLocks/>
          </p:cNvCxnSpPr>
          <p:nvPr/>
        </p:nvCxnSpPr>
        <p:spPr>
          <a:xfrm>
            <a:off x="5709981" y="2182646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52736897-F57B-4301-A101-B0BF65394133}"/>
              </a:ext>
            </a:extLst>
          </p:cNvPr>
          <p:cNvCxnSpPr>
            <a:cxnSpLocks/>
          </p:cNvCxnSpPr>
          <p:nvPr/>
        </p:nvCxnSpPr>
        <p:spPr>
          <a:xfrm>
            <a:off x="5709981" y="3501308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Левая круглая скобка 179">
            <a:extLst>
              <a:ext uri="{FF2B5EF4-FFF2-40B4-BE49-F238E27FC236}">
                <a16:creationId xmlns:a16="http://schemas.microsoft.com/office/drawing/2014/main" id="{D4FF56C8-2959-4985-A50A-D4113434E4E4}"/>
              </a:ext>
            </a:extLst>
          </p:cNvPr>
          <p:cNvSpPr/>
          <p:nvPr/>
        </p:nvSpPr>
        <p:spPr>
          <a:xfrm>
            <a:off x="6384789" y="1769473"/>
            <a:ext cx="126316" cy="2154817"/>
          </a:xfrm>
          <a:prstGeom prst="leftBracket">
            <a:avLst>
              <a:gd name="adj" fmla="val 52785"/>
            </a:avLst>
          </a:prstGeom>
          <a:ln w="38100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7" name="Левая круглая скобка 186">
            <a:extLst>
              <a:ext uri="{FF2B5EF4-FFF2-40B4-BE49-F238E27FC236}">
                <a16:creationId xmlns:a16="http://schemas.microsoft.com/office/drawing/2014/main" id="{D774B284-6790-452C-96A0-7341FBBBC34F}"/>
              </a:ext>
            </a:extLst>
          </p:cNvPr>
          <p:cNvSpPr/>
          <p:nvPr/>
        </p:nvSpPr>
        <p:spPr>
          <a:xfrm rot="10800000">
            <a:off x="7991339" y="1769473"/>
            <a:ext cx="126316" cy="2154817"/>
          </a:xfrm>
          <a:prstGeom prst="leftBracket">
            <a:avLst>
              <a:gd name="adj" fmla="val 50272"/>
            </a:avLst>
          </a:prstGeom>
          <a:ln w="38100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F0E04328-4C94-41B3-8D05-3EBD4E1D4270}"/>
              </a:ext>
            </a:extLst>
          </p:cNvPr>
          <p:cNvSpPr/>
          <p:nvPr/>
        </p:nvSpPr>
        <p:spPr>
          <a:xfrm>
            <a:off x="5586190" y="1205158"/>
            <a:ext cx="3278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Предсказание сети</a:t>
            </a:r>
          </a:p>
        </p:txBody>
      </p:sp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C1AC1180-3FF1-41D9-AA12-E39097B71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23958" y="1170115"/>
            <a:ext cx="4098771" cy="3306443"/>
          </a:xfrm>
          <a:prstGeom prst="rect">
            <a:avLst/>
          </a:prstGeom>
        </p:spPr>
      </p:pic>
      <p:grpSp>
        <p:nvGrpSpPr>
          <p:cNvPr id="197" name="Группа 196">
            <a:extLst>
              <a:ext uri="{FF2B5EF4-FFF2-40B4-BE49-F238E27FC236}">
                <a16:creationId xmlns:a16="http://schemas.microsoft.com/office/drawing/2014/main" id="{A416C6F0-8F90-42CB-A64D-9BDF82D5AEA6}"/>
              </a:ext>
            </a:extLst>
          </p:cNvPr>
          <p:cNvGrpSpPr/>
          <p:nvPr/>
        </p:nvGrpSpPr>
        <p:grpSpPr>
          <a:xfrm>
            <a:off x="765624" y="2441615"/>
            <a:ext cx="736490" cy="725532"/>
            <a:chOff x="2772860" y="3015495"/>
            <a:chExt cx="736490" cy="725532"/>
          </a:xfrm>
        </p:grpSpPr>
        <p:sp>
          <p:nvSpPr>
            <p:cNvPr id="198" name="Скругленный прямоугольник 75">
              <a:extLst>
                <a:ext uri="{FF2B5EF4-FFF2-40B4-BE49-F238E27FC236}">
                  <a16:creationId xmlns:a16="http://schemas.microsoft.com/office/drawing/2014/main" id="{2980A12C-76C4-4843-9336-1430436C2888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Прямоугольник 198">
                  <a:extLst>
                    <a:ext uri="{FF2B5EF4-FFF2-40B4-BE49-F238E27FC236}">
                      <a16:creationId xmlns:a16="http://schemas.microsoft.com/office/drawing/2014/main" id="{537825C4-5593-4E73-880D-52BF95E2506C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Группа 211">
            <a:extLst>
              <a:ext uri="{FF2B5EF4-FFF2-40B4-BE49-F238E27FC236}">
                <a16:creationId xmlns:a16="http://schemas.microsoft.com/office/drawing/2014/main" id="{F1603792-45E6-4766-9590-A9210F26E438}"/>
              </a:ext>
            </a:extLst>
          </p:cNvPr>
          <p:cNvGrpSpPr/>
          <p:nvPr/>
        </p:nvGrpSpPr>
        <p:grpSpPr>
          <a:xfrm>
            <a:off x="841824" y="4460915"/>
            <a:ext cx="736490" cy="725532"/>
            <a:chOff x="2772860" y="3015495"/>
            <a:chExt cx="736490" cy="725532"/>
          </a:xfrm>
        </p:grpSpPr>
        <p:sp>
          <p:nvSpPr>
            <p:cNvPr id="213" name="Скругленный прямоугольник 75">
              <a:extLst>
                <a:ext uri="{FF2B5EF4-FFF2-40B4-BE49-F238E27FC236}">
                  <a16:creationId xmlns:a16="http://schemas.microsoft.com/office/drawing/2014/main" id="{08D16A95-1318-43FC-B6DE-0B7A01ABA522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Прямоугольник 213">
                  <a:extLst>
                    <a:ext uri="{FF2B5EF4-FFF2-40B4-BE49-F238E27FC236}">
                      <a16:creationId xmlns:a16="http://schemas.microsoft.com/office/drawing/2014/main" id="{69CA2D3B-4895-486E-993F-8E66C1729706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5" name="Группа 214">
            <a:extLst>
              <a:ext uri="{FF2B5EF4-FFF2-40B4-BE49-F238E27FC236}">
                <a16:creationId xmlns:a16="http://schemas.microsoft.com/office/drawing/2014/main" id="{22DBEE79-D1EE-4111-802B-97B05D427AFF}"/>
              </a:ext>
            </a:extLst>
          </p:cNvPr>
          <p:cNvGrpSpPr/>
          <p:nvPr/>
        </p:nvGrpSpPr>
        <p:grpSpPr>
          <a:xfrm>
            <a:off x="2190751" y="4460915"/>
            <a:ext cx="2286000" cy="725532"/>
            <a:chOff x="7827041" y="2989819"/>
            <a:chExt cx="1558291" cy="725532"/>
          </a:xfrm>
        </p:grpSpPr>
        <p:sp>
          <p:nvSpPr>
            <p:cNvPr id="216" name="Скругленный прямоугольник 75">
              <a:extLst>
                <a:ext uri="{FF2B5EF4-FFF2-40B4-BE49-F238E27FC236}">
                  <a16:creationId xmlns:a16="http://schemas.microsoft.com/office/drawing/2014/main" id="{6C219BC1-112B-4897-A966-390FF9502B4A}"/>
                </a:ext>
              </a:extLst>
            </p:cNvPr>
            <p:cNvSpPr/>
            <p:nvPr/>
          </p:nvSpPr>
          <p:spPr>
            <a:xfrm>
              <a:off x="7827041" y="2989819"/>
              <a:ext cx="1558291" cy="72553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217" name="Прямоугольник 216">
              <a:extLst>
                <a:ext uri="{FF2B5EF4-FFF2-40B4-BE49-F238E27FC236}">
                  <a16:creationId xmlns:a16="http://schemas.microsoft.com/office/drawing/2014/main" id="{7E8AD455-39B8-4A24-BFC9-F304C817EDE7}"/>
                </a:ext>
              </a:extLst>
            </p:cNvPr>
            <p:cNvSpPr/>
            <p:nvPr/>
          </p:nvSpPr>
          <p:spPr>
            <a:xfrm>
              <a:off x="7945225" y="3067169"/>
              <a:ext cx="13912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eps-greedy</a:t>
              </a:r>
              <a:endParaRPr lang="ru-RU" sz="28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218" name="Прямая со стрелкой 217">
            <a:extLst>
              <a:ext uri="{FF2B5EF4-FFF2-40B4-BE49-F238E27FC236}">
                <a16:creationId xmlns:a16="http://schemas.microsoft.com/office/drawing/2014/main" id="{149F541A-FB5B-48CC-AA47-F07E0C8F334C}"/>
              </a:ext>
            </a:extLst>
          </p:cNvPr>
          <p:cNvCxnSpPr>
            <a:cxnSpLocks/>
            <a:stCxn id="213" idx="3"/>
            <a:endCxn id="216" idx="1"/>
          </p:cNvCxnSpPr>
          <p:nvPr/>
        </p:nvCxnSpPr>
        <p:spPr>
          <a:xfrm>
            <a:off x="1578314" y="4823681"/>
            <a:ext cx="6124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Группа 218">
            <a:extLst>
              <a:ext uri="{FF2B5EF4-FFF2-40B4-BE49-F238E27FC236}">
                <a16:creationId xmlns:a16="http://schemas.microsoft.com/office/drawing/2014/main" id="{6C6C1158-D7B9-42E1-B0F6-026874608293}"/>
              </a:ext>
            </a:extLst>
          </p:cNvPr>
          <p:cNvGrpSpPr/>
          <p:nvPr/>
        </p:nvGrpSpPr>
        <p:grpSpPr>
          <a:xfrm>
            <a:off x="5161195" y="4460915"/>
            <a:ext cx="736490" cy="725532"/>
            <a:chOff x="7827040" y="2989819"/>
            <a:chExt cx="736490" cy="725532"/>
          </a:xfrm>
        </p:grpSpPr>
        <p:sp>
          <p:nvSpPr>
            <p:cNvPr id="220" name="Скругленный прямоугольник 75">
              <a:extLst>
                <a:ext uri="{FF2B5EF4-FFF2-40B4-BE49-F238E27FC236}">
                  <a16:creationId xmlns:a16="http://schemas.microsoft.com/office/drawing/2014/main" id="{C9D91FBE-8B5F-4494-B64F-2A07F4E8B954}"/>
                </a:ext>
              </a:extLst>
            </p:cNvPr>
            <p:cNvSpPr/>
            <p:nvPr/>
          </p:nvSpPr>
          <p:spPr>
            <a:xfrm>
              <a:off x="7827040" y="2989819"/>
              <a:ext cx="736490" cy="725532"/>
            </a:xfrm>
            <a:prstGeom prst="roundRect">
              <a:avLst/>
            </a:prstGeom>
            <a:solidFill>
              <a:srgbClr val="EC4AAF"/>
            </a:solidFill>
            <a:ln w="38100">
              <a:solidFill>
                <a:srgbClr val="A3116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Прямоугольник 220">
                  <a:extLst>
                    <a:ext uri="{FF2B5EF4-FFF2-40B4-BE49-F238E27FC236}">
                      <a16:creationId xmlns:a16="http://schemas.microsoft.com/office/drawing/2014/main" id="{890429C6-F7C7-4C49-A0DA-B830C74D0B98}"/>
                    </a:ext>
                  </a:extLst>
                </p:cNvPr>
                <p:cNvSpPr/>
                <p:nvPr/>
              </p:nvSpPr>
              <p:spPr>
                <a:xfrm>
                  <a:off x="7907125" y="3067169"/>
                  <a:ext cx="64517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221" name="Прямоугольник 220">
                  <a:extLst>
                    <a:ext uri="{FF2B5EF4-FFF2-40B4-BE49-F238E27FC236}">
                      <a16:creationId xmlns:a16="http://schemas.microsoft.com/office/drawing/2014/main" id="{890429C6-F7C7-4C49-A0DA-B830C74D0B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7125" y="3067169"/>
                  <a:ext cx="645177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2" name="Прямая со стрелкой 221">
            <a:extLst>
              <a:ext uri="{FF2B5EF4-FFF2-40B4-BE49-F238E27FC236}">
                <a16:creationId xmlns:a16="http://schemas.microsoft.com/office/drawing/2014/main" id="{54959A32-E280-4EF3-872B-8B150F40EE5F}"/>
              </a:ext>
            </a:extLst>
          </p:cNvPr>
          <p:cNvCxnSpPr>
            <a:cxnSpLocks/>
            <a:stCxn id="216" idx="3"/>
            <a:endCxn id="220" idx="1"/>
          </p:cNvCxnSpPr>
          <p:nvPr/>
        </p:nvCxnSpPr>
        <p:spPr>
          <a:xfrm>
            <a:off x="4476751" y="4823681"/>
            <a:ext cx="684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7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Deep Q-Learning: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B1FB6A7E-8549-493F-952E-04439113F65B}"/>
                  </a:ext>
                </a:extLst>
              </p:cNvPr>
              <p:cNvSpPr/>
              <p:nvPr/>
            </p:nvSpPr>
            <p:spPr>
              <a:xfrm>
                <a:off x="6358574" y="2507565"/>
                <a:ext cx="17708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B1FB6A7E-8549-493F-952E-04439113F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74" y="2507565"/>
                <a:ext cx="17708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241923BA-38BB-4C32-805E-B50035288419}"/>
                  </a:ext>
                </a:extLst>
              </p:cNvPr>
              <p:cNvSpPr/>
              <p:nvPr/>
            </p:nvSpPr>
            <p:spPr>
              <a:xfrm>
                <a:off x="6358574" y="1843422"/>
                <a:ext cx="17625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241923BA-38BB-4C32-805E-B50035288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74" y="1843422"/>
                <a:ext cx="176253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B29F4D70-2C4B-4294-9F25-2C7DE19440DC}"/>
                  </a:ext>
                </a:extLst>
              </p:cNvPr>
              <p:cNvSpPr/>
              <p:nvPr/>
            </p:nvSpPr>
            <p:spPr>
              <a:xfrm>
                <a:off x="6358574" y="3219834"/>
                <a:ext cx="18589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B29F4D70-2C4B-4294-9F25-2C7DE1944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74" y="3219834"/>
                <a:ext cx="185897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B7A674BE-27BE-4C06-A3F9-EE745EACE01E}"/>
              </a:ext>
            </a:extLst>
          </p:cNvPr>
          <p:cNvCxnSpPr>
            <a:cxnSpLocks/>
          </p:cNvCxnSpPr>
          <p:nvPr/>
        </p:nvCxnSpPr>
        <p:spPr>
          <a:xfrm>
            <a:off x="1747690" y="2817914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2B047A5-76BE-47B9-A694-099FE7EE8CB1}"/>
              </a:ext>
            </a:extLst>
          </p:cNvPr>
          <p:cNvCxnSpPr>
            <a:cxnSpLocks/>
          </p:cNvCxnSpPr>
          <p:nvPr/>
        </p:nvCxnSpPr>
        <p:spPr>
          <a:xfrm>
            <a:off x="5709981" y="2817914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4D5E3732-AA53-4C5D-BE12-32DBC65CDCEC}"/>
              </a:ext>
            </a:extLst>
          </p:cNvPr>
          <p:cNvCxnSpPr>
            <a:cxnSpLocks/>
          </p:cNvCxnSpPr>
          <p:nvPr/>
        </p:nvCxnSpPr>
        <p:spPr>
          <a:xfrm>
            <a:off x="5709981" y="2182646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52736897-F57B-4301-A101-B0BF65394133}"/>
              </a:ext>
            </a:extLst>
          </p:cNvPr>
          <p:cNvCxnSpPr>
            <a:cxnSpLocks/>
          </p:cNvCxnSpPr>
          <p:nvPr/>
        </p:nvCxnSpPr>
        <p:spPr>
          <a:xfrm>
            <a:off x="5709981" y="3501308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Левая круглая скобка 179">
            <a:extLst>
              <a:ext uri="{FF2B5EF4-FFF2-40B4-BE49-F238E27FC236}">
                <a16:creationId xmlns:a16="http://schemas.microsoft.com/office/drawing/2014/main" id="{D4FF56C8-2959-4985-A50A-D4113434E4E4}"/>
              </a:ext>
            </a:extLst>
          </p:cNvPr>
          <p:cNvSpPr/>
          <p:nvPr/>
        </p:nvSpPr>
        <p:spPr>
          <a:xfrm>
            <a:off x="6384789" y="1769473"/>
            <a:ext cx="126316" cy="2154817"/>
          </a:xfrm>
          <a:prstGeom prst="leftBracket">
            <a:avLst>
              <a:gd name="adj" fmla="val 52785"/>
            </a:avLst>
          </a:prstGeom>
          <a:ln w="38100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7" name="Левая круглая скобка 186">
            <a:extLst>
              <a:ext uri="{FF2B5EF4-FFF2-40B4-BE49-F238E27FC236}">
                <a16:creationId xmlns:a16="http://schemas.microsoft.com/office/drawing/2014/main" id="{D774B284-6790-452C-96A0-7341FBBBC34F}"/>
              </a:ext>
            </a:extLst>
          </p:cNvPr>
          <p:cNvSpPr/>
          <p:nvPr/>
        </p:nvSpPr>
        <p:spPr>
          <a:xfrm rot="10800000">
            <a:off x="7991339" y="1769473"/>
            <a:ext cx="126316" cy="2154817"/>
          </a:xfrm>
          <a:prstGeom prst="leftBracket">
            <a:avLst>
              <a:gd name="adj" fmla="val 50272"/>
            </a:avLst>
          </a:prstGeom>
          <a:ln w="38100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F0E04328-4C94-41B3-8D05-3EBD4E1D4270}"/>
              </a:ext>
            </a:extLst>
          </p:cNvPr>
          <p:cNvSpPr/>
          <p:nvPr/>
        </p:nvSpPr>
        <p:spPr>
          <a:xfrm>
            <a:off x="5586190" y="1205158"/>
            <a:ext cx="3278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Предсказание сети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7630A200-89AD-469F-AF76-49CA1C7F984A}"/>
                  </a:ext>
                </a:extLst>
              </p:cNvPr>
              <p:cNvSpPr/>
              <p:nvPr/>
            </p:nvSpPr>
            <p:spPr>
              <a:xfrm>
                <a:off x="882512" y="5728441"/>
                <a:ext cx="21278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𝑇𝑎𝑟𝑔𝑒𝑡</m:t>
                        </m:r>
                      </m:sup>
                    </m:sSup>
                  </m:oMath>
                </a14:m>
                <a:r>
                  <a:rPr lang="en-US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r>
                  <a: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r>
                  <a:rPr lang="en-US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= …</a:t>
                </a:r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7630A200-89AD-469F-AF76-49CA1C7F9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12" y="5728441"/>
                <a:ext cx="2127890" cy="523220"/>
              </a:xfrm>
              <a:prstGeom prst="rect">
                <a:avLst/>
              </a:prstGeom>
              <a:blipFill>
                <a:blip r:embed="rId6"/>
                <a:stretch>
                  <a:fillRect t="-12791" r="-429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Прямоугольник 191">
                <a:extLst>
                  <a:ext uri="{FF2B5EF4-FFF2-40B4-BE49-F238E27FC236}">
                    <a16:creationId xmlns:a16="http://schemas.microsoft.com/office/drawing/2014/main" id="{9DF06555-2359-4840-B194-6A4E05D0B587}"/>
                  </a:ext>
                </a:extLst>
              </p:cNvPr>
              <p:cNvSpPr/>
              <p:nvPr/>
            </p:nvSpPr>
            <p:spPr>
              <a:xfrm>
                <a:off x="2822271" y="5554473"/>
                <a:ext cx="327841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Целевое значение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EC4AA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EC4AA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EC4AA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ru-RU" sz="24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92" name="Прямоугольник 191">
                <a:extLst>
                  <a:ext uri="{FF2B5EF4-FFF2-40B4-BE49-F238E27FC236}">
                    <a16:creationId xmlns:a16="http://schemas.microsoft.com/office/drawing/2014/main" id="{9DF06555-2359-4840-B194-6A4E05D0B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271" y="5554473"/>
                <a:ext cx="3278410" cy="830997"/>
              </a:xfrm>
              <a:prstGeom prst="rect">
                <a:avLst/>
              </a:prstGeom>
              <a:blipFill>
                <a:blip r:embed="rId7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Прямоугольник: скругленные углы 192">
            <a:extLst>
              <a:ext uri="{FF2B5EF4-FFF2-40B4-BE49-F238E27FC236}">
                <a16:creationId xmlns:a16="http://schemas.microsoft.com/office/drawing/2014/main" id="{4D2643A8-39FC-465D-9298-13B817DCB6C4}"/>
              </a:ext>
            </a:extLst>
          </p:cNvPr>
          <p:cNvSpPr/>
          <p:nvPr/>
        </p:nvSpPr>
        <p:spPr>
          <a:xfrm flipV="1">
            <a:off x="894871" y="5696669"/>
            <a:ext cx="1342143" cy="610564"/>
          </a:xfrm>
          <a:prstGeom prst="roundRect">
            <a:avLst/>
          </a:prstGeom>
          <a:noFill/>
          <a:ln w="38100">
            <a:solidFill>
              <a:srgbClr val="EB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C1AC1180-3FF1-41D9-AA12-E39097B717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23958" y="1170115"/>
            <a:ext cx="4098771" cy="3306443"/>
          </a:xfrm>
          <a:prstGeom prst="rect">
            <a:avLst/>
          </a:prstGeom>
        </p:spPr>
      </p:pic>
      <p:grpSp>
        <p:nvGrpSpPr>
          <p:cNvPr id="197" name="Группа 196">
            <a:extLst>
              <a:ext uri="{FF2B5EF4-FFF2-40B4-BE49-F238E27FC236}">
                <a16:creationId xmlns:a16="http://schemas.microsoft.com/office/drawing/2014/main" id="{A416C6F0-8F90-42CB-A64D-9BDF82D5AEA6}"/>
              </a:ext>
            </a:extLst>
          </p:cNvPr>
          <p:cNvGrpSpPr/>
          <p:nvPr/>
        </p:nvGrpSpPr>
        <p:grpSpPr>
          <a:xfrm>
            <a:off x="765624" y="2441615"/>
            <a:ext cx="736490" cy="725532"/>
            <a:chOff x="2772860" y="3015495"/>
            <a:chExt cx="736490" cy="725532"/>
          </a:xfrm>
        </p:grpSpPr>
        <p:sp>
          <p:nvSpPr>
            <p:cNvPr id="198" name="Скругленный прямоугольник 75">
              <a:extLst>
                <a:ext uri="{FF2B5EF4-FFF2-40B4-BE49-F238E27FC236}">
                  <a16:creationId xmlns:a16="http://schemas.microsoft.com/office/drawing/2014/main" id="{2980A12C-76C4-4843-9336-1430436C2888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Прямоугольник 198">
                  <a:extLst>
                    <a:ext uri="{FF2B5EF4-FFF2-40B4-BE49-F238E27FC236}">
                      <a16:creationId xmlns:a16="http://schemas.microsoft.com/office/drawing/2014/main" id="{537825C4-5593-4E73-880D-52BF95E2506C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Группа 211">
            <a:extLst>
              <a:ext uri="{FF2B5EF4-FFF2-40B4-BE49-F238E27FC236}">
                <a16:creationId xmlns:a16="http://schemas.microsoft.com/office/drawing/2014/main" id="{F1603792-45E6-4766-9590-A9210F26E438}"/>
              </a:ext>
            </a:extLst>
          </p:cNvPr>
          <p:cNvGrpSpPr/>
          <p:nvPr/>
        </p:nvGrpSpPr>
        <p:grpSpPr>
          <a:xfrm>
            <a:off x="841824" y="4460915"/>
            <a:ext cx="736490" cy="725532"/>
            <a:chOff x="2772860" y="3015495"/>
            <a:chExt cx="736490" cy="725532"/>
          </a:xfrm>
        </p:grpSpPr>
        <p:sp>
          <p:nvSpPr>
            <p:cNvPr id="213" name="Скругленный прямоугольник 75">
              <a:extLst>
                <a:ext uri="{FF2B5EF4-FFF2-40B4-BE49-F238E27FC236}">
                  <a16:creationId xmlns:a16="http://schemas.microsoft.com/office/drawing/2014/main" id="{08D16A95-1318-43FC-B6DE-0B7A01ABA522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Прямоугольник 213">
                  <a:extLst>
                    <a:ext uri="{FF2B5EF4-FFF2-40B4-BE49-F238E27FC236}">
                      <a16:creationId xmlns:a16="http://schemas.microsoft.com/office/drawing/2014/main" id="{69CA2D3B-4895-486E-993F-8E66C1729706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5" name="Группа 214">
            <a:extLst>
              <a:ext uri="{FF2B5EF4-FFF2-40B4-BE49-F238E27FC236}">
                <a16:creationId xmlns:a16="http://schemas.microsoft.com/office/drawing/2014/main" id="{22DBEE79-D1EE-4111-802B-97B05D427AFF}"/>
              </a:ext>
            </a:extLst>
          </p:cNvPr>
          <p:cNvGrpSpPr/>
          <p:nvPr/>
        </p:nvGrpSpPr>
        <p:grpSpPr>
          <a:xfrm>
            <a:off x="2190751" y="4460915"/>
            <a:ext cx="2286000" cy="725532"/>
            <a:chOff x="7827041" y="2989819"/>
            <a:chExt cx="1558291" cy="725532"/>
          </a:xfrm>
        </p:grpSpPr>
        <p:sp>
          <p:nvSpPr>
            <p:cNvPr id="216" name="Скругленный прямоугольник 75">
              <a:extLst>
                <a:ext uri="{FF2B5EF4-FFF2-40B4-BE49-F238E27FC236}">
                  <a16:creationId xmlns:a16="http://schemas.microsoft.com/office/drawing/2014/main" id="{6C219BC1-112B-4897-A966-390FF9502B4A}"/>
                </a:ext>
              </a:extLst>
            </p:cNvPr>
            <p:cNvSpPr/>
            <p:nvPr/>
          </p:nvSpPr>
          <p:spPr>
            <a:xfrm>
              <a:off x="7827041" y="2989819"/>
              <a:ext cx="1558291" cy="72553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217" name="Прямоугольник 216">
              <a:extLst>
                <a:ext uri="{FF2B5EF4-FFF2-40B4-BE49-F238E27FC236}">
                  <a16:creationId xmlns:a16="http://schemas.microsoft.com/office/drawing/2014/main" id="{7E8AD455-39B8-4A24-BFC9-F304C817EDE7}"/>
                </a:ext>
              </a:extLst>
            </p:cNvPr>
            <p:cNvSpPr/>
            <p:nvPr/>
          </p:nvSpPr>
          <p:spPr>
            <a:xfrm>
              <a:off x="7945225" y="3067169"/>
              <a:ext cx="13912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eps-greedy</a:t>
              </a:r>
              <a:endParaRPr lang="ru-RU" sz="28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218" name="Прямая со стрелкой 217">
            <a:extLst>
              <a:ext uri="{FF2B5EF4-FFF2-40B4-BE49-F238E27FC236}">
                <a16:creationId xmlns:a16="http://schemas.microsoft.com/office/drawing/2014/main" id="{149F541A-FB5B-48CC-AA47-F07E0C8F334C}"/>
              </a:ext>
            </a:extLst>
          </p:cNvPr>
          <p:cNvCxnSpPr>
            <a:cxnSpLocks/>
            <a:stCxn id="213" idx="3"/>
            <a:endCxn id="216" idx="1"/>
          </p:cNvCxnSpPr>
          <p:nvPr/>
        </p:nvCxnSpPr>
        <p:spPr>
          <a:xfrm>
            <a:off x="1578314" y="4823681"/>
            <a:ext cx="6124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Группа 218">
            <a:extLst>
              <a:ext uri="{FF2B5EF4-FFF2-40B4-BE49-F238E27FC236}">
                <a16:creationId xmlns:a16="http://schemas.microsoft.com/office/drawing/2014/main" id="{6C6C1158-D7B9-42E1-B0F6-026874608293}"/>
              </a:ext>
            </a:extLst>
          </p:cNvPr>
          <p:cNvGrpSpPr/>
          <p:nvPr/>
        </p:nvGrpSpPr>
        <p:grpSpPr>
          <a:xfrm>
            <a:off x="5161195" y="4460915"/>
            <a:ext cx="736490" cy="725532"/>
            <a:chOff x="7827040" y="2989819"/>
            <a:chExt cx="736490" cy="725532"/>
          </a:xfrm>
        </p:grpSpPr>
        <p:sp>
          <p:nvSpPr>
            <p:cNvPr id="220" name="Скругленный прямоугольник 75">
              <a:extLst>
                <a:ext uri="{FF2B5EF4-FFF2-40B4-BE49-F238E27FC236}">
                  <a16:creationId xmlns:a16="http://schemas.microsoft.com/office/drawing/2014/main" id="{C9D91FBE-8B5F-4494-B64F-2A07F4E8B954}"/>
                </a:ext>
              </a:extLst>
            </p:cNvPr>
            <p:cNvSpPr/>
            <p:nvPr/>
          </p:nvSpPr>
          <p:spPr>
            <a:xfrm>
              <a:off x="7827040" y="2989819"/>
              <a:ext cx="736490" cy="725532"/>
            </a:xfrm>
            <a:prstGeom prst="roundRect">
              <a:avLst/>
            </a:prstGeom>
            <a:solidFill>
              <a:srgbClr val="EC4AAF"/>
            </a:solidFill>
            <a:ln w="38100">
              <a:solidFill>
                <a:srgbClr val="A3116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Прямоугольник 220">
                  <a:extLst>
                    <a:ext uri="{FF2B5EF4-FFF2-40B4-BE49-F238E27FC236}">
                      <a16:creationId xmlns:a16="http://schemas.microsoft.com/office/drawing/2014/main" id="{890429C6-F7C7-4C49-A0DA-B830C74D0B98}"/>
                    </a:ext>
                  </a:extLst>
                </p:cNvPr>
                <p:cNvSpPr/>
                <p:nvPr/>
              </p:nvSpPr>
              <p:spPr>
                <a:xfrm>
                  <a:off x="7907125" y="3067169"/>
                  <a:ext cx="64517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221" name="Прямоугольник 220">
                  <a:extLst>
                    <a:ext uri="{FF2B5EF4-FFF2-40B4-BE49-F238E27FC236}">
                      <a16:creationId xmlns:a16="http://schemas.microsoft.com/office/drawing/2014/main" id="{890429C6-F7C7-4C49-A0DA-B830C74D0B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7125" y="3067169"/>
                  <a:ext cx="645177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2" name="Прямая со стрелкой 221">
            <a:extLst>
              <a:ext uri="{FF2B5EF4-FFF2-40B4-BE49-F238E27FC236}">
                <a16:creationId xmlns:a16="http://schemas.microsoft.com/office/drawing/2014/main" id="{54959A32-E280-4EF3-872B-8B150F40EE5F}"/>
              </a:ext>
            </a:extLst>
          </p:cNvPr>
          <p:cNvCxnSpPr>
            <a:cxnSpLocks/>
            <a:stCxn id="216" idx="3"/>
            <a:endCxn id="220" idx="1"/>
          </p:cNvCxnSpPr>
          <p:nvPr/>
        </p:nvCxnSpPr>
        <p:spPr>
          <a:xfrm>
            <a:off x="4476751" y="4823681"/>
            <a:ext cx="684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297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Deep Q-Learning: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B1FB6A7E-8549-493F-952E-04439113F65B}"/>
                  </a:ext>
                </a:extLst>
              </p:cNvPr>
              <p:cNvSpPr/>
              <p:nvPr/>
            </p:nvSpPr>
            <p:spPr>
              <a:xfrm>
                <a:off x="6358574" y="2507565"/>
                <a:ext cx="17708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B1FB6A7E-8549-493F-952E-04439113F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74" y="2507565"/>
                <a:ext cx="17708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241923BA-38BB-4C32-805E-B50035288419}"/>
                  </a:ext>
                </a:extLst>
              </p:cNvPr>
              <p:cNvSpPr/>
              <p:nvPr/>
            </p:nvSpPr>
            <p:spPr>
              <a:xfrm>
                <a:off x="6358574" y="1843422"/>
                <a:ext cx="17625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241923BA-38BB-4C32-805E-B50035288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74" y="1843422"/>
                <a:ext cx="176253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B29F4D70-2C4B-4294-9F25-2C7DE19440DC}"/>
                  </a:ext>
                </a:extLst>
              </p:cNvPr>
              <p:cNvSpPr/>
              <p:nvPr/>
            </p:nvSpPr>
            <p:spPr>
              <a:xfrm>
                <a:off x="6358574" y="3219834"/>
                <a:ext cx="18589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B29F4D70-2C4B-4294-9F25-2C7DE1944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74" y="3219834"/>
                <a:ext cx="185897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B7A674BE-27BE-4C06-A3F9-EE745EACE01E}"/>
              </a:ext>
            </a:extLst>
          </p:cNvPr>
          <p:cNvCxnSpPr>
            <a:cxnSpLocks/>
          </p:cNvCxnSpPr>
          <p:nvPr/>
        </p:nvCxnSpPr>
        <p:spPr>
          <a:xfrm>
            <a:off x="1747690" y="2817914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2B047A5-76BE-47B9-A694-099FE7EE8CB1}"/>
              </a:ext>
            </a:extLst>
          </p:cNvPr>
          <p:cNvCxnSpPr>
            <a:cxnSpLocks/>
          </p:cNvCxnSpPr>
          <p:nvPr/>
        </p:nvCxnSpPr>
        <p:spPr>
          <a:xfrm>
            <a:off x="5709981" y="2817914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4D5E3732-AA53-4C5D-BE12-32DBC65CDCEC}"/>
              </a:ext>
            </a:extLst>
          </p:cNvPr>
          <p:cNvCxnSpPr>
            <a:cxnSpLocks/>
          </p:cNvCxnSpPr>
          <p:nvPr/>
        </p:nvCxnSpPr>
        <p:spPr>
          <a:xfrm>
            <a:off x="5709981" y="2182646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52736897-F57B-4301-A101-B0BF65394133}"/>
              </a:ext>
            </a:extLst>
          </p:cNvPr>
          <p:cNvCxnSpPr>
            <a:cxnSpLocks/>
          </p:cNvCxnSpPr>
          <p:nvPr/>
        </p:nvCxnSpPr>
        <p:spPr>
          <a:xfrm>
            <a:off x="5709981" y="3501308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4415A7D8-D25B-4A6D-B843-18E34B0A5CA7}"/>
                  </a:ext>
                </a:extLst>
              </p:cNvPr>
              <p:cNvSpPr/>
              <p:nvPr/>
            </p:nvSpPr>
            <p:spPr>
              <a:xfrm>
                <a:off x="9796278" y="2548661"/>
                <a:ext cx="14610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𝑇𝑎𝑟𝑔𝑒𝑡</m:t>
                          </m:r>
                        </m:sup>
                      </m:sSup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4415A7D8-D25B-4A6D-B843-18E34B0A5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278" y="2548661"/>
                <a:ext cx="146104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390882F2-4EE0-47F5-9C23-9CEB1E0D5E90}"/>
                  </a:ext>
                </a:extLst>
              </p:cNvPr>
              <p:cNvSpPr/>
              <p:nvPr/>
            </p:nvSpPr>
            <p:spPr>
              <a:xfrm>
                <a:off x="9631178" y="1843422"/>
                <a:ext cx="17625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390882F2-4EE0-47F5-9C23-9CEB1E0D5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178" y="1843422"/>
                <a:ext cx="17625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>
                <a:extLst>
                  <a:ext uri="{FF2B5EF4-FFF2-40B4-BE49-F238E27FC236}">
                    <a16:creationId xmlns:a16="http://schemas.microsoft.com/office/drawing/2014/main" id="{E95DB8E4-4967-46B1-8B55-284B7135BD44}"/>
                  </a:ext>
                </a:extLst>
              </p:cNvPr>
              <p:cNvSpPr/>
              <p:nvPr/>
            </p:nvSpPr>
            <p:spPr>
              <a:xfrm>
                <a:off x="9631178" y="3219834"/>
                <a:ext cx="18589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9" name="Прямоугольник 88">
                <a:extLst>
                  <a:ext uri="{FF2B5EF4-FFF2-40B4-BE49-F238E27FC236}">
                    <a16:creationId xmlns:a16="http://schemas.microsoft.com/office/drawing/2014/main" id="{E95DB8E4-4967-46B1-8B55-284B7135B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178" y="3219834"/>
                <a:ext cx="185897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Левая круглая скобка 102">
            <a:extLst>
              <a:ext uri="{FF2B5EF4-FFF2-40B4-BE49-F238E27FC236}">
                <a16:creationId xmlns:a16="http://schemas.microsoft.com/office/drawing/2014/main" id="{F3A5E9F0-42BF-48F1-A2A2-3328BC94689D}"/>
              </a:ext>
            </a:extLst>
          </p:cNvPr>
          <p:cNvSpPr/>
          <p:nvPr/>
        </p:nvSpPr>
        <p:spPr>
          <a:xfrm>
            <a:off x="9674089" y="1769473"/>
            <a:ext cx="126316" cy="2154817"/>
          </a:xfrm>
          <a:prstGeom prst="leftBracket">
            <a:avLst>
              <a:gd name="adj" fmla="val 37704"/>
            </a:avLst>
          </a:prstGeom>
          <a:ln w="38100">
            <a:solidFill>
              <a:srgbClr val="EB4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4" name="Левая круглая скобка 103">
            <a:extLst>
              <a:ext uri="{FF2B5EF4-FFF2-40B4-BE49-F238E27FC236}">
                <a16:creationId xmlns:a16="http://schemas.microsoft.com/office/drawing/2014/main" id="{BD1F1261-A94B-4099-91C0-91F12BABBB03}"/>
              </a:ext>
            </a:extLst>
          </p:cNvPr>
          <p:cNvSpPr/>
          <p:nvPr/>
        </p:nvSpPr>
        <p:spPr>
          <a:xfrm rot="10800000">
            <a:off x="11280639" y="1769473"/>
            <a:ext cx="126316" cy="2154817"/>
          </a:xfrm>
          <a:prstGeom prst="leftBracket">
            <a:avLst>
              <a:gd name="adj" fmla="val 58441"/>
            </a:avLst>
          </a:prstGeom>
          <a:ln w="38100">
            <a:solidFill>
              <a:srgbClr val="EB4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0" name="Левая круглая скобка 179">
            <a:extLst>
              <a:ext uri="{FF2B5EF4-FFF2-40B4-BE49-F238E27FC236}">
                <a16:creationId xmlns:a16="http://schemas.microsoft.com/office/drawing/2014/main" id="{D4FF56C8-2959-4985-A50A-D4113434E4E4}"/>
              </a:ext>
            </a:extLst>
          </p:cNvPr>
          <p:cNvSpPr/>
          <p:nvPr/>
        </p:nvSpPr>
        <p:spPr>
          <a:xfrm>
            <a:off x="6384789" y="1769473"/>
            <a:ext cx="126316" cy="2154817"/>
          </a:xfrm>
          <a:prstGeom prst="leftBracket">
            <a:avLst>
              <a:gd name="adj" fmla="val 52785"/>
            </a:avLst>
          </a:prstGeom>
          <a:ln w="38100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7" name="Левая круглая скобка 186">
            <a:extLst>
              <a:ext uri="{FF2B5EF4-FFF2-40B4-BE49-F238E27FC236}">
                <a16:creationId xmlns:a16="http://schemas.microsoft.com/office/drawing/2014/main" id="{D774B284-6790-452C-96A0-7341FBBBC34F}"/>
              </a:ext>
            </a:extLst>
          </p:cNvPr>
          <p:cNvSpPr/>
          <p:nvPr/>
        </p:nvSpPr>
        <p:spPr>
          <a:xfrm rot="10800000">
            <a:off x="7991339" y="1769473"/>
            <a:ext cx="126316" cy="2154817"/>
          </a:xfrm>
          <a:prstGeom prst="leftBracket">
            <a:avLst>
              <a:gd name="adj" fmla="val 50272"/>
            </a:avLst>
          </a:prstGeom>
          <a:ln w="38100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88" name="Прямая со стрелкой 187">
            <a:extLst>
              <a:ext uri="{FF2B5EF4-FFF2-40B4-BE49-F238E27FC236}">
                <a16:creationId xmlns:a16="http://schemas.microsoft.com/office/drawing/2014/main" id="{7DCEEDD4-F240-4EC9-8B57-36A77BC21078}"/>
              </a:ext>
            </a:extLst>
          </p:cNvPr>
          <p:cNvCxnSpPr>
            <a:cxnSpLocks/>
          </p:cNvCxnSpPr>
          <p:nvPr/>
        </p:nvCxnSpPr>
        <p:spPr>
          <a:xfrm>
            <a:off x="8542190" y="2894114"/>
            <a:ext cx="690710" cy="0"/>
          </a:xfrm>
          <a:prstGeom prst="straightConnector1">
            <a:avLst/>
          </a:prstGeom>
          <a:ln w="38100">
            <a:solidFill>
              <a:srgbClr val="3D3B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F0E04328-4C94-41B3-8D05-3EBD4E1D4270}"/>
              </a:ext>
            </a:extLst>
          </p:cNvPr>
          <p:cNvSpPr/>
          <p:nvPr/>
        </p:nvSpPr>
        <p:spPr>
          <a:xfrm>
            <a:off x="5586190" y="1205158"/>
            <a:ext cx="3278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Предсказание сети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FE1A0461-0938-4EAA-B827-DA8092665B13}"/>
              </a:ext>
            </a:extLst>
          </p:cNvPr>
          <p:cNvSpPr/>
          <p:nvPr/>
        </p:nvSpPr>
        <p:spPr>
          <a:xfrm>
            <a:off x="9194157" y="1205157"/>
            <a:ext cx="2669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Целевой вектор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7630A200-89AD-469F-AF76-49CA1C7F984A}"/>
                  </a:ext>
                </a:extLst>
              </p:cNvPr>
              <p:cNvSpPr/>
              <p:nvPr/>
            </p:nvSpPr>
            <p:spPr>
              <a:xfrm>
                <a:off x="882512" y="5728441"/>
                <a:ext cx="21278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𝑇𝑎𝑟𝑔𝑒𝑡</m:t>
                        </m:r>
                      </m:sup>
                    </m:sSup>
                  </m:oMath>
                </a14:m>
                <a:r>
                  <a:rPr lang="en-US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r>
                  <a: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r>
                  <a:rPr lang="en-US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= …</a:t>
                </a:r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7630A200-89AD-469F-AF76-49CA1C7F9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12" y="5728441"/>
                <a:ext cx="2127890" cy="523220"/>
              </a:xfrm>
              <a:prstGeom prst="rect">
                <a:avLst/>
              </a:prstGeom>
              <a:blipFill>
                <a:blip r:embed="rId9"/>
                <a:stretch>
                  <a:fillRect t="-12791" r="-429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Прямоугольник 191">
                <a:extLst>
                  <a:ext uri="{FF2B5EF4-FFF2-40B4-BE49-F238E27FC236}">
                    <a16:creationId xmlns:a16="http://schemas.microsoft.com/office/drawing/2014/main" id="{9DF06555-2359-4840-B194-6A4E05D0B587}"/>
                  </a:ext>
                </a:extLst>
              </p:cNvPr>
              <p:cNvSpPr/>
              <p:nvPr/>
            </p:nvSpPr>
            <p:spPr>
              <a:xfrm>
                <a:off x="2822271" y="5554473"/>
                <a:ext cx="327841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Целевое значение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EC4AA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EC4AA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EC4AA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ru-RU" sz="24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92" name="Прямоугольник 191">
                <a:extLst>
                  <a:ext uri="{FF2B5EF4-FFF2-40B4-BE49-F238E27FC236}">
                    <a16:creationId xmlns:a16="http://schemas.microsoft.com/office/drawing/2014/main" id="{9DF06555-2359-4840-B194-6A4E05D0B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271" y="5554473"/>
                <a:ext cx="3278410" cy="830997"/>
              </a:xfrm>
              <a:prstGeom prst="rect">
                <a:avLst/>
              </a:prstGeom>
              <a:blipFill>
                <a:blip r:embed="rId10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Прямоугольник: скругленные углы 192">
            <a:extLst>
              <a:ext uri="{FF2B5EF4-FFF2-40B4-BE49-F238E27FC236}">
                <a16:creationId xmlns:a16="http://schemas.microsoft.com/office/drawing/2014/main" id="{4D2643A8-39FC-465D-9298-13B817DCB6C4}"/>
              </a:ext>
            </a:extLst>
          </p:cNvPr>
          <p:cNvSpPr/>
          <p:nvPr/>
        </p:nvSpPr>
        <p:spPr>
          <a:xfrm flipV="1">
            <a:off x="894871" y="5696669"/>
            <a:ext cx="1342143" cy="610564"/>
          </a:xfrm>
          <a:prstGeom prst="roundRect">
            <a:avLst/>
          </a:prstGeom>
          <a:noFill/>
          <a:ln w="38100">
            <a:solidFill>
              <a:srgbClr val="EB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4" name="Прямоугольник: скругленные углы 193">
            <a:extLst>
              <a:ext uri="{FF2B5EF4-FFF2-40B4-BE49-F238E27FC236}">
                <a16:creationId xmlns:a16="http://schemas.microsoft.com/office/drawing/2014/main" id="{B0BA8ADF-0DEC-4A23-84F3-9B209ED235EF}"/>
              </a:ext>
            </a:extLst>
          </p:cNvPr>
          <p:cNvSpPr/>
          <p:nvPr/>
        </p:nvSpPr>
        <p:spPr>
          <a:xfrm flipV="1">
            <a:off x="9861071" y="2515319"/>
            <a:ext cx="1342143" cy="610564"/>
          </a:xfrm>
          <a:prstGeom prst="roundRect">
            <a:avLst/>
          </a:prstGeom>
          <a:noFill/>
          <a:ln w="38100">
            <a:solidFill>
              <a:srgbClr val="EB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C1AC1180-3FF1-41D9-AA12-E39097B717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23958" y="1170115"/>
            <a:ext cx="4098771" cy="3306443"/>
          </a:xfrm>
          <a:prstGeom prst="rect">
            <a:avLst/>
          </a:prstGeom>
        </p:spPr>
      </p:pic>
      <p:grpSp>
        <p:nvGrpSpPr>
          <p:cNvPr id="197" name="Группа 196">
            <a:extLst>
              <a:ext uri="{FF2B5EF4-FFF2-40B4-BE49-F238E27FC236}">
                <a16:creationId xmlns:a16="http://schemas.microsoft.com/office/drawing/2014/main" id="{A416C6F0-8F90-42CB-A64D-9BDF82D5AEA6}"/>
              </a:ext>
            </a:extLst>
          </p:cNvPr>
          <p:cNvGrpSpPr/>
          <p:nvPr/>
        </p:nvGrpSpPr>
        <p:grpSpPr>
          <a:xfrm>
            <a:off x="765624" y="2441615"/>
            <a:ext cx="736490" cy="725532"/>
            <a:chOff x="2772860" y="3015495"/>
            <a:chExt cx="736490" cy="725532"/>
          </a:xfrm>
        </p:grpSpPr>
        <p:sp>
          <p:nvSpPr>
            <p:cNvPr id="198" name="Скругленный прямоугольник 75">
              <a:extLst>
                <a:ext uri="{FF2B5EF4-FFF2-40B4-BE49-F238E27FC236}">
                  <a16:creationId xmlns:a16="http://schemas.microsoft.com/office/drawing/2014/main" id="{2980A12C-76C4-4843-9336-1430436C2888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Прямоугольник 198">
                  <a:extLst>
                    <a:ext uri="{FF2B5EF4-FFF2-40B4-BE49-F238E27FC236}">
                      <a16:creationId xmlns:a16="http://schemas.microsoft.com/office/drawing/2014/main" id="{537825C4-5593-4E73-880D-52BF95E2506C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Группа 211">
            <a:extLst>
              <a:ext uri="{FF2B5EF4-FFF2-40B4-BE49-F238E27FC236}">
                <a16:creationId xmlns:a16="http://schemas.microsoft.com/office/drawing/2014/main" id="{F1603792-45E6-4766-9590-A9210F26E438}"/>
              </a:ext>
            </a:extLst>
          </p:cNvPr>
          <p:cNvGrpSpPr/>
          <p:nvPr/>
        </p:nvGrpSpPr>
        <p:grpSpPr>
          <a:xfrm>
            <a:off x="841824" y="4460915"/>
            <a:ext cx="736490" cy="725532"/>
            <a:chOff x="2772860" y="3015495"/>
            <a:chExt cx="736490" cy="725532"/>
          </a:xfrm>
        </p:grpSpPr>
        <p:sp>
          <p:nvSpPr>
            <p:cNvPr id="213" name="Скругленный прямоугольник 75">
              <a:extLst>
                <a:ext uri="{FF2B5EF4-FFF2-40B4-BE49-F238E27FC236}">
                  <a16:creationId xmlns:a16="http://schemas.microsoft.com/office/drawing/2014/main" id="{08D16A95-1318-43FC-B6DE-0B7A01ABA522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Прямоугольник 213">
                  <a:extLst>
                    <a:ext uri="{FF2B5EF4-FFF2-40B4-BE49-F238E27FC236}">
                      <a16:creationId xmlns:a16="http://schemas.microsoft.com/office/drawing/2014/main" id="{69CA2D3B-4895-486E-993F-8E66C1729706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5" name="Группа 214">
            <a:extLst>
              <a:ext uri="{FF2B5EF4-FFF2-40B4-BE49-F238E27FC236}">
                <a16:creationId xmlns:a16="http://schemas.microsoft.com/office/drawing/2014/main" id="{22DBEE79-D1EE-4111-802B-97B05D427AFF}"/>
              </a:ext>
            </a:extLst>
          </p:cNvPr>
          <p:cNvGrpSpPr/>
          <p:nvPr/>
        </p:nvGrpSpPr>
        <p:grpSpPr>
          <a:xfrm>
            <a:off x="2190751" y="4460915"/>
            <a:ext cx="2286000" cy="725532"/>
            <a:chOff x="7827041" y="2989819"/>
            <a:chExt cx="1558291" cy="725532"/>
          </a:xfrm>
        </p:grpSpPr>
        <p:sp>
          <p:nvSpPr>
            <p:cNvPr id="216" name="Скругленный прямоугольник 75">
              <a:extLst>
                <a:ext uri="{FF2B5EF4-FFF2-40B4-BE49-F238E27FC236}">
                  <a16:creationId xmlns:a16="http://schemas.microsoft.com/office/drawing/2014/main" id="{6C219BC1-112B-4897-A966-390FF9502B4A}"/>
                </a:ext>
              </a:extLst>
            </p:cNvPr>
            <p:cNvSpPr/>
            <p:nvPr/>
          </p:nvSpPr>
          <p:spPr>
            <a:xfrm>
              <a:off x="7827041" y="2989819"/>
              <a:ext cx="1558291" cy="72553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217" name="Прямоугольник 216">
              <a:extLst>
                <a:ext uri="{FF2B5EF4-FFF2-40B4-BE49-F238E27FC236}">
                  <a16:creationId xmlns:a16="http://schemas.microsoft.com/office/drawing/2014/main" id="{7E8AD455-39B8-4A24-BFC9-F304C817EDE7}"/>
                </a:ext>
              </a:extLst>
            </p:cNvPr>
            <p:cNvSpPr/>
            <p:nvPr/>
          </p:nvSpPr>
          <p:spPr>
            <a:xfrm>
              <a:off x="7945225" y="3067169"/>
              <a:ext cx="13912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eps-greedy</a:t>
              </a:r>
              <a:endParaRPr lang="ru-RU" sz="28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218" name="Прямая со стрелкой 217">
            <a:extLst>
              <a:ext uri="{FF2B5EF4-FFF2-40B4-BE49-F238E27FC236}">
                <a16:creationId xmlns:a16="http://schemas.microsoft.com/office/drawing/2014/main" id="{149F541A-FB5B-48CC-AA47-F07E0C8F334C}"/>
              </a:ext>
            </a:extLst>
          </p:cNvPr>
          <p:cNvCxnSpPr>
            <a:cxnSpLocks/>
            <a:stCxn id="213" idx="3"/>
            <a:endCxn id="216" idx="1"/>
          </p:cNvCxnSpPr>
          <p:nvPr/>
        </p:nvCxnSpPr>
        <p:spPr>
          <a:xfrm>
            <a:off x="1578314" y="4823681"/>
            <a:ext cx="6124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Группа 218">
            <a:extLst>
              <a:ext uri="{FF2B5EF4-FFF2-40B4-BE49-F238E27FC236}">
                <a16:creationId xmlns:a16="http://schemas.microsoft.com/office/drawing/2014/main" id="{6C6C1158-D7B9-42E1-B0F6-026874608293}"/>
              </a:ext>
            </a:extLst>
          </p:cNvPr>
          <p:cNvGrpSpPr/>
          <p:nvPr/>
        </p:nvGrpSpPr>
        <p:grpSpPr>
          <a:xfrm>
            <a:off x="5161195" y="4460915"/>
            <a:ext cx="736490" cy="725532"/>
            <a:chOff x="7827040" y="2989819"/>
            <a:chExt cx="736490" cy="725532"/>
          </a:xfrm>
        </p:grpSpPr>
        <p:sp>
          <p:nvSpPr>
            <p:cNvPr id="220" name="Скругленный прямоугольник 75">
              <a:extLst>
                <a:ext uri="{FF2B5EF4-FFF2-40B4-BE49-F238E27FC236}">
                  <a16:creationId xmlns:a16="http://schemas.microsoft.com/office/drawing/2014/main" id="{C9D91FBE-8B5F-4494-B64F-2A07F4E8B954}"/>
                </a:ext>
              </a:extLst>
            </p:cNvPr>
            <p:cNvSpPr/>
            <p:nvPr/>
          </p:nvSpPr>
          <p:spPr>
            <a:xfrm>
              <a:off x="7827040" y="2989819"/>
              <a:ext cx="736490" cy="725532"/>
            </a:xfrm>
            <a:prstGeom prst="roundRect">
              <a:avLst/>
            </a:prstGeom>
            <a:solidFill>
              <a:srgbClr val="EC4AAF"/>
            </a:solidFill>
            <a:ln w="38100">
              <a:solidFill>
                <a:srgbClr val="A3116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Прямоугольник 220">
                  <a:extLst>
                    <a:ext uri="{FF2B5EF4-FFF2-40B4-BE49-F238E27FC236}">
                      <a16:creationId xmlns:a16="http://schemas.microsoft.com/office/drawing/2014/main" id="{890429C6-F7C7-4C49-A0DA-B830C74D0B98}"/>
                    </a:ext>
                  </a:extLst>
                </p:cNvPr>
                <p:cNvSpPr/>
                <p:nvPr/>
              </p:nvSpPr>
              <p:spPr>
                <a:xfrm>
                  <a:off x="7907125" y="3067169"/>
                  <a:ext cx="64517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221" name="Прямоугольник 220">
                  <a:extLst>
                    <a:ext uri="{FF2B5EF4-FFF2-40B4-BE49-F238E27FC236}">
                      <a16:creationId xmlns:a16="http://schemas.microsoft.com/office/drawing/2014/main" id="{890429C6-F7C7-4C49-A0DA-B830C74D0B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7125" y="3067169"/>
                  <a:ext cx="645177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2" name="Прямая со стрелкой 221">
            <a:extLst>
              <a:ext uri="{FF2B5EF4-FFF2-40B4-BE49-F238E27FC236}">
                <a16:creationId xmlns:a16="http://schemas.microsoft.com/office/drawing/2014/main" id="{54959A32-E280-4EF3-872B-8B150F40EE5F}"/>
              </a:ext>
            </a:extLst>
          </p:cNvPr>
          <p:cNvCxnSpPr>
            <a:cxnSpLocks/>
            <a:stCxn id="216" idx="3"/>
            <a:endCxn id="220" idx="1"/>
          </p:cNvCxnSpPr>
          <p:nvPr/>
        </p:nvCxnSpPr>
        <p:spPr>
          <a:xfrm>
            <a:off x="4476751" y="4823681"/>
            <a:ext cx="684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959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Deep Q-Learning: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B1FB6A7E-8549-493F-952E-04439113F65B}"/>
                  </a:ext>
                </a:extLst>
              </p:cNvPr>
              <p:cNvSpPr/>
              <p:nvPr/>
            </p:nvSpPr>
            <p:spPr>
              <a:xfrm>
                <a:off x="6358574" y="2507565"/>
                <a:ext cx="17708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B1FB6A7E-8549-493F-952E-04439113F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74" y="2507565"/>
                <a:ext cx="17708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241923BA-38BB-4C32-805E-B50035288419}"/>
                  </a:ext>
                </a:extLst>
              </p:cNvPr>
              <p:cNvSpPr/>
              <p:nvPr/>
            </p:nvSpPr>
            <p:spPr>
              <a:xfrm>
                <a:off x="6358574" y="1843422"/>
                <a:ext cx="17625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241923BA-38BB-4C32-805E-B50035288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74" y="1843422"/>
                <a:ext cx="176253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B29F4D70-2C4B-4294-9F25-2C7DE19440DC}"/>
                  </a:ext>
                </a:extLst>
              </p:cNvPr>
              <p:cNvSpPr/>
              <p:nvPr/>
            </p:nvSpPr>
            <p:spPr>
              <a:xfrm>
                <a:off x="6358574" y="3219834"/>
                <a:ext cx="18589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B29F4D70-2C4B-4294-9F25-2C7DE1944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74" y="3219834"/>
                <a:ext cx="185897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B7A674BE-27BE-4C06-A3F9-EE745EACE01E}"/>
              </a:ext>
            </a:extLst>
          </p:cNvPr>
          <p:cNvCxnSpPr>
            <a:cxnSpLocks/>
          </p:cNvCxnSpPr>
          <p:nvPr/>
        </p:nvCxnSpPr>
        <p:spPr>
          <a:xfrm>
            <a:off x="1747690" y="2817914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2B047A5-76BE-47B9-A694-099FE7EE8CB1}"/>
              </a:ext>
            </a:extLst>
          </p:cNvPr>
          <p:cNvCxnSpPr>
            <a:cxnSpLocks/>
          </p:cNvCxnSpPr>
          <p:nvPr/>
        </p:nvCxnSpPr>
        <p:spPr>
          <a:xfrm>
            <a:off x="5709981" y="2817914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4D5E3732-AA53-4C5D-BE12-32DBC65CDCEC}"/>
              </a:ext>
            </a:extLst>
          </p:cNvPr>
          <p:cNvCxnSpPr>
            <a:cxnSpLocks/>
          </p:cNvCxnSpPr>
          <p:nvPr/>
        </p:nvCxnSpPr>
        <p:spPr>
          <a:xfrm>
            <a:off x="5709981" y="2182646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52736897-F57B-4301-A101-B0BF65394133}"/>
              </a:ext>
            </a:extLst>
          </p:cNvPr>
          <p:cNvCxnSpPr>
            <a:cxnSpLocks/>
          </p:cNvCxnSpPr>
          <p:nvPr/>
        </p:nvCxnSpPr>
        <p:spPr>
          <a:xfrm>
            <a:off x="5709981" y="3501308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4415A7D8-D25B-4A6D-B843-18E34B0A5CA7}"/>
                  </a:ext>
                </a:extLst>
              </p:cNvPr>
              <p:cNvSpPr/>
              <p:nvPr/>
            </p:nvSpPr>
            <p:spPr>
              <a:xfrm>
                <a:off x="9796278" y="2548661"/>
                <a:ext cx="14610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𝑇𝑎𝑟𝑔𝑒𝑡</m:t>
                          </m:r>
                        </m:sup>
                      </m:sSup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4415A7D8-D25B-4A6D-B843-18E34B0A5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278" y="2548661"/>
                <a:ext cx="146104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390882F2-4EE0-47F5-9C23-9CEB1E0D5E90}"/>
                  </a:ext>
                </a:extLst>
              </p:cNvPr>
              <p:cNvSpPr/>
              <p:nvPr/>
            </p:nvSpPr>
            <p:spPr>
              <a:xfrm>
                <a:off x="9631178" y="1843422"/>
                <a:ext cx="17625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390882F2-4EE0-47F5-9C23-9CEB1E0D5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178" y="1843422"/>
                <a:ext cx="17625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>
                <a:extLst>
                  <a:ext uri="{FF2B5EF4-FFF2-40B4-BE49-F238E27FC236}">
                    <a16:creationId xmlns:a16="http://schemas.microsoft.com/office/drawing/2014/main" id="{E95DB8E4-4967-46B1-8B55-284B7135BD44}"/>
                  </a:ext>
                </a:extLst>
              </p:cNvPr>
              <p:cNvSpPr/>
              <p:nvPr/>
            </p:nvSpPr>
            <p:spPr>
              <a:xfrm>
                <a:off x="9631178" y="3219834"/>
                <a:ext cx="18589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9" name="Прямоугольник 88">
                <a:extLst>
                  <a:ext uri="{FF2B5EF4-FFF2-40B4-BE49-F238E27FC236}">
                    <a16:creationId xmlns:a16="http://schemas.microsoft.com/office/drawing/2014/main" id="{E95DB8E4-4967-46B1-8B55-284B7135B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178" y="3219834"/>
                <a:ext cx="185897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Левая круглая скобка 102">
            <a:extLst>
              <a:ext uri="{FF2B5EF4-FFF2-40B4-BE49-F238E27FC236}">
                <a16:creationId xmlns:a16="http://schemas.microsoft.com/office/drawing/2014/main" id="{F3A5E9F0-42BF-48F1-A2A2-3328BC94689D}"/>
              </a:ext>
            </a:extLst>
          </p:cNvPr>
          <p:cNvSpPr/>
          <p:nvPr/>
        </p:nvSpPr>
        <p:spPr>
          <a:xfrm>
            <a:off x="9674089" y="1769473"/>
            <a:ext cx="126316" cy="2154817"/>
          </a:xfrm>
          <a:prstGeom prst="leftBracket">
            <a:avLst>
              <a:gd name="adj" fmla="val 37704"/>
            </a:avLst>
          </a:prstGeom>
          <a:ln w="38100">
            <a:solidFill>
              <a:srgbClr val="EB4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4" name="Левая круглая скобка 103">
            <a:extLst>
              <a:ext uri="{FF2B5EF4-FFF2-40B4-BE49-F238E27FC236}">
                <a16:creationId xmlns:a16="http://schemas.microsoft.com/office/drawing/2014/main" id="{BD1F1261-A94B-4099-91C0-91F12BABBB03}"/>
              </a:ext>
            </a:extLst>
          </p:cNvPr>
          <p:cNvSpPr/>
          <p:nvPr/>
        </p:nvSpPr>
        <p:spPr>
          <a:xfrm rot="10800000">
            <a:off x="11280639" y="1769473"/>
            <a:ext cx="126316" cy="2154817"/>
          </a:xfrm>
          <a:prstGeom prst="leftBracket">
            <a:avLst>
              <a:gd name="adj" fmla="val 58441"/>
            </a:avLst>
          </a:prstGeom>
          <a:ln w="38100">
            <a:solidFill>
              <a:srgbClr val="EB4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Прямоугольник 105">
                <a:extLst>
                  <a:ext uri="{FF2B5EF4-FFF2-40B4-BE49-F238E27FC236}">
                    <a16:creationId xmlns:a16="http://schemas.microsoft.com/office/drawing/2014/main" id="{89826F5B-9BB6-498B-A6AF-9255EC0ABF49}"/>
                  </a:ext>
                </a:extLst>
              </p:cNvPr>
              <p:cNvSpPr/>
              <p:nvPr/>
            </p:nvSpPr>
            <p:spPr>
              <a:xfrm>
                <a:off x="7688181" y="4569263"/>
                <a:ext cx="29120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     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 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06" name="Прямоугольник 105">
                <a:extLst>
                  <a:ext uri="{FF2B5EF4-FFF2-40B4-BE49-F238E27FC236}">
                    <a16:creationId xmlns:a16="http://schemas.microsoft.com/office/drawing/2014/main" id="{89826F5B-9BB6-498B-A6AF-9255EC0AB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181" y="4569263"/>
                <a:ext cx="291201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5F590E46-EF50-47F9-BED6-DCBE3886E364}"/>
              </a:ext>
            </a:extLst>
          </p:cNvPr>
          <p:cNvGrpSpPr/>
          <p:nvPr/>
        </p:nvGrpSpPr>
        <p:grpSpPr>
          <a:xfrm>
            <a:off x="8843487" y="4631676"/>
            <a:ext cx="281464" cy="429274"/>
            <a:chOff x="7359109" y="1534523"/>
            <a:chExt cx="393937" cy="2154817"/>
          </a:xfrm>
        </p:grpSpPr>
        <p:sp>
          <p:nvSpPr>
            <p:cNvPr id="111" name="Левая круглая скобка 110">
              <a:extLst>
                <a:ext uri="{FF2B5EF4-FFF2-40B4-BE49-F238E27FC236}">
                  <a16:creationId xmlns:a16="http://schemas.microsoft.com/office/drawing/2014/main" id="{E6594092-1B54-4B6A-9DD6-3E3FC2B74B99}"/>
                </a:ext>
              </a:extLst>
            </p:cNvPr>
            <p:cNvSpPr/>
            <p:nvPr/>
          </p:nvSpPr>
          <p:spPr>
            <a:xfrm>
              <a:off x="7359109" y="1534523"/>
              <a:ext cx="126315" cy="2154817"/>
            </a:xfrm>
            <a:prstGeom prst="leftBracket">
              <a:avLst>
                <a:gd name="adj" fmla="val 29025"/>
              </a:avLst>
            </a:prstGeom>
            <a:ln w="28575">
              <a:solidFill>
                <a:srgbClr val="76B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55" name="Левая круглая скобка 154">
              <a:extLst>
                <a:ext uri="{FF2B5EF4-FFF2-40B4-BE49-F238E27FC236}">
                  <a16:creationId xmlns:a16="http://schemas.microsoft.com/office/drawing/2014/main" id="{1236F6C7-EB55-4D55-85D7-C2C4ADC67DE2}"/>
                </a:ext>
              </a:extLst>
            </p:cNvPr>
            <p:cNvSpPr/>
            <p:nvPr/>
          </p:nvSpPr>
          <p:spPr>
            <a:xfrm rot="10800000">
              <a:off x="7626730" y="1534523"/>
              <a:ext cx="126316" cy="2154817"/>
            </a:xfrm>
            <a:prstGeom prst="leftBracket">
              <a:avLst>
                <a:gd name="adj" fmla="val 31662"/>
              </a:avLst>
            </a:prstGeom>
            <a:ln w="28575">
              <a:solidFill>
                <a:srgbClr val="76B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C1EB12A2-1336-4240-8A90-FB8BD2726203}"/>
              </a:ext>
            </a:extLst>
          </p:cNvPr>
          <p:cNvGrpSpPr/>
          <p:nvPr/>
        </p:nvGrpSpPr>
        <p:grpSpPr>
          <a:xfrm>
            <a:off x="9694387" y="4631676"/>
            <a:ext cx="281464" cy="429274"/>
            <a:chOff x="7359109" y="1534523"/>
            <a:chExt cx="393939" cy="2154817"/>
          </a:xfrm>
        </p:grpSpPr>
        <p:sp>
          <p:nvSpPr>
            <p:cNvPr id="109" name="Левая круглая скобка 108">
              <a:extLst>
                <a:ext uri="{FF2B5EF4-FFF2-40B4-BE49-F238E27FC236}">
                  <a16:creationId xmlns:a16="http://schemas.microsoft.com/office/drawing/2014/main" id="{C943AC43-FB74-460E-86F1-7710C7979BA6}"/>
                </a:ext>
              </a:extLst>
            </p:cNvPr>
            <p:cNvSpPr/>
            <p:nvPr/>
          </p:nvSpPr>
          <p:spPr>
            <a:xfrm>
              <a:off x="7359109" y="1534523"/>
              <a:ext cx="126316" cy="2154817"/>
            </a:xfrm>
            <a:prstGeom prst="leftBracket">
              <a:avLst>
                <a:gd name="adj" fmla="val 36939"/>
              </a:avLst>
            </a:prstGeom>
            <a:ln w="28575">
              <a:solidFill>
                <a:srgbClr val="EB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10" name="Левая круглая скобка 109">
              <a:extLst>
                <a:ext uri="{FF2B5EF4-FFF2-40B4-BE49-F238E27FC236}">
                  <a16:creationId xmlns:a16="http://schemas.microsoft.com/office/drawing/2014/main" id="{26DFAF67-B0A5-45E2-B294-CAA9957B8374}"/>
                </a:ext>
              </a:extLst>
            </p:cNvPr>
            <p:cNvSpPr/>
            <p:nvPr/>
          </p:nvSpPr>
          <p:spPr>
            <a:xfrm rot="10800000">
              <a:off x="7626732" y="1534523"/>
              <a:ext cx="126316" cy="2154817"/>
            </a:xfrm>
            <a:prstGeom prst="leftBracket">
              <a:avLst>
                <a:gd name="adj" fmla="val 42217"/>
              </a:avLst>
            </a:prstGeom>
            <a:ln w="28575">
              <a:solidFill>
                <a:srgbClr val="EB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sp>
        <p:nvSpPr>
          <p:cNvPr id="180" name="Левая круглая скобка 179">
            <a:extLst>
              <a:ext uri="{FF2B5EF4-FFF2-40B4-BE49-F238E27FC236}">
                <a16:creationId xmlns:a16="http://schemas.microsoft.com/office/drawing/2014/main" id="{D4FF56C8-2959-4985-A50A-D4113434E4E4}"/>
              </a:ext>
            </a:extLst>
          </p:cNvPr>
          <p:cNvSpPr/>
          <p:nvPr/>
        </p:nvSpPr>
        <p:spPr>
          <a:xfrm>
            <a:off x="6384789" y="1769473"/>
            <a:ext cx="126316" cy="2154817"/>
          </a:xfrm>
          <a:prstGeom prst="leftBracket">
            <a:avLst>
              <a:gd name="adj" fmla="val 52785"/>
            </a:avLst>
          </a:prstGeom>
          <a:ln w="38100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7" name="Левая круглая скобка 186">
            <a:extLst>
              <a:ext uri="{FF2B5EF4-FFF2-40B4-BE49-F238E27FC236}">
                <a16:creationId xmlns:a16="http://schemas.microsoft.com/office/drawing/2014/main" id="{D774B284-6790-452C-96A0-7341FBBBC34F}"/>
              </a:ext>
            </a:extLst>
          </p:cNvPr>
          <p:cNvSpPr/>
          <p:nvPr/>
        </p:nvSpPr>
        <p:spPr>
          <a:xfrm rot="10800000">
            <a:off x="7991339" y="1769473"/>
            <a:ext cx="126316" cy="2154817"/>
          </a:xfrm>
          <a:prstGeom prst="leftBracket">
            <a:avLst>
              <a:gd name="adj" fmla="val 50272"/>
            </a:avLst>
          </a:prstGeom>
          <a:ln w="38100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88" name="Прямая со стрелкой 187">
            <a:extLst>
              <a:ext uri="{FF2B5EF4-FFF2-40B4-BE49-F238E27FC236}">
                <a16:creationId xmlns:a16="http://schemas.microsoft.com/office/drawing/2014/main" id="{7DCEEDD4-F240-4EC9-8B57-36A77BC21078}"/>
              </a:ext>
            </a:extLst>
          </p:cNvPr>
          <p:cNvCxnSpPr>
            <a:cxnSpLocks/>
          </p:cNvCxnSpPr>
          <p:nvPr/>
        </p:nvCxnSpPr>
        <p:spPr>
          <a:xfrm>
            <a:off x="8542190" y="2894114"/>
            <a:ext cx="690710" cy="0"/>
          </a:xfrm>
          <a:prstGeom prst="straightConnector1">
            <a:avLst/>
          </a:prstGeom>
          <a:ln w="38100">
            <a:solidFill>
              <a:srgbClr val="3D3B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F0E04328-4C94-41B3-8D05-3EBD4E1D4270}"/>
              </a:ext>
            </a:extLst>
          </p:cNvPr>
          <p:cNvSpPr/>
          <p:nvPr/>
        </p:nvSpPr>
        <p:spPr>
          <a:xfrm>
            <a:off x="5586190" y="1205158"/>
            <a:ext cx="3278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Предсказание сети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FE1A0461-0938-4EAA-B827-DA8092665B13}"/>
              </a:ext>
            </a:extLst>
          </p:cNvPr>
          <p:cNvSpPr/>
          <p:nvPr/>
        </p:nvSpPr>
        <p:spPr>
          <a:xfrm>
            <a:off x="9194157" y="1205157"/>
            <a:ext cx="2669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Целевой вектор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7630A200-89AD-469F-AF76-49CA1C7F984A}"/>
                  </a:ext>
                </a:extLst>
              </p:cNvPr>
              <p:cNvSpPr/>
              <p:nvPr/>
            </p:nvSpPr>
            <p:spPr>
              <a:xfrm>
                <a:off x="882512" y="5728441"/>
                <a:ext cx="21278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𝑇𝑎𝑟𝑔𝑒𝑡</m:t>
                        </m:r>
                      </m:sup>
                    </m:sSup>
                  </m:oMath>
                </a14:m>
                <a:r>
                  <a:rPr lang="en-US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r>
                  <a: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r>
                  <a:rPr lang="en-US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= …</a:t>
                </a:r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7630A200-89AD-469F-AF76-49CA1C7F9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12" y="5728441"/>
                <a:ext cx="2127890" cy="523220"/>
              </a:xfrm>
              <a:prstGeom prst="rect">
                <a:avLst/>
              </a:prstGeom>
              <a:blipFill>
                <a:blip r:embed="rId10"/>
                <a:stretch>
                  <a:fillRect t="-12791" r="-429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Прямоугольник 191">
                <a:extLst>
                  <a:ext uri="{FF2B5EF4-FFF2-40B4-BE49-F238E27FC236}">
                    <a16:creationId xmlns:a16="http://schemas.microsoft.com/office/drawing/2014/main" id="{9DF06555-2359-4840-B194-6A4E05D0B587}"/>
                  </a:ext>
                </a:extLst>
              </p:cNvPr>
              <p:cNvSpPr/>
              <p:nvPr/>
            </p:nvSpPr>
            <p:spPr>
              <a:xfrm>
                <a:off x="2822271" y="5554473"/>
                <a:ext cx="327841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Целевое значение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EC4AA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EC4AA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EC4AA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ru-RU" sz="24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92" name="Прямоугольник 191">
                <a:extLst>
                  <a:ext uri="{FF2B5EF4-FFF2-40B4-BE49-F238E27FC236}">
                    <a16:creationId xmlns:a16="http://schemas.microsoft.com/office/drawing/2014/main" id="{9DF06555-2359-4840-B194-6A4E05D0B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271" y="5554473"/>
                <a:ext cx="3278410" cy="830997"/>
              </a:xfrm>
              <a:prstGeom prst="rect">
                <a:avLst/>
              </a:prstGeom>
              <a:blipFill>
                <a:blip r:embed="rId11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Прямоугольник: скругленные углы 192">
            <a:extLst>
              <a:ext uri="{FF2B5EF4-FFF2-40B4-BE49-F238E27FC236}">
                <a16:creationId xmlns:a16="http://schemas.microsoft.com/office/drawing/2014/main" id="{4D2643A8-39FC-465D-9298-13B817DCB6C4}"/>
              </a:ext>
            </a:extLst>
          </p:cNvPr>
          <p:cNvSpPr/>
          <p:nvPr/>
        </p:nvSpPr>
        <p:spPr>
          <a:xfrm flipV="1">
            <a:off x="894871" y="5696669"/>
            <a:ext cx="1342143" cy="610564"/>
          </a:xfrm>
          <a:prstGeom prst="roundRect">
            <a:avLst/>
          </a:prstGeom>
          <a:noFill/>
          <a:ln w="38100">
            <a:solidFill>
              <a:srgbClr val="EB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4" name="Прямоугольник: скругленные углы 193">
            <a:extLst>
              <a:ext uri="{FF2B5EF4-FFF2-40B4-BE49-F238E27FC236}">
                <a16:creationId xmlns:a16="http://schemas.microsoft.com/office/drawing/2014/main" id="{B0BA8ADF-0DEC-4A23-84F3-9B209ED235EF}"/>
              </a:ext>
            </a:extLst>
          </p:cNvPr>
          <p:cNvSpPr/>
          <p:nvPr/>
        </p:nvSpPr>
        <p:spPr>
          <a:xfrm flipV="1">
            <a:off x="9861071" y="2515319"/>
            <a:ext cx="1342143" cy="610564"/>
          </a:xfrm>
          <a:prstGeom prst="roundRect">
            <a:avLst/>
          </a:prstGeom>
          <a:noFill/>
          <a:ln w="38100">
            <a:solidFill>
              <a:srgbClr val="EB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C1AC1180-3FF1-41D9-AA12-E39097B717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23958" y="1170115"/>
            <a:ext cx="4098771" cy="3306443"/>
          </a:xfrm>
          <a:prstGeom prst="rect">
            <a:avLst/>
          </a:prstGeom>
        </p:spPr>
      </p:pic>
      <p:grpSp>
        <p:nvGrpSpPr>
          <p:cNvPr id="197" name="Группа 196">
            <a:extLst>
              <a:ext uri="{FF2B5EF4-FFF2-40B4-BE49-F238E27FC236}">
                <a16:creationId xmlns:a16="http://schemas.microsoft.com/office/drawing/2014/main" id="{A416C6F0-8F90-42CB-A64D-9BDF82D5AEA6}"/>
              </a:ext>
            </a:extLst>
          </p:cNvPr>
          <p:cNvGrpSpPr/>
          <p:nvPr/>
        </p:nvGrpSpPr>
        <p:grpSpPr>
          <a:xfrm>
            <a:off x="765624" y="2441615"/>
            <a:ext cx="736490" cy="725532"/>
            <a:chOff x="2772860" y="3015495"/>
            <a:chExt cx="736490" cy="725532"/>
          </a:xfrm>
        </p:grpSpPr>
        <p:sp>
          <p:nvSpPr>
            <p:cNvPr id="198" name="Скругленный прямоугольник 75">
              <a:extLst>
                <a:ext uri="{FF2B5EF4-FFF2-40B4-BE49-F238E27FC236}">
                  <a16:creationId xmlns:a16="http://schemas.microsoft.com/office/drawing/2014/main" id="{2980A12C-76C4-4843-9336-1430436C2888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Прямоугольник 198">
                  <a:extLst>
                    <a:ext uri="{FF2B5EF4-FFF2-40B4-BE49-F238E27FC236}">
                      <a16:creationId xmlns:a16="http://schemas.microsoft.com/office/drawing/2014/main" id="{537825C4-5593-4E73-880D-52BF95E2506C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Группа 211">
            <a:extLst>
              <a:ext uri="{FF2B5EF4-FFF2-40B4-BE49-F238E27FC236}">
                <a16:creationId xmlns:a16="http://schemas.microsoft.com/office/drawing/2014/main" id="{F1603792-45E6-4766-9590-A9210F26E438}"/>
              </a:ext>
            </a:extLst>
          </p:cNvPr>
          <p:cNvGrpSpPr/>
          <p:nvPr/>
        </p:nvGrpSpPr>
        <p:grpSpPr>
          <a:xfrm>
            <a:off x="841824" y="4460915"/>
            <a:ext cx="736490" cy="725532"/>
            <a:chOff x="2772860" y="3015495"/>
            <a:chExt cx="736490" cy="725532"/>
          </a:xfrm>
        </p:grpSpPr>
        <p:sp>
          <p:nvSpPr>
            <p:cNvPr id="213" name="Скругленный прямоугольник 75">
              <a:extLst>
                <a:ext uri="{FF2B5EF4-FFF2-40B4-BE49-F238E27FC236}">
                  <a16:creationId xmlns:a16="http://schemas.microsoft.com/office/drawing/2014/main" id="{08D16A95-1318-43FC-B6DE-0B7A01ABA522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Прямоугольник 213">
                  <a:extLst>
                    <a:ext uri="{FF2B5EF4-FFF2-40B4-BE49-F238E27FC236}">
                      <a16:creationId xmlns:a16="http://schemas.microsoft.com/office/drawing/2014/main" id="{69CA2D3B-4895-486E-993F-8E66C1729706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5" name="Группа 214">
            <a:extLst>
              <a:ext uri="{FF2B5EF4-FFF2-40B4-BE49-F238E27FC236}">
                <a16:creationId xmlns:a16="http://schemas.microsoft.com/office/drawing/2014/main" id="{22DBEE79-D1EE-4111-802B-97B05D427AFF}"/>
              </a:ext>
            </a:extLst>
          </p:cNvPr>
          <p:cNvGrpSpPr/>
          <p:nvPr/>
        </p:nvGrpSpPr>
        <p:grpSpPr>
          <a:xfrm>
            <a:off x="2190751" y="4460915"/>
            <a:ext cx="2286000" cy="725532"/>
            <a:chOff x="7827041" y="2989819"/>
            <a:chExt cx="1558291" cy="725532"/>
          </a:xfrm>
        </p:grpSpPr>
        <p:sp>
          <p:nvSpPr>
            <p:cNvPr id="216" name="Скругленный прямоугольник 75">
              <a:extLst>
                <a:ext uri="{FF2B5EF4-FFF2-40B4-BE49-F238E27FC236}">
                  <a16:creationId xmlns:a16="http://schemas.microsoft.com/office/drawing/2014/main" id="{6C219BC1-112B-4897-A966-390FF9502B4A}"/>
                </a:ext>
              </a:extLst>
            </p:cNvPr>
            <p:cNvSpPr/>
            <p:nvPr/>
          </p:nvSpPr>
          <p:spPr>
            <a:xfrm>
              <a:off x="7827041" y="2989819"/>
              <a:ext cx="1558291" cy="72553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217" name="Прямоугольник 216">
              <a:extLst>
                <a:ext uri="{FF2B5EF4-FFF2-40B4-BE49-F238E27FC236}">
                  <a16:creationId xmlns:a16="http://schemas.microsoft.com/office/drawing/2014/main" id="{7E8AD455-39B8-4A24-BFC9-F304C817EDE7}"/>
                </a:ext>
              </a:extLst>
            </p:cNvPr>
            <p:cNvSpPr/>
            <p:nvPr/>
          </p:nvSpPr>
          <p:spPr>
            <a:xfrm>
              <a:off x="7945225" y="3067169"/>
              <a:ext cx="13912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eps-greedy</a:t>
              </a:r>
              <a:endParaRPr lang="ru-RU" sz="28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218" name="Прямая со стрелкой 217">
            <a:extLst>
              <a:ext uri="{FF2B5EF4-FFF2-40B4-BE49-F238E27FC236}">
                <a16:creationId xmlns:a16="http://schemas.microsoft.com/office/drawing/2014/main" id="{149F541A-FB5B-48CC-AA47-F07E0C8F334C}"/>
              </a:ext>
            </a:extLst>
          </p:cNvPr>
          <p:cNvCxnSpPr>
            <a:cxnSpLocks/>
            <a:stCxn id="213" idx="3"/>
            <a:endCxn id="216" idx="1"/>
          </p:cNvCxnSpPr>
          <p:nvPr/>
        </p:nvCxnSpPr>
        <p:spPr>
          <a:xfrm>
            <a:off x="1578314" y="4823681"/>
            <a:ext cx="6124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Группа 218">
            <a:extLst>
              <a:ext uri="{FF2B5EF4-FFF2-40B4-BE49-F238E27FC236}">
                <a16:creationId xmlns:a16="http://schemas.microsoft.com/office/drawing/2014/main" id="{6C6C1158-D7B9-42E1-B0F6-026874608293}"/>
              </a:ext>
            </a:extLst>
          </p:cNvPr>
          <p:cNvGrpSpPr/>
          <p:nvPr/>
        </p:nvGrpSpPr>
        <p:grpSpPr>
          <a:xfrm>
            <a:off x="5161195" y="4460915"/>
            <a:ext cx="736490" cy="725532"/>
            <a:chOff x="7827040" y="2989819"/>
            <a:chExt cx="736490" cy="725532"/>
          </a:xfrm>
        </p:grpSpPr>
        <p:sp>
          <p:nvSpPr>
            <p:cNvPr id="220" name="Скругленный прямоугольник 75">
              <a:extLst>
                <a:ext uri="{FF2B5EF4-FFF2-40B4-BE49-F238E27FC236}">
                  <a16:creationId xmlns:a16="http://schemas.microsoft.com/office/drawing/2014/main" id="{C9D91FBE-8B5F-4494-B64F-2A07F4E8B954}"/>
                </a:ext>
              </a:extLst>
            </p:cNvPr>
            <p:cNvSpPr/>
            <p:nvPr/>
          </p:nvSpPr>
          <p:spPr>
            <a:xfrm>
              <a:off x="7827040" y="2989819"/>
              <a:ext cx="736490" cy="725532"/>
            </a:xfrm>
            <a:prstGeom prst="roundRect">
              <a:avLst/>
            </a:prstGeom>
            <a:solidFill>
              <a:srgbClr val="EC4AAF"/>
            </a:solidFill>
            <a:ln w="38100">
              <a:solidFill>
                <a:srgbClr val="A3116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Прямоугольник 220">
                  <a:extLst>
                    <a:ext uri="{FF2B5EF4-FFF2-40B4-BE49-F238E27FC236}">
                      <a16:creationId xmlns:a16="http://schemas.microsoft.com/office/drawing/2014/main" id="{890429C6-F7C7-4C49-A0DA-B830C74D0B98}"/>
                    </a:ext>
                  </a:extLst>
                </p:cNvPr>
                <p:cNvSpPr/>
                <p:nvPr/>
              </p:nvSpPr>
              <p:spPr>
                <a:xfrm>
                  <a:off x="7907125" y="3067169"/>
                  <a:ext cx="64517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221" name="Прямоугольник 220">
                  <a:extLst>
                    <a:ext uri="{FF2B5EF4-FFF2-40B4-BE49-F238E27FC236}">
                      <a16:creationId xmlns:a16="http://schemas.microsoft.com/office/drawing/2014/main" id="{890429C6-F7C7-4C49-A0DA-B830C74D0B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7125" y="3067169"/>
                  <a:ext cx="645177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2" name="Прямая со стрелкой 221">
            <a:extLst>
              <a:ext uri="{FF2B5EF4-FFF2-40B4-BE49-F238E27FC236}">
                <a16:creationId xmlns:a16="http://schemas.microsoft.com/office/drawing/2014/main" id="{54959A32-E280-4EF3-872B-8B150F40EE5F}"/>
              </a:ext>
            </a:extLst>
          </p:cNvPr>
          <p:cNvCxnSpPr>
            <a:cxnSpLocks/>
            <a:stCxn id="216" idx="3"/>
            <a:endCxn id="220" idx="1"/>
          </p:cNvCxnSpPr>
          <p:nvPr/>
        </p:nvCxnSpPr>
        <p:spPr>
          <a:xfrm>
            <a:off x="4476751" y="4823681"/>
            <a:ext cx="684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096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Deep Q-Learning: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B1FB6A7E-8549-493F-952E-04439113F65B}"/>
                  </a:ext>
                </a:extLst>
              </p:cNvPr>
              <p:cNvSpPr/>
              <p:nvPr/>
            </p:nvSpPr>
            <p:spPr>
              <a:xfrm>
                <a:off x="6358574" y="2507565"/>
                <a:ext cx="17708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B1FB6A7E-8549-493F-952E-04439113F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74" y="2507565"/>
                <a:ext cx="17708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241923BA-38BB-4C32-805E-B50035288419}"/>
                  </a:ext>
                </a:extLst>
              </p:cNvPr>
              <p:cNvSpPr/>
              <p:nvPr/>
            </p:nvSpPr>
            <p:spPr>
              <a:xfrm>
                <a:off x="6358574" y="1843422"/>
                <a:ext cx="17625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241923BA-38BB-4C32-805E-B50035288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74" y="1843422"/>
                <a:ext cx="176253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B29F4D70-2C4B-4294-9F25-2C7DE19440DC}"/>
                  </a:ext>
                </a:extLst>
              </p:cNvPr>
              <p:cNvSpPr/>
              <p:nvPr/>
            </p:nvSpPr>
            <p:spPr>
              <a:xfrm>
                <a:off x="6358574" y="3219834"/>
                <a:ext cx="18589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B29F4D70-2C4B-4294-9F25-2C7DE1944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74" y="3219834"/>
                <a:ext cx="185897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B7A674BE-27BE-4C06-A3F9-EE745EACE01E}"/>
              </a:ext>
            </a:extLst>
          </p:cNvPr>
          <p:cNvCxnSpPr>
            <a:cxnSpLocks/>
          </p:cNvCxnSpPr>
          <p:nvPr/>
        </p:nvCxnSpPr>
        <p:spPr>
          <a:xfrm>
            <a:off x="1747690" y="2817914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2B047A5-76BE-47B9-A694-099FE7EE8CB1}"/>
              </a:ext>
            </a:extLst>
          </p:cNvPr>
          <p:cNvCxnSpPr>
            <a:cxnSpLocks/>
          </p:cNvCxnSpPr>
          <p:nvPr/>
        </p:nvCxnSpPr>
        <p:spPr>
          <a:xfrm>
            <a:off x="5709981" y="2817914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4D5E3732-AA53-4C5D-BE12-32DBC65CDCEC}"/>
              </a:ext>
            </a:extLst>
          </p:cNvPr>
          <p:cNvCxnSpPr>
            <a:cxnSpLocks/>
          </p:cNvCxnSpPr>
          <p:nvPr/>
        </p:nvCxnSpPr>
        <p:spPr>
          <a:xfrm>
            <a:off x="5709981" y="2182646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52736897-F57B-4301-A101-B0BF65394133}"/>
              </a:ext>
            </a:extLst>
          </p:cNvPr>
          <p:cNvCxnSpPr>
            <a:cxnSpLocks/>
          </p:cNvCxnSpPr>
          <p:nvPr/>
        </p:nvCxnSpPr>
        <p:spPr>
          <a:xfrm>
            <a:off x="5709981" y="3501308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4415A7D8-D25B-4A6D-B843-18E34B0A5CA7}"/>
                  </a:ext>
                </a:extLst>
              </p:cNvPr>
              <p:cNvSpPr/>
              <p:nvPr/>
            </p:nvSpPr>
            <p:spPr>
              <a:xfrm>
                <a:off x="9796278" y="2548661"/>
                <a:ext cx="14610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𝑇𝑎𝑟𝑔𝑒𝑡</m:t>
                          </m:r>
                        </m:sup>
                      </m:sSup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4415A7D8-D25B-4A6D-B843-18E34B0A5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278" y="2548661"/>
                <a:ext cx="146104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390882F2-4EE0-47F5-9C23-9CEB1E0D5E90}"/>
                  </a:ext>
                </a:extLst>
              </p:cNvPr>
              <p:cNvSpPr/>
              <p:nvPr/>
            </p:nvSpPr>
            <p:spPr>
              <a:xfrm>
                <a:off x="9631178" y="1843422"/>
                <a:ext cx="17625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390882F2-4EE0-47F5-9C23-9CEB1E0D5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178" y="1843422"/>
                <a:ext cx="17625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>
                <a:extLst>
                  <a:ext uri="{FF2B5EF4-FFF2-40B4-BE49-F238E27FC236}">
                    <a16:creationId xmlns:a16="http://schemas.microsoft.com/office/drawing/2014/main" id="{E95DB8E4-4967-46B1-8B55-284B7135BD44}"/>
                  </a:ext>
                </a:extLst>
              </p:cNvPr>
              <p:cNvSpPr/>
              <p:nvPr/>
            </p:nvSpPr>
            <p:spPr>
              <a:xfrm>
                <a:off x="9631178" y="3219834"/>
                <a:ext cx="18589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3D3B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9" name="Прямоугольник 88">
                <a:extLst>
                  <a:ext uri="{FF2B5EF4-FFF2-40B4-BE49-F238E27FC236}">
                    <a16:creationId xmlns:a16="http://schemas.microsoft.com/office/drawing/2014/main" id="{E95DB8E4-4967-46B1-8B55-284B7135B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178" y="3219834"/>
                <a:ext cx="185897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Левая круглая скобка 102">
            <a:extLst>
              <a:ext uri="{FF2B5EF4-FFF2-40B4-BE49-F238E27FC236}">
                <a16:creationId xmlns:a16="http://schemas.microsoft.com/office/drawing/2014/main" id="{F3A5E9F0-42BF-48F1-A2A2-3328BC94689D}"/>
              </a:ext>
            </a:extLst>
          </p:cNvPr>
          <p:cNvSpPr/>
          <p:nvPr/>
        </p:nvSpPr>
        <p:spPr>
          <a:xfrm>
            <a:off x="9674089" y="1769473"/>
            <a:ext cx="126316" cy="2154817"/>
          </a:xfrm>
          <a:prstGeom prst="leftBracket">
            <a:avLst>
              <a:gd name="adj" fmla="val 37704"/>
            </a:avLst>
          </a:prstGeom>
          <a:ln w="38100">
            <a:solidFill>
              <a:srgbClr val="EB4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4" name="Левая круглая скобка 103">
            <a:extLst>
              <a:ext uri="{FF2B5EF4-FFF2-40B4-BE49-F238E27FC236}">
                <a16:creationId xmlns:a16="http://schemas.microsoft.com/office/drawing/2014/main" id="{BD1F1261-A94B-4099-91C0-91F12BABBB03}"/>
              </a:ext>
            </a:extLst>
          </p:cNvPr>
          <p:cNvSpPr/>
          <p:nvPr/>
        </p:nvSpPr>
        <p:spPr>
          <a:xfrm rot="10800000">
            <a:off x="11280639" y="1769473"/>
            <a:ext cx="126316" cy="2154817"/>
          </a:xfrm>
          <a:prstGeom prst="leftBracket">
            <a:avLst>
              <a:gd name="adj" fmla="val 58441"/>
            </a:avLst>
          </a:prstGeom>
          <a:ln w="38100">
            <a:solidFill>
              <a:srgbClr val="EB4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Прямоугольник 105">
                <a:extLst>
                  <a:ext uri="{FF2B5EF4-FFF2-40B4-BE49-F238E27FC236}">
                    <a16:creationId xmlns:a16="http://schemas.microsoft.com/office/drawing/2014/main" id="{89826F5B-9BB6-498B-A6AF-9255EC0ABF49}"/>
                  </a:ext>
                </a:extLst>
              </p:cNvPr>
              <p:cNvSpPr/>
              <p:nvPr/>
            </p:nvSpPr>
            <p:spPr>
              <a:xfrm>
                <a:off x="7688181" y="4569263"/>
                <a:ext cx="29120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     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 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06" name="Прямоугольник 105">
                <a:extLst>
                  <a:ext uri="{FF2B5EF4-FFF2-40B4-BE49-F238E27FC236}">
                    <a16:creationId xmlns:a16="http://schemas.microsoft.com/office/drawing/2014/main" id="{89826F5B-9BB6-498B-A6AF-9255EC0AB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181" y="4569263"/>
                <a:ext cx="291201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5F590E46-EF50-47F9-BED6-DCBE3886E364}"/>
              </a:ext>
            </a:extLst>
          </p:cNvPr>
          <p:cNvGrpSpPr/>
          <p:nvPr/>
        </p:nvGrpSpPr>
        <p:grpSpPr>
          <a:xfrm>
            <a:off x="8843487" y="4631676"/>
            <a:ext cx="281464" cy="429274"/>
            <a:chOff x="7359109" y="1534523"/>
            <a:chExt cx="393937" cy="2154817"/>
          </a:xfrm>
        </p:grpSpPr>
        <p:sp>
          <p:nvSpPr>
            <p:cNvPr id="111" name="Левая круглая скобка 110">
              <a:extLst>
                <a:ext uri="{FF2B5EF4-FFF2-40B4-BE49-F238E27FC236}">
                  <a16:creationId xmlns:a16="http://schemas.microsoft.com/office/drawing/2014/main" id="{E6594092-1B54-4B6A-9DD6-3E3FC2B74B99}"/>
                </a:ext>
              </a:extLst>
            </p:cNvPr>
            <p:cNvSpPr/>
            <p:nvPr/>
          </p:nvSpPr>
          <p:spPr>
            <a:xfrm>
              <a:off x="7359109" y="1534523"/>
              <a:ext cx="126315" cy="2154817"/>
            </a:xfrm>
            <a:prstGeom prst="leftBracket">
              <a:avLst>
                <a:gd name="adj" fmla="val 29025"/>
              </a:avLst>
            </a:prstGeom>
            <a:ln w="28575">
              <a:solidFill>
                <a:srgbClr val="76B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55" name="Левая круглая скобка 154">
              <a:extLst>
                <a:ext uri="{FF2B5EF4-FFF2-40B4-BE49-F238E27FC236}">
                  <a16:creationId xmlns:a16="http://schemas.microsoft.com/office/drawing/2014/main" id="{1236F6C7-EB55-4D55-85D7-C2C4ADC67DE2}"/>
                </a:ext>
              </a:extLst>
            </p:cNvPr>
            <p:cNvSpPr/>
            <p:nvPr/>
          </p:nvSpPr>
          <p:spPr>
            <a:xfrm rot="10800000">
              <a:off x="7626730" y="1534523"/>
              <a:ext cx="126316" cy="2154817"/>
            </a:xfrm>
            <a:prstGeom prst="leftBracket">
              <a:avLst>
                <a:gd name="adj" fmla="val 31662"/>
              </a:avLst>
            </a:prstGeom>
            <a:ln w="28575">
              <a:solidFill>
                <a:srgbClr val="76B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C1EB12A2-1336-4240-8A90-FB8BD2726203}"/>
              </a:ext>
            </a:extLst>
          </p:cNvPr>
          <p:cNvGrpSpPr/>
          <p:nvPr/>
        </p:nvGrpSpPr>
        <p:grpSpPr>
          <a:xfrm>
            <a:off x="9694387" y="4631676"/>
            <a:ext cx="281464" cy="429274"/>
            <a:chOff x="7359109" y="1534523"/>
            <a:chExt cx="393939" cy="2154817"/>
          </a:xfrm>
        </p:grpSpPr>
        <p:sp>
          <p:nvSpPr>
            <p:cNvPr id="109" name="Левая круглая скобка 108">
              <a:extLst>
                <a:ext uri="{FF2B5EF4-FFF2-40B4-BE49-F238E27FC236}">
                  <a16:creationId xmlns:a16="http://schemas.microsoft.com/office/drawing/2014/main" id="{C943AC43-FB74-460E-86F1-7710C7979BA6}"/>
                </a:ext>
              </a:extLst>
            </p:cNvPr>
            <p:cNvSpPr/>
            <p:nvPr/>
          </p:nvSpPr>
          <p:spPr>
            <a:xfrm>
              <a:off x="7359109" y="1534523"/>
              <a:ext cx="126316" cy="2154817"/>
            </a:xfrm>
            <a:prstGeom prst="leftBracket">
              <a:avLst>
                <a:gd name="adj" fmla="val 36939"/>
              </a:avLst>
            </a:prstGeom>
            <a:ln w="28575">
              <a:solidFill>
                <a:srgbClr val="EB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10" name="Левая круглая скобка 109">
              <a:extLst>
                <a:ext uri="{FF2B5EF4-FFF2-40B4-BE49-F238E27FC236}">
                  <a16:creationId xmlns:a16="http://schemas.microsoft.com/office/drawing/2014/main" id="{26DFAF67-B0A5-45E2-B294-CAA9957B8374}"/>
                </a:ext>
              </a:extLst>
            </p:cNvPr>
            <p:cNvSpPr/>
            <p:nvPr/>
          </p:nvSpPr>
          <p:spPr>
            <a:xfrm rot="10800000">
              <a:off x="7626732" y="1534523"/>
              <a:ext cx="126316" cy="2154817"/>
            </a:xfrm>
            <a:prstGeom prst="leftBracket">
              <a:avLst>
                <a:gd name="adj" fmla="val 42217"/>
              </a:avLst>
            </a:prstGeom>
            <a:ln w="28575">
              <a:solidFill>
                <a:srgbClr val="EB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sp>
        <p:nvSpPr>
          <p:cNvPr id="180" name="Левая круглая скобка 179">
            <a:extLst>
              <a:ext uri="{FF2B5EF4-FFF2-40B4-BE49-F238E27FC236}">
                <a16:creationId xmlns:a16="http://schemas.microsoft.com/office/drawing/2014/main" id="{D4FF56C8-2959-4985-A50A-D4113434E4E4}"/>
              </a:ext>
            </a:extLst>
          </p:cNvPr>
          <p:cNvSpPr/>
          <p:nvPr/>
        </p:nvSpPr>
        <p:spPr>
          <a:xfrm>
            <a:off x="6384789" y="1769473"/>
            <a:ext cx="126316" cy="2154817"/>
          </a:xfrm>
          <a:prstGeom prst="leftBracket">
            <a:avLst>
              <a:gd name="adj" fmla="val 52785"/>
            </a:avLst>
          </a:prstGeom>
          <a:ln w="38100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7" name="Левая круглая скобка 186">
            <a:extLst>
              <a:ext uri="{FF2B5EF4-FFF2-40B4-BE49-F238E27FC236}">
                <a16:creationId xmlns:a16="http://schemas.microsoft.com/office/drawing/2014/main" id="{D774B284-6790-452C-96A0-7341FBBBC34F}"/>
              </a:ext>
            </a:extLst>
          </p:cNvPr>
          <p:cNvSpPr/>
          <p:nvPr/>
        </p:nvSpPr>
        <p:spPr>
          <a:xfrm rot="10800000">
            <a:off x="7991339" y="1769473"/>
            <a:ext cx="126316" cy="2154817"/>
          </a:xfrm>
          <a:prstGeom prst="leftBracket">
            <a:avLst>
              <a:gd name="adj" fmla="val 50272"/>
            </a:avLst>
          </a:prstGeom>
          <a:ln w="38100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88" name="Прямая со стрелкой 187">
            <a:extLst>
              <a:ext uri="{FF2B5EF4-FFF2-40B4-BE49-F238E27FC236}">
                <a16:creationId xmlns:a16="http://schemas.microsoft.com/office/drawing/2014/main" id="{7DCEEDD4-F240-4EC9-8B57-36A77BC21078}"/>
              </a:ext>
            </a:extLst>
          </p:cNvPr>
          <p:cNvCxnSpPr>
            <a:cxnSpLocks/>
          </p:cNvCxnSpPr>
          <p:nvPr/>
        </p:nvCxnSpPr>
        <p:spPr>
          <a:xfrm>
            <a:off x="8542190" y="2894114"/>
            <a:ext cx="690710" cy="0"/>
          </a:xfrm>
          <a:prstGeom prst="straightConnector1">
            <a:avLst/>
          </a:prstGeom>
          <a:ln w="38100">
            <a:solidFill>
              <a:srgbClr val="3D3B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F0E04328-4C94-41B3-8D05-3EBD4E1D4270}"/>
              </a:ext>
            </a:extLst>
          </p:cNvPr>
          <p:cNvSpPr/>
          <p:nvPr/>
        </p:nvSpPr>
        <p:spPr>
          <a:xfrm>
            <a:off x="5586190" y="1205158"/>
            <a:ext cx="3278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Предсказание сети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FE1A0461-0938-4EAA-B827-DA8092665B13}"/>
              </a:ext>
            </a:extLst>
          </p:cNvPr>
          <p:cNvSpPr/>
          <p:nvPr/>
        </p:nvSpPr>
        <p:spPr>
          <a:xfrm>
            <a:off x="9194157" y="1205157"/>
            <a:ext cx="2669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Целевой вектор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7630A200-89AD-469F-AF76-49CA1C7F984A}"/>
                  </a:ext>
                </a:extLst>
              </p:cNvPr>
              <p:cNvSpPr/>
              <p:nvPr/>
            </p:nvSpPr>
            <p:spPr>
              <a:xfrm>
                <a:off x="882512" y="5728441"/>
                <a:ext cx="21278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𝑇𝑎𝑟𝑔𝑒𝑡</m:t>
                        </m:r>
                      </m:sup>
                    </m:sSup>
                  </m:oMath>
                </a14:m>
                <a:r>
                  <a:rPr lang="en-US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r>
                  <a: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r>
                  <a:rPr lang="en-US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= …</a:t>
                </a:r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7630A200-89AD-469F-AF76-49CA1C7F9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12" y="5728441"/>
                <a:ext cx="2127890" cy="523220"/>
              </a:xfrm>
              <a:prstGeom prst="rect">
                <a:avLst/>
              </a:prstGeom>
              <a:blipFill>
                <a:blip r:embed="rId10"/>
                <a:stretch>
                  <a:fillRect t="-12791" r="-429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Прямоугольник 191">
                <a:extLst>
                  <a:ext uri="{FF2B5EF4-FFF2-40B4-BE49-F238E27FC236}">
                    <a16:creationId xmlns:a16="http://schemas.microsoft.com/office/drawing/2014/main" id="{9DF06555-2359-4840-B194-6A4E05D0B587}"/>
                  </a:ext>
                </a:extLst>
              </p:cNvPr>
              <p:cNvSpPr/>
              <p:nvPr/>
            </p:nvSpPr>
            <p:spPr>
              <a:xfrm>
                <a:off x="2822271" y="5554473"/>
                <a:ext cx="327841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Целевое значение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EC4AA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EC4AA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EC4AA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ru-RU" sz="24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92" name="Прямоугольник 191">
                <a:extLst>
                  <a:ext uri="{FF2B5EF4-FFF2-40B4-BE49-F238E27FC236}">
                    <a16:creationId xmlns:a16="http://schemas.microsoft.com/office/drawing/2014/main" id="{9DF06555-2359-4840-B194-6A4E05D0B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271" y="5554473"/>
                <a:ext cx="3278410" cy="830997"/>
              </a:xfrm>
              <a:prstGeom prst="rect">
                <a:avLst/>
              </a:prstGeom>
              <a:blipFill>
                <a:blip r:embed="rId11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Прямоугольник: скругленные углы 192">
            <a:extLst>
              <a:ext uri="{FF2B5EF4-FFF2-40B4-BE49-F238E27FC236}">
                <a16:creationId xmlns:a16="http://schemas.microsoft.com/office/drawing/2014/main" id="{4D2643A8-39FC-465D-9298-13B817DCB6C4}"/>
              </a:ext>
            </a:extLst>
          </p:cNvPr>
          <p:cNvSpPr/>
          <p:nvPr/>
        </p:nvSpPr>
        <p:spPr>
          <a:xfrm flipV="1">
            <a:off x="894871" y="5696669"/>
            <a:ext cx="1342143" cy="610564"/>
          </a:xfrm>
          <a:prstGeom prst="roundRect">
            <a:avLst/>
          </a:prstGeom>
          <a:noFill/>
          <a:ln w="38100">
            <a:solidFill>
              <a:srgbClr val="EB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4" name="Прямоугольник: скругленные углы 193">
            <a:extLst>
              <a:ext uri="{FF2B5EF4-FFF2-40B4-BE49-F238E27FC236}">
                <a16:creationId xmlns:a16="http://schemas.microsoft.com/office/drawing/2014/main" id="{B0BA8ADF-0DEC-4A23-84F3-9B209ED235EF}"/>
              </a:ext>
            </a:extLst>
          </p:cNvPr>
          <p:cNvSpPr/>
          <p:nvPr/>
        </p:nvSpPr>
        <p:spPr>
          <a:xfrm flipV="1">
            <a:off x="9861071" y="2515319"/>
            <a:ext cx="1342143" cy="610564"/>
          </a:xfrm>
          <a:prstGeom prst="roundRect">
            <a:avLst/>
          </a:prstGeom>
          <a:noFill/>
          <a:ln w="38100">
            <a:solidFill>
              <a:srgbClr val="EB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419001AC-992A-4AE6-966B-8C2F0970A6FF}"/>
                  </a:ext>
                </a:extLst>
              </p:cNvPr>
              <p:cNvSpPr/>
              <p:nvPr/>
            </p:nvSpPr>
            <p:spPr>
              <a:xfrm>
                <a:off x="7844478" y="5358378"/>
                <a:ext cx="2640210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𝑊</m:t>
                    </m:r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419001AC-992A-4AE6-966B-8C2F0970A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478" y="5358378"/>
                <a:ext cx="2640210" cy="7257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C1AC1180-3FF1-41D9-AA12-E39097B717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23958" y="1170115"/>
            <a:ext cx="4098771" cy="3306443"/>
          </a:xfrm>
          <a:prstGeom prst="rect">
            <a:avLst/>
          </a:prstGeom>
        </p:spPr>
      </p:pic>
      <p:grpSp>
        <p:nvGrpSpPr>
          <p:cNvPr id="197" name="Группа 196">
            <a:extLst>
              <a:ext uri="{FF2B5EF4-FFF2-40B4-BE49-F238E27FC236}">
                <a16:creationId xmlns:a16="http://schemas.microsoft.com/office/drawing/2014/main" id="{A416C6F0-8F90-42CB-A64D-9BDF82D5AEA6}"/>
              </a:ext>
            </a:extLst>
          </p:cNvPr>
          <p:cNvGrpSpPr/>
          <p:nvPr/>
        </p:nvGrpSpPr>
        <p:grpSpPr>
          <a:xfrm>
            <a:off x="765624" y="2441615"/>
            <a:ext cx="736490" cy="725532"/>
            <a:chOff x="2772860" y="3015495"/>
            <a:chExt cx="736490" cy="725532"/>
          </a:xfrm>
        </p:grpSpPr>
        <p:sp>
          <p:nvSpPr>
            <p:cNvPr id="198" name="Скругленный прямоугольник 75">
              <a:extLst>
                <a:ext uri="{FF2B5EF4-FFF2-40B4-BE49-F238E27FC236}">
                  <a16:creationId xmlns:a16="http://schemas.microsoft.com/office/drawing/2014/main" id="{2980A12C-76C4-4843-9336-1430436C2888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Прямоугольник 198">
                  <a:extLst>
                    <a:ext uri="{FF2B5EF4-FFF2-40B4-BE49-F238E27FC236}">
                      <a16:creationId xmlns:a16="http://schemas.microsoft.com/office/drawing/2014/main" id="{537825C4-5593-4E73-880D-52BF95E2506C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Группа 211">
            <a:extLst>
              <a:ext uri="{FF2B5EF4-FFF2-40B4-BE49-F238E27FC236}">
                <a16:creationId xmlns:a16="http://schemas.microsoft.com/office/drawing/2014/main" id="{F1603792-45E6-4766-9590-A9210F26E438}"/>
              </a:ext>
            </a:extLst>
          </p:cNvPr>
          <p:cNvGrpSpPr/>
          <p:nvPr/>
        </p:nvGrpSpPr>
        <p:grpSpPr>
          <a:xfrm>
            <a:off x="841824" y="4460915"/>
            <a:ext cx="736490" cy="725532"/>
            <a:chOff x="2772860" y="3015495"/>
            <a:chExt cx="736490" cy="725532"/>
          </a:xfrm>
        </p:grpSpPr>
        <p:sp>
          <p:nvSpPr>
            <p:cNvPr id="213" name="Скругленный прямоугольник 75">
              <a:extLst>
                <a:ext uri="{FF2B5EF4-FFF2-40B4-BE49-F238E27FC236}">
                  <a16:creationId xmlns:a16="http://schemas.microsoft.com/office/drawing/2014/main" id="{08D16A95-1318-43FC-B6DE-0B7A01ABA522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Прямоугольник 213">
                  <a:extLst>
                    <a:ext uri="{FF2B5EF4-FFF2-40B4-BE49-F238E27FC236}">
                      <a16:creationId xmlns:a16="http://schemas.microsoft.com/office/drawing/2014/main" id="{69CA2D3B-4895-486E-993F-8E66C1729706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5" name="Группа 214">
            <a:extLst>
              <a:ext uri="{FF2B5EF4-FFF2-40B4-BE49-F238E27FC236}">
                <a16:creationId xmlns:a16="http://schemas.microsoft.com/office/drawing/2014/main" id="{22DBEE79-D1EE-4111-802B-97B05D427AFF}"/>
              </a:ext>
            </a:extLst>
          </p:cNvPr>
          <p:cNvGrpSpPr/>
          <p:nvPr/>
        </p:nvGrpSpPr>
        <p:grpSpPr>
          <a:xfrm>
            <a:off x="2190751" y="4460915"/>
            <a:ext cx="2286000" cy="725532"/>
            <a:chOff x="7827041" y="2989819"/>
            <a:chExt cx="1558291" cy="725532"/>
          </a:xfrm>
        </p:grpSpPr>
        <p:sp>
          <p:nvSpPr>
            <p:cNvPr id="216" name="Скругленный прямоугольник 75">
              <a:extLst>
                <a:ext uri="{FF2B5EF4-FFF2-40B4-BE49-F238E27FC236}">
                  <a16:creationId xmlns:a16="http://schemas.microsoft.com/office/drawing/2014/main" id="{6C219BC1-112B-4897-A966-390FF9502B4A}"/>
                </a:ext>
              </a:extLst>
            </p:cNvPr>
            <p:cNvSpPr/>
            <p:nvPr/>
          </p:nvSpPr>
          <p:spPr>
            <a:xfrm>
              <a:off x="7827041" y="2989819"/>
              <a:ext cx="1558291" cy="72553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217" name="Прямоугольник 216">
              <a:extLst>
                <a:ext uri="{FF2B5EF4-FFF2-40B4-BE49-F238E27FC236}">
                  <a16:creationId xmlns:a16="http://schemas.microsoft.com/office/drawing/2014/main" id="{7E8AD455-39B8-4A24-BFC9-F304C817EDE7}"/>
                </a:ext>
              </a:extLst>
            </p:cNvPr>
            <p:cNvSpPr/>
            <p:nvPr/>
          </p:nvSpPr>
          <p:spPr>
            <a:xfrm>
              <a:off x="7945225" y="3067169"/>
              <a:ext cx="13912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eps-greedy</a:t>
              </a:r>
              <a:endParaRPr lang="ru-RU" sz="28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218" name="Прямая со стрелкой 217">
            <a:extLst>
              <a:ext uri="{FF2B5EF4-FFF2-40B4-BE49-F238E27FC236}">
                <a16:creationId xmlns:a16="http://schemas.microsoft.com/office/drawing/2014/main" id="{149F541A-FB5B-48CC-AA47-F07E0C8F334C}"/>
              </a:ext>
            </a:extLst>
          </p:cNvPr>
          <p:cNvCxnSpPr>
            <a:cxnSpLocks/>
            <a:stCxn id="213" idx="3"/>
            <a:endCxn id="216" idx="1"/>
          </p:cNvCxnSpPr>
          <p:nvPr/>
        </p:nvCxnSpPr>
        <p:spPr>
          <a:xfrm>
            <a:off x="1578314" y="4823681"/>
            <a:ext cx="6124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Группа 218">
            <a:extLst>
              <a:ext uri="{FF2B5EF4-FFF2-40B4-BE49-F238E27FC236}">
                <a16:creationId xmlns:a16="http://schemas.microsoft.com/office/drawing/2014/main" id="{6C6C1158-D7B9-42E1-B0F6-026874608293}"/>
              </a:ext>
            </a:extLst>
          </p:cNvPr>
          <p:cNvGrpSpPr/>
          <p:nvPr/>
        </p:nvGrpSpPr>
        <p:grpSpPr>
          <a:xfrm>
            <a:off x="5161195" y="4460915"/>
            <a:ext cx="736490" cy="725532"/>
            <a:chOff x="7827040" y="2989819"/>
            <a:chExt cx="736490" cy="725532"/>
          </a:xfrm>
        </p:grpSpPr>
        <p:sp>
          <p:nvSpPr>
            <p:cNvPr id="220" name="Скругленный прямоугольник 75">
              <a:extLst>
                <a:ext uri="{FF2B5EF4-FFF2-40B4-BE49-F238E27FC236}">
                  <a16:creationId xmlns:a16="http://schemas.microsoft.com/office/drawing/2014/main" id="{C9D91FBE-8B5F-4494-B64F-2A07F4E8B954}"/>
                </a:ext>
              </a:extLst>
            </p:cNvPr>
            <p:cNvSpPr/>
            <p:nvPr/>
          </p:nvSpPr>
          <p:spPr>
            <a:xfrm>
              <a:off x="7827040" y="2989819"/>
              <a:ext cx="736490" cy="725532"/>
            </a:xfrm>
            <a:prstGeom prst="roundRect">
              <a:avLst/>
            </a:prstGeom>
            <a:solidFill>
              <a:srgbClr val="EC4AAF"/>
            </a:solidFill>
            <a:ln w="38100">
              <a:solidFill>
                <a:srgbClr val="A3116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Прямоугольник 220">
                  <a:extLst>
                    <a:ext uri="{FF2B5EF4-FFF2-40B4-BE49-F238E27FC236}">
                      <a16:creationId xmlns:a16="http://schemas.microsoft.com/office/drawing/2014/main" id="{890429C6-F7C7-4C49-A0DA-B830C74D0B98}"/>
                    </a:ext>
                  </a:extLst>
                </p:cNvPr>
                <p:cNvSpPr/>
                <p:nvPr/>
              </p:nvSpPr>
              <p:spPr>
                <a:xfrm>
                  <a:off x="7907125" y="3067169"/>
                  <a:ext cx="64517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221" name="Прямоугольник 220">
                  <a:extLst>
                    <a:ext uri="{FF2B5EF4-FFF2-40B4-BE49-F238E27FC236}">
                      <a16:creationId xmlns:a16="http://schemas.microsoft.com/office/drawing/2014/main" id="{890429C6-F7C7-4C49-A0DA-B830C74D0B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7125" y="3067169"/>
                  <a:ext cx="64517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2" name="Прямая со стрелкой 221">
            <a:extLst>
              <a:ext uri="{FF2B5EF4-FFF2-40B4-BE49-F238E27FC236}">
                <a16:creationId xmlns:a16="http://schemas.microsoft.com/office/drawing/2014/main" id="{54959A32-E280-4EF3-872B-8B150F40EE5F}"/>
              </a:ext>
            </a:extLst>
          </p:cNvPr>
          <p:cNvCxnSpPr>
            <a:cxnSpLocks/>
            <a:stCxn id="216" idx="3"/>
            <a:endCxn id="220" idx="1"/>
          </p:cNvCxnSpPr>
          <p:nvPr/>
        </p:nvCxnSpPr>
        <p:spPr>
          <a:xfrm>
            <a:off x="4476751" y="4823681"/>
            <a:ext cx="684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32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 idx="4294967295"/>
          </p:nvPr>
        </p:nvSpPr>
        <p:spPr>
          <a:xfrm>
            <a:off x="633062" y="2597670"/>
            <a:ext cx="10660063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100"/>
            </a:pPr>
            <a:r>
              <a:rPr lang="ru-RU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Реализация </a:t>
            </a:r>
            <a:r>
              <a:rPr lang="en-US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DQN</a:t>
            </a:r>
            <a:endParaRPr sz="5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body" idx="4294967295"/>
          </p:nvPr>
        </p:nvSpPr>
        <p:spPr>
          <a:xfrm>
            <a:off x="633062" y="2325688"/>
            <a:ext cx="1051560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</a:pPr>
            <a:r>
              <a:rPr lang="ru-RU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Обучение с подкреплением. Часть </a:t>
            </a:r>
            <a:r>
              <a:rPr lang="en-US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2</a:t>
            </a:r>
            <a:endParaRPr sz="1900" dirty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062" y="523841"/>
            <a:ext cx="1114425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565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 idx="4294967295"/>
          </p:nvPr>
        </p:nvSpPr>
        <p:spPr>
          <a:xfrm>
            <a:off x="633062" y="2597670"/>
            <a:ext cx="10660063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100"/>
            </a:pPr>
            <a:r>
              <a:rPr lang="en-US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Experience Replay</a:t>
            </a:r>
            <a:endParaRPr sz="5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body" idx="4294967295"/>
          </p:nvPr>
        </p:nvSpPr>
        <p:spPr>
          <a:xfrm>
            <a:off x="633062" y="2325688"/>
            <a:ext cx="1051560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</a:pPr>
            <a:r>
              <a:rPr lang="ru-RU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Обучение с подкреплением. Часть </a:t>
            </a:r>
            <a:r>
              <a:rPr lang="en-US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2</a:t>
            </a:r>
            <a:endParaRPr sz="1900" dirty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062" y="523841"/>
            <a:ext cx="1114425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3857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Experience Replay</a:t>
            </a:r>
            <a:endParaRPr lang="ru-RU" sz="3600" dirty="0"/>
          </a:p>
        </p:txBody>
      </p: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5CBAD532-EAFA-4F02-A3A3-E027CB5F5643}"/>
              </a:ext>
            </a:extLst>
          </p:cNvPr>
          <p:cNvGrpSpPr/>
          <p:nvPr/>
        </p:nvGrpSpPr>
        <p:grpSpPr>
          <a:xfrm>
            <a:off x="1061305" y="2045635"/>
            <a:ext cx="2157964" cy="725532"/>
            <a:chOff x="3078058" y="3904810"/>
            <a:chExt cx="2157964" cy="725532"/>
          </a:xfrm>
        </p:grpSpPr>
        <p:sp>
          <p:nvSpPr>
            <p:cNvPr id="72" name="Скругленный прямоугольник 75">
              <a:extLst>
                <a:ext uri="{FF2B5EF4-FFF2-40B4-BE49-F238E27FC236}">
                  <a16:creationId xmlns:a16="http://schemas.microsoft.com/office/drawing/2014/main" id="{2B53EF49-64B2-4899-BEB5-0D999F012C0B}"/>
                </a:ext>
              </a:extLst>
            </p:cNvPr>
            <p:cNvSpPr/>
            <p:nvPr/>
          </p:nvSpPr>
          <p:spPr>
            <a:xfrm>
              <a:off x="3078058" y="3904810"/>
              <a:ext cx="2157964" cy="725532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38100">
              <a:solidFill>
                <a:schemeClr val="tx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B2DDB86-0797-4890-807F-507C671CBAE9}"/>
                    </a:ext>
                  </a:extLst>
                </p:cNvPr>
                <p:cNvSpPr txBox="1"/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𝑟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′</m:t>
                        </m:r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DF471ED-A4BC-47FA-AF3A-C7C1620D2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8B074118-013D-4BA0-B4C3-3978C3E16987}"/>
              </a:ext>
            </a:extLst>
          </p:cNvPr>
          <p:cNvGrpSpPr/>
          <p:nvPr/>
        </p:nvGrpSpPr>
        <p:grpSpPr>
          <a:xfrm>
            <a:off x="7815854" y="2045635"/>
            <a:ext cx="3685601" cy="725532"/>
            <a:chOff x="7666032" y="3065620"/>
            <a:chExt cx="3433768" cy="725532"/>
          </a:xfrm>
        </p:grpSpPr>
        <p:sp>
          <p:nvSpPr>
            <p:cNvPr id="18" name="Скругленный прямоугольник 75">
              <a:extLst>
                <a:ext uri="{FF2B5EF4-FFF2-40B4-BE49-F238E27FC236}">
                  <a16:creationId xmlns:a16="http://schemas.microsoft.com/office/drawing/2014/main" id="{7A14E5AE-D99B-49C9-8B9D-06AE0C4AEABF}"/>
                </a:ext>
              </a:extLst>
            </p:cNvPr>
            <p:cNvSpPr/>
            <p:nvPr/>
          </p:nvSpPr>
          <p:spPr>
            <a:xfrm>
              <a:off x="7666032" y="3065620"/>
              <a:ext cx="3433768" cy="725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Прямоугольник 18">
                  <a:extLst>
                    <a:ext uri="{FF2B5EF4-FFF2-40B4-BE49-F238E27FC236}">
                      <a16:creationId xmlns:a16="http://schemas.microsoft.com/office/drawing/2014/main" id="{5E16BE20-EE5F-44C9-B03D-180224F1168E}"/>
                    </a:ext>
                  </a:extLst>
                </p:cNvPr>
                <p:cNvSpPr/>
                <p:nvPr/>
              </p:nvSpPr>
              <p:spPr>
                <a:xfrm>
                  <a:off x="7847097" y="3167390"/>
                  <a:ext cx="319839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ru-RU" sz="2800" dirty="0"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Обновить веса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9" name="Прямоугольник 18">
                  <a:extLst>
                    <a:ext uri="{FF2B5EF4-FFF2-40B4-BE49-F238E27FC236}">
                      <a16:creationId xmlns:a16="http://schemas.microsoft.com/office/drawing/2014/main" id="{5E16BE20-EE5F-44C9-B03D-180224F116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097" y="3167390"/>
                  <a:ext cx="3198390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2664" t="-11628" b="-3139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7642BF1-61E6-4C85-9A1A-850BBF8AD07B}"/>
              </a:ext>
            </a:extLst>
          </p:cNvPr>
          <p:cNvCxnSpPr>
            <a:cxnSpLocks/>
            <a:stCxn id="72" idx="3"/>
            <a:endCxn id="18" idx="1"/>
          </p:cNvCxnSpPr>
          <p:nvPr/>
        </p:nvCxnSpPr>
        <p:spPr>
          <a:xfrm>
            <a:off x="3219269" y="2408401"/>
            <a:ext cx="45965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295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Experience Replay</a:t>
            </a:r>
            <a:endParaRPr lang="ru-RU" sz="3600" dirty="0"/>
          </a:p>
        </p:txBody>
      </p: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5CBAD532-EAFA-4F02-A3A3-E027CB5F5643}"/>
              </a:ext>
            </a:extLst>
          </p:cNvPr>
          <p:cNvGrpSpPr/>
          <p:nvPr/>
        </p:nvGrpSpPr>
        <p:grpSpPr>
          <a:xfrm>
            <a:off x="1061305" y="2045635"/>
            <a:ext cx="2157964" cy="725532"/>
            <a:chOff x="3078058" y="3904810"/>
            <a:chExt cx="2157964" cy="725532"/>
          </a:xfrm>
        </p:grpSpPr>
        <p:sp>
          <p:nvSpPr>
            <p:cNvPr id="72" name="Скругленный прямоугольник 75">
              <a:extLst>
                <a:ext uri="{FF2B5EF4-FFF2-40B4-BE49-F238E27FC236}">
                  <a16:creationId xmlns:a16="http://schemas.microsoft.com/office/drawing/2014/main" id="{2B53EF49-64B2-4899-BEB5-0D999F012C0B}"/>
                </a:ext>
              </a:extLst>
            </p:cNvPr>
            <p:cNvSpPr/>
            <p:nvPr/>
          </p:nvSpPr>
          <p:spPr>
            <a:xfrm>
              <a:off x="3078058" y="3904810"/>
              <a:ext cx="2157964" cy="725532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38100">
              <a:solidFill>
                <a:schemeClr val="tx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B2DDB86-0797-4890-807F-507C671CBAE9}"/>
                    </a:ext>
                  </a:extLst>
                </p:cNvPr>
                <p:cNvSpPr txBox="1"/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𝑟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′</m:t>
                        </m:r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DF471ED-A4BC-47FA-AF3A-C7C1620D2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3200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Experience Replay</a:t>
            </a:r>
            <a:endParaRPr lang="ru-RU" sz="36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ECB2FEB6-3A81-4B91-9867-4725FC315498}"/>
              </a:ext>
            </a:extLst>
          </p:cNvPr>
          <p:cNvSpPr/>
          <p:nvPr/>
        </p:nvSpPr>
        <p:spPr>
          <a:xfrm>
            <a:off x="4266799" y="1893058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29741D-FE0A-496D-A54E-B5D2AFE7AECC}"/>
                  </a:ext>
                </a:extLst>
              </p:cNvPr>
              <p:cNvSpPr txBox="1"/>
              <p:nvPr/>
            </p:nvSpPr>
            <p:spPr>
              <a:xfrm>
                <a:off x="4401325" y="1878650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29741D-FE0A-496D-A54E-B5D2AFE7A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1878650"/>
                <a:ext cx="15595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9EB3361E-931C-429F-BC8C-8FBD7E6498D7}"/>
              </a:ext>
            </a:extLst>
          </p:cNvPr>
          <p:cNvSpPr/>
          <p:nvPr/>
        </p:nvSpPr>
        <p:spPr>
          <a:xfrm>
            <a:off x="4266799" y="2430686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5FE83794-1A8E-47B4-8876-00CB0AA23A16}"/>
              </a:ext>
            </a:extLst>
          </p:cNvPr>
          <p:cNvSpPr/>
          <p:nvPr/>
        </p:nvSpPr>
        <p:spPr>
          <a:xfrm>
            <a:off x="4266799" y="2968314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A9B799D-A2E0-4A9E-9283-97444D811D91}"/>
              </a:ext>
            </a:extLst>
          </p:cNvPr>
          <p:cNvSpPr/>
          <p:nvPr/>
        </p:nvSpPr>
        <p:spPr>
          <a:xfrm>
            <a:off x="4266799" y="3505942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A429D173-EA52-4C2D-998D-60D019DE0ECF}"/>
              </a:ext>
            </a:extLst>
          </p:cNvPr>
          <p:cNvSpPr/>
          <p:nvPr/>
        </p:nvSpPr>
        <p:spPr>
          <a:xfrm>
            <a:off x="4266799" y="4043570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5B821C-394A-4424-929E-AE45DA194137}"/>
                  </a:ext>
                </a:extLst>
              </p:cNvPr>
              <p:cNvSpPr txBox="1"/>
              <p:nvPr/>
            </p:nvSpPr>
            <p:spPr>
              <a:xfrm>
                <a:off x="4401325" y="2408041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5B821C-394A-4424-929E-AE45DA194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2408041"/>
                <a:ext cx="15595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FEE42F-DA4C-4887-90B9-3CC93EBE7A5B}"/>
                  </a:ext>
                </a:extLst>
              </p:cNvPr>
              <p:cNvSpPr txBox="1"/>
              <p:nvPr/>
            </p:nvSpPr>
            <p:spPr>
              <a:xfrm>
                <a:off x="4401325" y="2937430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FEE42F-DA4C-4887-90B9-3CC93EBE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2937430"/>
                <a:ext cx="15595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F0DF5F-C36B-4EC9-8809-0E5D23018A9A}"/>
                  </a:ext>
                </a:extLst>
              </p:cNvPr>
              <p:cNvSpPr txBox="1"/>
              <p:nvPr/>
            </p:nvSpPr>
            <p:spPr>
              <a:xfrm>
                <a:off x="4401325" y="3476444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F0DF5F-C36B-4EC9-8809-0E5D23018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3476444"/>
                <a:ext cx="155952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62D4315-2FC0-4B28-BFBC-79F3A258A15F}"/>
                  </a:ext>
                </a:extLst>
              </p:cNvPr>
              <p:cNvSpPr txBox="1"/>
              <p:nvPr/>
            </p:nvSpPr>
            <p:spPr>
              <a:xfrm>
                <a:off x="4401325" y="4034711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62D4315-2FC0-4B28-BFBC-79F3A258A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4034711"/>
                <a:ext cx="15595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AD3296D6-A490-4558-A150-062376F218ED}"/>
              </a:ext>
            </a:extLst>
          </p:cNvPr>
          <p:cNvSpPr/>
          <p:nvPr/>
        </p:nvSpPr>
        <p:spPr>
          <a:xfrm>
            <a:off x="4010682" y="1307567"/>
            <a:ext cx="2275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Replay buffer</a:t>
            </a:r>
            <a:endParaRPr lang="ru-RU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5CBAD532-EAFA-4F02-A3A3-E027CB5F5643}"/>
              </a:ext>
            </a:extLst>
          </p:cNvPr>
          <p:cNvGrpSpPr/>
          <p:nvPr/>
        </p:nvGrpSpPr>
        <p:grpSpPr>
          <a:xfrm>
            <a:off x="1061305" y="2045635"/>
            <a:ext cx="2157964" cy="725532"/>
            <a:chOff x="3078058" y="3904810"/>
            <a:chExt cx="2157964" cy="725532"/>
          </a:xfrm>
        </p:grpSpPr>
        <p:sp>
          <p:nvSpPr>
            <p:cNvPr id="72" name="Скругленный прямоугольник 75">
              <a:extLst>
                <a:ext uri="{FF2B5EF4-FFF2-40B4-BE49-F238E27FC236}">
                  <a16:creationId xmlns:a16="http://schemas.microsoft.com/office/drawing/2014/main" id="{2B53EF49-64B2-4899-BEB5-0D999F012C0B}"/>
                </a:ext>
              </a:extLst>
            </p:cNvPr>
            <p:cNvSpPr/>
            <p:nvPr/>
          </p:nvSpPr>
          <p:spPr>
            <a:xfrm>
              <a:off x="3078058" y="3904810"/>
              <a:ext cx="2157964" cy="725532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38100">
              <a:solidFill>
                <a:schemeClr val="tx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B2DDB86-0797-4890-807F-507C671CBAE9}"/>
                    </a:ext>
                  </a:extLst>
                </p:cNvPr>
                <p:cNvSpPr txBox="1"/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𝑟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′</m:t>
                        </m:r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DF471ED-A4BC-47FA-AF3A-C7C1620D2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987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Exploration vs. Exploitation</a:t>
            </a:r>
            <a:endParaRPr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EE973C7A-BB92-4218-8526-DC4785E2CB8F}"/>
              </a:ext>
            </a:extLst>
          </p:cNvPr>
          <p:cNvSpPr/>
          <p:nvPr/>
        </p:nvSpPr>
        <p:spPr>
          <a:xfrm>
            <a:off x="600684" y="1179184"/>
            <a:ext cx="9775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Эксплуатация оптимальной стратегии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(exploitation)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9DC2E048-DCAF-47F1-BDCC-F6E923578BEE}"/>
              </a:ext>
            </a:extLst>
          </p:cNvPr>
          <p:cNvGrpSpPr/>
          <p:nvPr/>
        </p:nvGrpSpPr>
        <p:grpSpPr>
          <a:xfrm>
            <a:off x="1669000" y="1817547"/>
            <a:ext cx="736490" cy="725532"/>
            <a:chOff x="2772860" y="3015495"/>
            <a:chExt cx="736490" cy="725532"/>
          </a:xfrm>
        </p:grpSpPr>
        <p:sp>
          <p:nvSpPr>
            <p:cNvPr id="67" name="Скругленный прямоугольник 75">
              <a:extLst>
                <a:ext uri="{FF2B5EF4-FFF2-40B4-BE49-F238E27FC236}">
                  <a16:creationId xmlns:a16="http://schemas.microsoft.com/office/drawing/2014/main" id="{52C4EA5A-3309-436B-9617-44EFA269E2DF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Прямоугольник 67">
                  <a:extLst>
                    <a:ext uri="{FF2B5EF4-FFF2-40B4-BE49-F238E27FC236}">
                      <a16:creationId xmlns:a16="http://schemas.microsoft.com/office/drawing/2014/main" id="{B423C2B3-2C44-499B-A41D-58393CE51AA4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2" name="Прямоугольник 1">
                  <a:extLst>
                    <a:ext uri="{FF2B5EF4-FFF2-40B4-BE49-F238E27FC236}">
                      <a16:creationId xmlns:a16="http://schemas.microsoft.com/office/drawing/2014/main" id="{B71300E9-B153-4D0A-BFB4-5510203A69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D6848BD7-7670-4211-A1EF-A84151AC818E}"/>
                  </a:ext>
                </a:extLst>
              </p:cNvPr>
              <p:cNvSpPr/>
              <p:nvPr/>
            </p:nvSpPr>
            <p:spPr>
              <a:xfrm>
                <a:off x="3273328" y="1901135"/>
                <a:ext cx="2565446" cy="73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solidFill>
                                    <a:srgbClr val="3D3B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D6848BD7-7670-4211-A1EF-A84151AC8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28" y="1901135"/>
                <a:ext cx="2565446" cy="731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C08BF582-11A8-42D3-9259-5DAED3850820}"/>
              </a:ext>
            </a:extLst>
          </p:cNvPr>
          <p:cNvCxnSpPr>
            <a:cxnSpLocks/>
          </p:cNvCxnSpPr>
          <p:nvPr/>
        </p:nvCxnSpPr>
        <p:spPr>
          <a:xfrm>
            <a:off x="2660185" y="2180313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935F7E91-939E-4E27-B84B-5279217F6AD5}"/>
              </a:ext>
            </a:extLst>
          </p:cNvPr>
          <p:cNvCxnSpPr>
            <a:cxnSpLocks/>
          </p:cNvCxnSpPr>
          <p:nvPr/>
        </p:nvCxnSpPr>
        <p:spPr>
          <a:xfrm>
            <a:off x="5894273" y="2180313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E4337BDB-461B-48B8-A8C6-00A062243B6C}"/>
              </a:ext>
            </a:extLst>
          </p:cNvPr>
          <p:cNvSpPr/>
          <p:nvPr/>
        </p:nvSpPr>
        <p:spPr>
          <a:xfrm>
            <a:off x="600684" y="2931211"/>
            <a:ext cx="8552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Исследование новых путей </a:t>
            </a:r>
            <a:r>
              <a:rPr lang="ru-RU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exploration)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05D9D756-005E-485E-99ED-11F585C0FEAE}"/>
              </a:ext>
            </a:extLst>
          </p:cNvPr>
          <p:cNvGrpSpPr/>
          <p:nvPr/>
        </p:nvGrpSpPr>
        <p:grpSpPr>
          <a:xfrm>
            <a:off x="1665955" y="3559719"/>
            <a:ext cx="736490" cy="725532"/>
            <a:chOff x="2772860" y="3015495"/>
            <a:chExt cx="736490" cy="725532"/>
          </a:xfrm>
        </p:grpSpPr>
        <p:sp>
          <p:nvSpPr>
            <p:cNvPr id="77" name="Скругленный прямоугольник 75">
              <a:extLst>
                <a:ext uri="{FF2B5EF4-FFF2-40B4-BE49-F238E27FC236}">
                  <a16:creationId xmlns:a16="http://schemas.microsoft.com/office/drawing/2014/main" id="{9285C6A5-1293-4A21-8B34-6D204CA1C22C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Прямоугольник 77">
                  <a:extLst>
                    <a:ext uri="{FF2B5EF4-FFF2-40B4-BE49-F238E27FC236}">
                      <a16:creationId xmlns:a16="http://schemas.microsoft.com/office/drawing/2014/main" id="{736EC6A8-F92D-4DB7-A018-0363609610CD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31" name="Прямоугольник 30">
                  <a:extLst>
                    <a:ext uri="{FF2B5EF4-FFF2-40B4-BE49-F238E27FC236}">
                      <a16:creationId xmlns:a16="http://schemas.microsoft.com/office/drawing/2014/main" id="{4BFB5964-F385-4AF6-BAB3-E6AA6EB2F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8134F851-F321-46EC-BCDE-963557A3292D}"/>
              </a:ext>
            </a:extLst>
          </p:cNvPr>
          <p:cNvCxnSpPr>
            <a:cxnSpLocks/>
          </p:cNvCxnSpPr>
          <p:nvPr/>
        </p:nvCxnSpPr>
        <p:spPr>
          <a:xfrm>
            <a:off x="2704699" y="3922485"/>
            <a:ext cx="369103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720F4B01-A8F5-43A7-9FD6-9DAC6CC8789E}"/>
                  </a:ext>
                </a:extLst>
              </p:cNvPr>
              <p:cNvSpPr/>
              <p:nvPr/>
            </p:nvSpPr>
            <p:spPr>
              <a:xfrm>
                <a:off x="2910750" y="3971373"/>
                <a:ext cx="330717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случайное действие</a:t>
                </a:r>
                <a:r>
                  <a:rPr lang="en-US" sz="20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EC4AAF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𝑎</m:t>
                    </m:r>
                  </m:oMath>
                </a14:m>
                <a:r>
                  <a:rPr lang="ru-RU" sz="20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endParaRPr lang="ru-RU" sz="2000" dirty="0">
                  <a:solidFill>
                    <a:schemeClr val="tx1">
                      <a:lumMod val="50000"/>
                    </a:schemeClr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720F4B01-A8F5-43A7-9FD6-9DAC6CC87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750" y="3971373"/>
                <a:ext cx="3307170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9A23267B-3350-4B0A-803D-160DB0B3A52C}"/>
              </a:ext>
            </a:extLst>
          </p:cNvPr>
          <p:cNvGrpSpPr/>
          <p:nvPr/>
        </p:nvGrpSpPr>
        <p:grpSpPr>
          <a:xfrm>
            <a:off x="6706612" y="1802206"/>
            <a:ext cx="736490" cy="725532"/>
            <a:chOff x="7827040" y="2989819"/>
            <a:chExt cx="736490" cy="725532"/>
          </a:xfrm>
        </p:grpSpPr>
        <p:sp>
          <p:nvSpPr>
            <p:cNvPr id="98" name="Скругленный прямоугольник 75">
              <a:extLst>
                <a:ext uri="{FF2B5EF4-FFF2-40B4-BE49-F238E27FC236}">
                  <a16:creationId xmlns:a16="http://schemas.microsoft.com/office/drawing/2014/main" id="{2166EB0F-1C0B-49F0-B071-2A3C9F83994C}"/>
                </a:ext>
              </a:extLst>
            </p:cNvPr>
            <p:cNvSpPr/>
            <p:nvPr/>
          </p:nvSpPr>
          <p:spPr>
            <a:xfrm>
              <a:off x="7827040" y="2989819"/>
              <a:ext cx="736490" cy="725532"/>
            </a:xfrm>
            <a:prstGeom prst="roundRect">
              <a:avLst/>
            </a:prstGeom>
            <a:solidFill>
              <a:srgbClr val="EC4AAF"/>
            </a:solidFill>
            <a:ln w="38100">
              <a:solidFill>
                <a:srgbClr val="A3116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Прямоугольник 98">
                  <a:extLst>
                    <a:ext uri="{FF2B5EF4-FFF2-40B4-BE49-F238E27FC236}">
                      <a16:creationId xmlns:a16="http://schemas.microsoft.com/office/drawing/2014/main" id="{3FA5C0D2-A1D2-40DB-A14F-50325C3364C6}"/>
                    </a:ext>
                  </a:extLst>
                </p:cNvPr>
                <p:cNvSpPr/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9" name="Прямоугольник 18">
                  <a:extLst>
                    <a:ext uri="{FF2B5EF4-FFF2-40B4-BE49-F238E27FC236}">
                      <a16:creationId xmlns:a16="http://schemas.microsoft.com/office/drawing/2014/main" id="{B3D3A0E1-0854-4106-94EE-18712449E5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C544E5B4-5E0C-4A75-AFC8-BD296B8F3E3D}"/>
              </a:ext>
            </a:extLst>
          </p:cNvPr>
          <p:cNvGrpSpPr/>
          <p:nvPr/>
        </p:nvGrpSpPr>
        <p:grpSpPr>
          <a:xfrm>
            <a:off x="6706612" y="3547879"/>
            <a:ext cx="736490" cy="725532"/>
            <a:chOff x="7827040" y="2989819"/>
            <a:chExt cx="736490" cy="725532"/>
          </a:xfrm>
        </p:grpSpPr>
        <p:sp>
          <p:nvSpPr>
            <p:cNvPr id="101" name="Скругленный прямоугольник 75">
              <a:extLst>
                <a:ext uri="{FF2B5EF4-FFF2-40B4-BE49-F238E27FC236}">
                  <a16:creationId xmlns:a16="http://schemas.microsoft.com/office/drawing/2014/main" id="{A80A10B1-122C-4ED3-AA73-7E8F786C597B}"/>
                </a:ext>
              </a:extLst>
            </p:cNvPr>
            <p:cNvSpPr/>
            <p:nvPr/>
          </p:nvSpPr>
          <p:spPr>
            <a:xfrm>
              <a:off x="7827040" y="2989819"/>
              <a:ext cx="736490" cy="725532"/>
            </a:xfrm>
            <a:prstGeom prst="roundRect">
              <a:avLst/>
            </a:prstGeom>
            <a:solidFill>
              <a:srgbClr val="EC4AAF"/>
            </a:solidFill>
            <a:ln w="38100">
              <a:solidFill>
                <a:srgbClr val="A3116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Прямоугольник 101">
                  <a:extLst>
                    <a:ext uri="{FF2B5EF4-FFF2-40B4-BE49-F238E27FC236}">
                      <a16:creationId xmlns:a16="http://schemas.microsoft.com/office/drawing/2014/main" id="{385B35FA-0593-4E65-B906-FE6D2E4BC777}"/>
                    </a:ext>
                  </a:extLst>
                </p:cNvPr>
                <p:cNvSpPr/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9" name="Прямоугольник 18">
                  <a:extLst>
                    <a:ext uri="{FF2B5EF4-FFF2-40B4-BE49-F238E27FC236}">
                      <a16:creationId xmlns:a16="http://schemas.microsoft.com/office/drawing/2014/main" id="{B3D3A0E1-0854-4106-94EE-18712449E5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1247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Experience Replay</a:t>
            </a:r>
            <a:endParaRPr lang="ru-RU" sz="36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ECB2FEB6-3A81-4B91-9867-4725FC315498}"/>
              </a:ext>
            </a:extLst>
          </p:cNvPr>
          <p:cNvSpPr/>
          <p:nvPr/>
        </p:nvSpPr>
        <p:spPr>
          <a:xfrm>
            <a:off x="4266799" y="1893058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29741D-FE0A-496D-A54E-B5D2AFE7AECC}"/>
                  </a:ext>
                </a:extLst>
              </p:cNvPr>
              <p:cNvSpPr txBox="1"/>
              <p:nvPr/>
            </p:nvSpPr>
            <p:spPr>
              <a:xfrm>
                <a:off x="4401325" y="1878650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29741D-FE0A-496D-A54E-B5D2AFE7A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1878650"/>
                <a:ext cx="15595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9EB3361E-931C-429F-BC8C-8FBD7E6498D7}"/>
              </a:ext>
            </a:extLst>
          </p:cNvPr>
          <p:cNvSpPr/>
          <p:nvPr/>
        </p:nvSpPr>
        <p:spPr>
          <a:xfrm>
            <a:off x="4266799" y="2430686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5FE83794-1A8E-47B4-8876-00CB0AA23A16}"/>
              </a:ext>
            </a:extLst>
          </p:cNvPr>
          <p:cNvSpPr/>
          <p:nvPr/>
        </p:nvSpPr>
        <p:spPr>
          <a:xfrm>
            <a:off x="4266799" y="2968314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A9B799D-A2E0-4A9E-9283-97444D811D91}"/>
              </a:ext>
            </a:extLst>
          </p:cNvPr>
          <p:cNvSpPr/>
          <p:nvPr/>
        </p:nvSpPr>
        <p:spPr>
          <a:xfrm>
            <a:off x="4266799" y="3505942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A429D173-EA52-4C2D-998D-60D019DE0ECF}"/>
              </a:ext>
            </a:extLst>
          </p:cNvPr>
          <p:cNvSpPr/>
          <p:nvPr/>
        </p:nvSpPr>
        <p:spPr>
          <a:xfrm>
            <a:off x="4266799" y="4043570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5B821C-394A-4424-929E-AE45DA194137}"/>
                  </a:ext>
                </a:extLst>
              </p:cNvPr>
              <p:cNvSpPr txBox="1"/>
              <p:nvPr/>
            </p:nvSpPr>
            <p:spPr>
              <a:xfrm>
                <a:off x="4401325" y="2408041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5B821C-394A-4424-929E-AE45DA194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2408041"/>
                <a:ext cx="15595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FEE42F-DA4C-4887-90B9-3CC93EBE7A5B}"/>
                  </a:ext>
                </a:extLst>
              </p:cNvPr>
              <p:cNvSpPr txBox="1"/>
              <p:nvPr/>
            </p:nvSpPr>
            <p:spPr>
              <a:xfrm>
                <a:off x="4401325" y="2937430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FEE42F-DA4C-4887-90B9-3CC93EBE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2937430"/>
                <a:ext cx="15595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F0DF5F-C36B-4EC9-8809-0E5D23018A9A}"/>
                  </a:ext>
                </a:extLst>
              </p:cNvPr>
              <p:cNvSpPr txBox="1"/>
              <p:nvPr/>
            </p:nvSpPr>
            <p:spPr>
              <a:xfrm>
                <a:off x="4401325" y="3476444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F0DF5F-C36B-4EC9-8809-0E5D23018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3476444"/>
                <a:ext cx="155952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62D4315-2FC0-4B28-BFBC-79F3A258A15F}"/>
                  </a:ext>
                </a:extLst>
              </p:cNvPr>
              <p:cNvSpPr txBox="1"/>
              <p:nvPr/>
            </p:nvSpPr>
            <p:spPr>
              <a:xfrm>
                <a:off x="4401325" y="4034711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62D4315-2FC0-4B28-BFBC-79F3A258A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4034711"/>
                <a:ext cx="15595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C43FC3B2-5246-4297-BFCB-EF0AD429BBFD}"/>
              </a:ext>
            </a:extLst>
          </p:cNvPr>
          <p:cNvSpPr/>
          <p:nvPr/>
        </p:nvSpPr>
        <p:spPr>
          <a:xfrm>
            <a:off x="4266799" y="4556597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AD3296D6-A490-4558-A150-062376F218ED}"/>
              </a:ext>
            </a:extLst>
          </p:cNvPr>
          <p:cNvSpPr/>
          <p:nvPr/>
        </p:nvSpPr>
        <p:spPr>
          <a:xfrm>
            <a:off x="4010682" y="1307567"/>
            <a:ext cx="2275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Replay buffer</a:t>
            </a:r>
            <a:endParaRPr lang="ru-RU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E9945BC-F3BD-4E0B-BBE8-888102AC990B}"/>
                  </a:ext>
                </a:extLst>
              </p:cNvPr>
              <p:cNvSpPr txBox="1"/>
              <p:nvPr/>
            </p:nvSpPr>
            <p:spPr>
              <a:xfrm>
                <a:off x="4401325" y="4536359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E9945BC-F3BD-4E0B-BBE8-888102AC9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4536359"/>
                <a:ext cx="155952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412B00B5-B3BD-45F9-84C1-3FAEC5907838}"/>
              </a:ext>
            </a:extLst>
          </p:cNvPr>
          <p:cNvCxnSpPr>
            <a:cxnSpLocks/>
            <a:stCxn id="72" idx="3"/>
            <a:endCxn id="58" idx="1"/>
          </p:cNvCxnSpPr>
          <p:nvPr/>
        </p:nvCxnSpPr>
        <p:spPr>
          <a:xfrm>
            <a:off x="3219269" y="2408401"/>
            <a:ext cx="1047530" cy="240980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5CBAD532-EAFA-4F02-A3A3-E027CB5F5643}"/>
              </a:ext>
            </a:extLst>
          </p:cNvPr>
          <p:cNvGrpSpPr/>
          <p:nvPr/>
        </p:nvGrpSpPr>
        <p:grpSpPr>
          <a:xfrm>
            <a:off x="1061305" y="2045635"/>
            <a:ext cx="2157964" cy="725532"/>
            <a:chOff x="3078058" y="3904810"/>
            <a:chExt cx="2157964" cy="725532"/>
          </a:xfrm>
        </p:grpSpPr>
        <p:sp>
          <p:nvSpPr>
            <p:cNvPr id="72" name="Скругленный прямоугольник 75">
              <a:extLst>
                <a:ext uri="{FF2B5EF4-FFF2-40B4-BE49-F238E27FC236}">
                  <a16:creationId xmlns:a16="http://schemas.microsoft.com/office/drawing/2014/main" id="{2B53EF49-64B2-4899-BEB5-0D999F012C0B}"/>
                </a:ext>
              </a:extLst>
            </p:cNvPr>
            <p:cNvSpPr/>
            <p:nvPr/>
          </p:nvSpPr>
          <p:spPr>
            <a:xfrm>
              <a:off x="3078058" y="3904810"/>
              <a:ext cx="2157964" cy="725532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38100">
              <a:solidFill>
                <a:schemeClr val="tx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B2DDB86-0797-4890-807F-507C671CBAE9}"/>
                    </a:ext>
                  </a:extLst>
                </p:cNvPr>
                <p:cNvSpPr txBox="1"/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𝑟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′</m:t>
                        </m:r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DF471ED-A4BC-47FA-AF3A-C7C1620D2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766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Experience Replay</a:t>
            </a:r>
            <a:endParaRPr lang="ru-RU" sz="36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ECB2FEB6-3A81-4B91-9867-4725FC315498}"/>
              </a:ext>
            </a:extLst>
          </p:cNvPr>
          <p:cNvSpPr/>
          <p:nvPr/>
        </p:nvSpPr>
        <p:spPr>
          <a:xfrm>
            <a:off x="4266799" y="1893058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29741D-FE0A-496D-A54E-B5D2AFE7AECC}"/>
                  </a:ext>
                </a:extLst>
              </p:cNvPr>
              <p:cNvSpPr txBox="1"/>
              <p:nvPr/>
            </p:nvSpPr>
            <p:spPr>
              <a:xfrm>
                <a:off x="4401325" y="1878650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29741D-FE0A-496D-A54E-B5D2AFE7A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1878650"/>
                <a:ext cx="15595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9EB3361E-931C-429F-BC8C-8FBD7E6498D7}"/>
              </a:ext>
            </a:extLst>
          </p:cNvPr>
          <p:cNvSpPr/>
          <p:nvPr/>
        </p:nvSpPr>
        <p:spPr>
          <a:xfrm>
            <a:off x="4266799" y="2430686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5FE83794-1A8E-47B4-8876-00CB0AA23A16}"/>
              </a:ext>
            </a:extLst>
          </p:cNvPr>
          <p:cNvSpPr/>
          <p:nvPr/>
        </p:nvSpPr>
        <p:spPr>
          <a:xfrm>
            <a:off x="4266799" y="2968314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A9B799D-A2E0-4A9E-9283-97444D811D91}"/>
              </a:ext>
            </a:extLst>
          </p:cNvPr>
          <p:cNvSpPr/>
          <p:nvPr/>
        </p:nvSpPr>
        <p:spPr>
          <a:xfrm>
            <a:off x="4266799" y="3505942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A429D173-EA52-4C2D-998D-60D019DE0ECF}"/>
              </a:ext>
            </a:extLst>
          </p:cNvPr>
          <p:cNvSpPr/>
          <p:nvPr/>
        </p:nvSpPr>
        <p:spPr>
          <a:xfrm>
            <a:off x="4266799" y="4043570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5B821C-394A-4424-929E-AE45DA194137}"/>
                  </a:ext>
                </a:extLst>
              </p:cNvPr>
              <p:cNvSpPr txBox="1"/>
              <p:nvPr/>
            </p:nvSpPr>
            <p:spPr>
              <a:xfrm>
                <a:off x="4401325" y="2408041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5B821C-394A-4424-929E-AE45DA194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2408041"/>
                <a:ext cx="15595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FEE42F-DA4C-4887-90B9-3CC93EBE7A5B}"/>
                  </a:ext>
                </a:extLst>
              </p:cNvPr>
              <p:cNvSpPr txBox="1"/>
              <p:nvPr/>
            </p:nvSpPr>
            <p:spPr>
              <a:xfrm>
                <a:off x="4401325" y="2937430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FEE42F-DA4C-4887-90B9-3CC93EBE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2937430"/>
                <a:ext cx="15595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F0DF5F-C36B-4EC9-8809-0E5D23018A9A}"/>
                  </a:ext>
                </a:extLst>
              </p:cNvPr>
              <p:cNvSpPr txBox="1"/>
              <p:nvPr/>
            </p:nvSpPr>
            <p:spPr>
              <a:xfrm>
                <a:off x="4401325" y="3476444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F0DF5F-C36B-4EC9-8809-0E5D23018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3476444"/>
                <a:ext cx="155952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62D4315-2FC0-4B28-BFBC-79F3A258A15F}"/>
                  </a:ext>
                </a:extLst>
              </p:cNvPr>
              <p:cNvSpPr txBox="1"/>
              <p:nvPr/>
            </p:nvSpPr>
            <p:spPr>
              <a:xfrm>
                <a:off x="4401325" y="4034711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62D4315-2FC0-4B28-BFBC-79F3A258A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4034711"/>
                <a:ext cx="15595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C43FC3B2-5246-4297-BFCB-EF0AD429BBFD}"/>
              </a:ext>
            </a:extLst>
          </p:cNvPr>
          <p:cNvSpPr/>
          <p:nvPr/>
        </p:nvSpPr>
        <p:spPr>
          <a:xfrm>
            <a:off x="4266799" y="4556597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AD3296D6-A490-4558-A150-062376F218ED}"/>
              </a:ext>
            </a:extLst>
          </p:cNvPr>
          <p:cNvSpPr/>
          <p:nvPr/>
        </p:nvSpPr>
        <p:spPr>
          <a:xfrm>
            <a:off x="4010682" y="1307567"/>
            <a:ext cx="2275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Replay buffer</a:t>
            </a:r>
            <a:endParaRPr lang="ru-RU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E9945BC-F3BD-4E0B-BBE8-888102AC990B}"/>
                  </a:ext>
                </a:extLst>
              </p:cNvPr>
              <p:cNvSpPr txBox="1"/>
              <p:nvPr/>
            </p:nvSpPr>
            <p:spPr>
              <a:xfrm>
                <a:off x="4401325" y="4536359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E9945BC-F3BD-4E0B-BBE8-888102AC9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4536359"/>
                <a:ext cx="155952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412B00B5-B3BD-45F9-84C1-3FAEC5907838}"/>
              </a:ext>
            </a:extLst>
          </p:cNvPr>
          <p:cNvCxnSpPr>
            <a:cxnSpLocks/>
            <a:stCxn id="72" idx="3"/>
            <a:endCxn id="58" idx="1"/>
          </p:cNvCxnSpPr>
          <p:nvPr/>
        </p:nvCxnSpPr>
        <p:spPr>
          <a:xfrm>
            <a:off x="3219269" y="2408401"/>
            <a:ext cx="1047530" cy="240980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Левая фигурная скобка 63">
            <a:extLst>
              <a:ext uri="{FF2B5EF4-FFF2-40B4-BE49-F238E27FC236}">
                <a16:creationId xmlns:a16="http://schemas.microsoft.com/office/drawing/2014/main" id="{76F6E108-414A-49F2-A8B9-36308F61B681}"/>
              </a:ext>
            </a:extLst>
          </p:cNvPr>
          <p:cNvSpPr/>
          <p:nvPr/>
        </p:nvSpPr>
        <p:spPr>
          <a:xfrm rot="10800000">
            <a:off x="6166995" y="2430834"/>
            <a:ext cx="320431" cy="1590024"/>
          </a:xfrm>
          <a:prstGeom prst="leftBrace">
            <a:avLst>
              <a:gd name="adj1" fmla="val 5694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48D67BDD-4992-47DA-9940-82FDD771ADA9}"/>
              </a:ext>
            </a:extLst>
          </p:cNvPr>
          <p:cNvSpPr/>
          <p:nvPr/>
        </p:nvSpPr>
        <p:spPr>
          <a:xfrm>
            <a:off x="6113114" y="3261496"/>
            <a:ext cx="2275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Mini-batch</a:t>
            </a:r>
            <a:endParaRPr lang="ru-RU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5CBAD532-EAFA-4F02-A3A3-E027CB5F5643}"/>
              </a:ext>
            </a:extLst>
          </p:cNvPr>
          <p:cNvGrpSpPr/>
          <p:nvPr/>
        </p:nvGrpSpPr>
        <p:grpSpPr>
          <a:xfrm>
            <a:off x="1061305" y="2045635"/>
            <a:ext cx="2157964" cy="725532"/>
            <a:chOff x="3078058" y="3904810"/>
            <a:chExt cx="2157964" cy="725532"/>
          </a:xfrm>
        </p:grpSpPr>
        <p:sp>
          <p:nvSpPr>
            <p:cNvPr id="72" name="Скругленный прямоугольник 75">
              <a:extLst>
                <a:ext uri="{FF2B5EF4-FFF2-40B4-BE49-F238E27FC236}">
                  <a16:creationId xmlns:a16="http://schemas.microsoft.com/office/drawing/2014/main" id="{2B53EF49-64B2-4899-BEB5-0D999F012C0B}"/>
                </a:ext>
              </a:extLst>
            </p:cNvPr>
            <p:cNvSpPr/>
            <p:nvPr/>
          </p:nvSpPr>
          <p:spPr>
            <a:xfrm>
              <a:off x="3078058" y="3904810"/>
              <a:ext cx="2157964" cy="725532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38100">
              <a:solidFill>
                <a:schemeClr val="tx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B2DDB86-0797-4890-807F-507C671CBAE9}"/>
                    </a:ext>
                  </a:extLst>
                </p:cNvPr>
                <p:cNvSpPr txBox="1"/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𝑟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′</m:t>
                        </m:r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DF471ED-A4BC-47FA-AF3A-C7C1620D2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0490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Experience Replay</a:t>
            </a:r>
            <a:endParaRPr lang="ru-RU" sz="36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ECB2FEB6-3A81-4B91-9867-4725FC315498}"/>
              </a:ext>
            </a:extLst>
          </p:cNvPr>
          <p:cNvSpPr/>
          <p:nvPr/>
        </p:nvSpPr>
        <p:spPr>
          <a:xfrm>
            <a:off x="4266799" y="1893058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29741D-FE0A-496D-A54E-B5D2AFE7AECC}"/>
                  </a:ext>
                </a:extLst>
              </p:cNvPr>
              <p:cNvSpPr txBox="1"/>
              <p:nvPr/>
            </p:nvSpPr>
            <p:spPr>
              <a:xfrm>
                <a:off x="4401325" y="1878650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29741D-FE0A-496D-A54E-B5D2AFE7A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1878650"/>
                <a:ext cx="15595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9EB3361E-931C-429F-BC8C-8FBD7E6498D7}"/>
              </a:ext>
            </a:extLst>
          </p:cNvPr>
          <p:cNvSpPr/>
          <p:nvPr/>
        </p:nvSpPr>
        <p:spPr>
          <a:xfrm>
            <a:off x="4266799" y="2430686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5FE83794-1A8E-47B4-8876-00CB0AA23A16}"/>
              </a:ext>
            </a:extLst>
          </p:cNvPr>
          <p:cNvSpPr/>
          <p:nvPr/>
        </p:nvSpPr>
        <p:spPr>
          <a:xfrm>
            <a:off x="4266799" y="2968314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A9B799D-A2E0-4A9E-9283-97444D811D91}"/>
              </a:ext>
            </a:extLst>
          </p:cNvPr>
          <p:cNvSpPr/>
          <p:nvPr/>
        </p:nvSpPr>
        <p:spPr>
          <a:xfrm>
            <a:off x="4266799" y="3505942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A429D173-EA52-4C2D-998D-60D019DE0ECF}"/>
              </a:ext>
            </a:extLst>
          </p:cNvPr>
          <p:cNvSpPr/>
          <p:nvPr/>
        </p:nvSpPr>
        <p:spPr>
          <a:xfrm>
            <a:off x="4266799" y="4043570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5B821C-394A-4424-929E-AE45DA194137}"/>
                  </a:ext>
                </a:extLst>
              </p:cNvPr>
              <p:cNvSpPr txBox="1"/>
              <p:nvPr/>
            </p:nvSpPr>
            <p:spPr>
              <a:xfrm>
                <a:off x="4401325" y="2408041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5B821C-394A-4424-929E-AE45DA194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2408041"/>
                <a:ext cx="15595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FEE42F-DA4C-4887-90B9-3CC93EBE7A5B}"/>
                  </a:ext>
                </a:extLst>
              </p:cNvPr>
              <p:cNvSpPr txBox="1"/>
              <p:nvPr/>
            </p:nvSpPr>
            <p:spPr>
              <a:xfrm>
                <a:off x="4401325" y="2937430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FEE42F-DA4C-4887-90B9-3CC93EBE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2937430"/>
                <a:ext cx="15595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F0DF5F-C36B-4EC9-8809-0E5D23018A9A}"/>
                  </a:ext>
                </a:extLst>
              </p:cNvPr>
              <p:cNvSpPr txBox="1"/>
              <p:nvPr/>
            </p:nvSpPr>
            <p:spPr>
              <a:xfrm>
                <a:off x="4401325" y="3476444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F0DF5F-C36B-4EC9-8809-0E5D23018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3476444"/>
                <a:ext cx="155952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62D4315-2FC0-4B28-BFBC-79F3A258A15F}"/>
                  </a:ext>
                </a:extLst>
              </p:cNvPr>
              <p:cNvSpPr txBox="1"/>
              <p:nvPr/>
            </p:nvSpPr>
            <p:spPr>
              <a:xfrm>
                <a:off x="4401325" y="4034711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62D4315-2FC0-4B28-BFBC-79F3A258A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4034711"/>
                <a:ext cx="15595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C43FC3B2-5246-4297-BFCB-EF0AD429BBFD}"/>
              </a:ext>
            </a:extLst>
          </p:cNvPr>
          <p:cNvSpPr/>
          <p:nvPr/>
        </p:nvSpPr>
        <p:spPr>
          <a:xfrm>
            <a:off x="4266799" y="4556597"/>
            <a:ext cx="177104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3A387FBF-0A5F-49F5-9EE6-02EAE8AC47B7}"/>
              </a:ext>
            </a:extLst>
          </p:cNvPr>
          <p:cNvGrpSpPr/>
          <p:nvPr/>
        </p:nvGrpSpPr>
        <p:grpSpPr>
          <a:xfrm>
            <a:off x="8085132" y="1953723"/>
            <a:ext cx="3685601" cy="725532"/>
            <a:chOff x="7666032" y="3065620"/>
            <a:chExt cx="3433768" cy="725532"/>
          </a:xfrm>
        </p:grpSpPr>
        <p:sp>
          <p:nvSpPr>
            <p:cNvPr id="67" name="Скругленный прямоугольник 75">
              <a:extLst>
                <a:ext uri="{FF2B5EF4-FFF2-40B4-BE49-F238E27FC236}">
                  <a16:creationId xmlns:a16="http://schemas.microsoft.com/office/drawing/2014/main" id="{9350B4CB-62EA-40E1-AFEE-FF2DA17995BC}"/>
                </a:ext>
              </a:extLst>
            </p:cNvPr>
            <p:cNvSpPr/>
            <p:nvPr/>
          </p:nvSpPr>
          <p:spPr>
            <a:xfrm>
              <a:off x="7666032" y="3065620"/>
              <a:ext cx="3433768" cy="725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Прямоугольник 67">
                  <a:extLst>
                    <a:ext uri="{FF2B5EF4-FFF2-40B4-BE49-F238E27FC236}">
                      <a16:creationId xmlns:a16="http://schemas.microsoft.com/office/drawing/2014/main" id="{71E984E3-337C-4AEE-9A4F-F2C28323B466}"/>
                    </a:ext>
                  </a:extLst>
                </p:cNvPr>
                <p:cNvSpPr/>
                <p:nvPr/>
              </p:nvSpPr>
              <p:spPr>
                <a:xfrm>
                  <a:off x="7847097" y="3167390"/>
                  <a:ext cx="319839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ru-RU" sz="2800" dirty="0"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Обновить веса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68" name="Прямоугольник 67">
                  <a:extLst>
                    <a:ext uri="{FF2B5EF4-FFF2-40B4-BE49-F238E27FC236}">
                      <a16:creationId xmlns:a16="http://schemas.microsoft.com/office/drawing/2014/main" id="{71E984E3-337C-4AEE-9A4F-F2C28323B4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097" y="3167390"/>
                  <a:ext cx="3198390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2664" t="-11628" b="-3139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AD3296D6-A490-4558-A150-062376F218ED}"/>
              </a:ext>
            </a:extLst>
          </p:cNvPr>
          <p:cNvSpPr/>
          <p:nvPr/>
        </p:nvSpPr>
        <p:spPr>
          <a:xfrm>
            <a:off x="4010682" y="1307567"/>
            <a:ext cx="2275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Replay buffer</a:t>
            </a:r>
            <a:endParaRPr lang="ru-RU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E9945BC-F3BD-4E0B-BBE8-888102AC990B}"/>
                  </a:ext>
                </a:extLst>
              </p:cNvPr>
              <p:cNvSpPr txBox="1"/>
              <p:nvPr/>
            </p:nvSpPr>
            <p:spPr>
              <a:xfrm>
                <a:off x="4401325" y="4536359"/>
                <a:ext cx="155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EC4AA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𝑟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</m:t>
                      </m:r>
                      <m:r>
                        <a:rPr lang="en-US" sz="2800" i="1">
                          <a:solidFill>
                            <a:srgbClr val="3D3B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′</m:t>
                      </m:r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E9945BC-F3BD-4E0B-BBE8-888102AC9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25" y="4536359"/>
                <a:ext cx="155952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412B00B5-B3BD-45F9-84C1-3FAEC5907838}"/>
              </a:ext>
            </a:extLst>
          </p:cNvPr>
          <p:cNvCxnSpPr>
            <a:cxnSpLocks/>
            <a:stCxn id="72" idx="3"/>
            <a:endCxn id="58" idx="1"/>
          </p:cNvCxnSpPr>
          <p:nvPr/>
        </p:nvCxnSpPr>
        <p:spPr>
          <a:xfrm>
            <a:off x="3219269" y="2408401"/>
            <a:ext cx="1047530" cy="240980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Левая фигурная скобка 63">
            <a:extLst>
              <a:ext uri="{FF2B5EF4-FFF2-40B4-BE49-F238E27FC236}">
                <a16:creationId xmlns:a16="http://schemas.microsoft.com/office/drawing/2014/main" id="{76F6E108-414A-49F2-A8B9-36308F61B681}"/>
              </a:ext>
            </a:extLst>
          </p:cNvPr>
          <p:cNvSpPr/>
          <p:nvPr/>
        </p:nvSpPr>
        <p:spPr>
          <a:xfrm rot="10800000">
            <a:off x="6166995" y="2430834"/>
            <a:ext cx="320431" cy="1590024"/>
          </a:xfrm>
          <a:prstGeom prst="leftBrace">
            <a:avLst>
              <a:gd name="adj1" fmla="val 5694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BFD2E19E-18E3-401B-8225-BFB2845F3D76}"/>
              </a:ext>
            </a:extLst>
          </p:cNvPr>
          <p:cNvCxnSpPr>
            <a:cxnSpLocks/>
            <a:stCxn id="64" idx="1"/>
            <a:endCxn id="67" idx="1"/>
          </p:cNvCxnSpPr>
          <p:nvPr/>
        </p:nvCxnSpPr>
        <p:spPr>
          <a:xfrm flipV="1">
            <a:off x="6487426" y="2316489"/>
            <a:ext cx="1597706" cy="9093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48D67BDD-4992-47DA-9940-82FDD771ADA9}"/>
              </a:ext>
            </a:extLst>
          </p:cNvPr>
          <p:cNvSpPr/>
          <p:nvPr/>
        </p:nvSpPr>
        <p:spPr>
          <a:xfrm>
            <a:off x="6113114" y="3261496"/>
            <a:ext cx="2275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Mini-batch</a:t>
            </a:r>
            <a:endParaRPr lang="ru-RU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5CBAD532-EAFA-4F02-A3A3-E027CB5F5643}"/>
              </a:ext>
            </a:extLst>
          </p:cNvPr>
          <p:cNvGrpSpPr/>
          <p:nvPr/>
        </p:nvGrpSpPr>
        <p:grpSpPr>
          <a:xfrm>
            <a:off x="1061305" y="2045635"/>
            <a:ext cx="2157964" cy="725532"/>
            <a:chOff x="3078058" y="3904810"/>
            <a:chExt cx="2157964" cy="725532"/>
          </a:xfrm>
        </p:grpSpPr>
        <p:sp>
          <p:nvSpPr>
            <p:cNvPr id="72" name="Скругленный прямоугольник 75">
              <a:extLst>
                <a:ext uri="{FF2B5EF4-FFF2-40B4-BE49-F238E27FC236}">
                  <a16:creationId xmlns:a16="http://schemas.microsoft.com/office/drawing/2014/main" id="{2B53EF49-64B2-4899-BEB5-0D999F012C0B}"/>
                </a:ext>
              </a:extLst>
            </p:cNvPr>
            <p:cNvSpPr/>
            <p:nvPr/>
          </p:nvSpPr>
          <p:spPr>
            <a:xfrm>
              <a:off x="3078058" y="3904810"/>
              <a:ext cx="2157964" cy="725532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38100">
              <a:solidFill>
                <a:schemeClr val="tx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B2DDB86-0797-4890-807F-507C671CBAE9}"/>
                    </a:ext>
                  </a:extLst>
                </p:cNvPr>
                <p:cNvSpPr txBox="1"/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𝑟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′</m:t>
                        </m:r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DF471ED-A4BC-47FA-AF3A-C7C1620D2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4022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 idx="4294967295"/>
          </p:nvPr>
        </p:nvSpPr>
        <p:spPr>
          <a:xfrm>
            <a:off x="633062" y="2597670"/>
            <a:ext cx="10660063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100"/>
            </a:pPr>
            <a:r>
              <a:rPr lang="ru-RU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Другие методы </a:t>
            </a:r>
            <a:r>
              <a:rPr lang="en-US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RL</a:t>
            </a:r>
            <a:endParaRPr sz="5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body" idx="4294967295"/>
          </p:nvPr>
        </p:nvSpPr>
        <p:spPr>
          <a:xfrm>
            <a:off x="633062" y="2325688"/>
            <a:ext cx="1051560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</a:pPr>
            <a:r>
              <a:rPr lang="ru-RU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Обучение с подкреплением. Часть </a:t>
            </a:r>
            <a:r>
              <a:rPr lang="en-US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2</a:t>
            </a:r>
            <a:endParaRPr sz="1900" dirty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062" y="523841"/>
            <a:ext cx="1114425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963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 политики: </a:t>
            </a: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Policy Gradients</a:t>
            </a:r>
            <a:endParaRPr lang="ru-RU" sz="3600" dirty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08638D1-2146-452E-B809-D1BF945B98D4}"/>
              </a:ext>
            </a:extLst>
          </p:cNvPr>
          <p:cNvGrpSpPr/>
          <p:nvPr/>
        </p:nvGrpSpPr>
        <p:grpSpPr>
          <a:xfrm>
            <a:off x="-48583" y="1189457"/>
            <a:ext cx="4246948" cy="523220"/>
            <a:chOff x="3068249" y="870074"/>
            <a:chExt cx="4246948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48CDC5D-DEE2-478E-9353-0FEF4891B185}"/>
                    </a:ext>
                  </a:extLst>
                </p:cNvPr>
                <p:cNvSpPr txBox="1"/>
                <p:nvPr/>
              </p:nvSpPr>
              <p:spPr>
                <a:xfrm>
                  <a:off x="5398437" y="870074"/>
                  <a:ext cx="191676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)</m:t>
                        </m:r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48CDC5D-DEE2-478E-9353-0FEF4891B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8437" y="870074"/>
                  <a:ext cx="191676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75A7D3-6AD3-45CB-B173-01C5FF2F2E44}"/>
                </a:ext>
              </a:extLst>
            </p:cNvPr>
            <p:cNvSpPr txBox="1"/>
            <p:nvPr/>
          </p:nvSpPr>
          <p:spPr>
            <a:xfrm>
              <a:off x="3068249" y="870074"/>
              <a:ext cx="2321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Политика:</a:t>
              </a:r>
              <a:endParaRPr lang="ru-RU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0540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 политики: </a:t>
            </a: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Policy Gradients</a:t>
            </a:r>
            <a:endParaRPr lang="ru-RU" sz="3600" dirty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08638D1-2146-452E-B809-D1BF945B98D4}"/>
              </a:ext>
            </a:extLst>
          </p:cNvPr>
          <p:cNvGrpSpPr/>
          <p:nvPr/>
        </p:nvGrpSpPr>
        <p:grpSpPr>
          <a:xfrm>
            <a:off x="-48583" y="1189457"/>
            <a:ext cx="4246948" cy="523220"/>
            <a:chOff x="3068249" y="870074"/>
            <a:chExt cx="4246948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48CDC5D-DEE2-478E-9353-0FEF4891B185}"/>
                    </a:ext>
                  </a:extLst>
                </p:cNvPr>
                <p:cNvSpPr txBox="1"/>
                <p:nvPr/>
              </p:nvSpPr>
              <p:spPr>
                <a:xfrm>
                  <a:off x="5398437" y="870074"/>
                  <a:ext cx="191676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)</m:t>
                        </m:r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48CDC5D-DEE2-478E-9353-0FEF4891B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8437" y="870074"/>
                  <a:ext cx="191676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75A7D3-6AD3-45CB-B173-01C5FF2F2E44}"/>
                </a:ext>
              </a:extLst>
            </p:cNvPr>
            <p:cNvSpPr txBox="1"/>
            <p:nvPr/>
          </p:nvSpPr>
          <p:spPr>
            <a:xfrm>
              <a:off x="3068249" y="870074"/>
              <a:ext cx="2321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Политика:</a:t>
              </a:r>
              <a:endParaRPr lang="ru-RU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9136912-A2EB-4A4F-9679-1C91DE6E772E}"/>
              </a:ext>
            </a:extLst>
          </p:cNvPr>
          <p:cNvGrpSpPr/>
          <p:nvPr/>
        </p:nvGrpSpPr>
        <p:grpSpPr>
          <a:xfrm>
            <a:off x="185925" y="1871974"/>
            <a:ext cx="7679248" cy="539845"/>
            <a:chOff x="243676" y="1842226"/>
            <a:chExt cx="7679248" cy="5398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8EFB719-BB9D-4CB2-875B-56C43932A6A4}"/>
                    </a:ext>
                  </a:extLst>
                </p:cNvPr>
                <p:cNvSpPr txBox="1"/>
                <p:nvPr/>
              </p:nvSpPr>
              <p:spPr>
                <a:xfrm>
                  <a:off x="6006164" y="1842226"/>
                  <a:ext cx="191676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)</m:t>
                        </m:r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8EFB719-BB9D-4CB2-875B-56C43932A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164" y="1842226"/>
                  <a:ext cx="191676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B46BB0-81EF-44C3-BFC9-9F65ACD2DDE8}"/>
                </a:ext>
              </a:extLst>
            </p:cNvPr>
            <p:cNvSpPr txBox="1"/>
            <p:nvPr/>
          </p:nvSpPr>
          <p:spPr>
            <a:xfrm>
              <a:off x="243676" y="1858851"/>
              <a:ext cx="57292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Параметризованная политика:</a:t>
              </a:r>
              <a:endParaRPr lang="ru-RU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61A514AB-B203-4100-8C09-9D014591261E}"/>
              </a:ext>
            </a:extLst>
          </p:cNvPr>
          <p:cNvGrpSpPr/>
          <p:nvPr/>
        </p:nvGrpSpPr>
        <p:grpSpPr>
          <a:xfrm>
            <a:off x="8367571" y="1185400"/>
            <a:ext cx="3375126" cy="1554929"/>
            <a:chOff x="7222165" y="1675417"/>
            <a:chExt cx="3375126" cy="15549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Прямоугольник 41">
                  <a:extLst>
                    <a:ext uri="{FF2B5EF4-FFF2-40B4-BE49-F238E27FC236}">
                      <a16:creationId xmlns:a16="http://schemas.microsoft.com/office/drawing/2014/main" id="{7FC9F825-2435-4F85-A12F-6A3FCAA0E97A}"/>
                    </a:ext>
                  </a:extLst>
                </p:cNvPr>
                <p:cNvSpPr/>
                <p:nvPr/>
              </p:nvSpPr>
              <p:spPr>
                <a:xfrm>
                  <a:off x="8562889" y="1675417"/>
                  <a:ext cx="76732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42" name="Прямоугольник 41">
                  <a:extLst>
                    <a:ext uri="{FF2B5EF4-FFF2-40B4-BE49-F238E27FC236}">
                      <a16:creationId xmlns:a16="http://schemas.microsoft.com/office/drawing/2014/main" id="{7FC9F825-2435-4F85-A12F-6A3FCAA0E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889" y="1675417"/>
                  <a:ext cx="76732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Группа 42">
              <a:extLst>
                <a:ext uri="{FF2B5EF4-FFF2-40B4-BE49-F238E27FC236}">
                  <a16:creationId xmlns:a16="http://schemas.microsoft.com/office/drawing/2014/main" id="{4852B773-A968-4C18-8E63-EB6E4F7A0F58}"/>
                </a:ext>
              </a:extLst>
            </p:cNvPr>
            <p:cNvGrpSpPr/>
            <p:nvPr/>
          </p:nvGrpSpPr>
          <p:grpSpPr>
            <a:xfrm>
              <a:off x="8473716" y="2170676"/>
              <a:ext cx="934324" cy="1059670"/>
              <a:chOff x="6331734" y="2438418"/>
              <a:chExt cx="1567666" cy="1777981"/>
            </a:xfrm>
          </p:grpSpPr>
          <p:sp>
            <p:nvSpPr>
              <p:cNvPr id="59" name="Трапеция 58">
                <a:extLst>
                  <a:ext uri="{FF2B5EF4-FFF2-40B4-BE49-F238E27FC236}">
                    <a16:creationId xmlns:a16="http://schemas.microsoft.com/office/drawing/2014/main" id="{AC16B3EA-71C3-4690-B667-94FF42922B67}"/>
                  </a:ext>
                </a:extLst>
              </p:cNvPr>
              <p:cNvSpPr/>
              <p:nvPr/>
            </p:nvSpPr>
            <p:spPr>
              <a:xfrm rot="5400000">
                <a:off x="6226576" y="2543576"/>
                <a:ext cx="1777981" cy="1567666"/>
              </a:xfrm>
              <a:prstGeom prst="trapezoid">
                <a:avLst/>
              </a:prstGeom>
              <a:solidFill>
                <a:srgbClr val="76B900"/>
              </a:solidFill>
              <a:ln w="38100">
                <a:solidFill>
                  <a:srgbClr val="4B7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grpSp>
            <p:nvGrpSpPr>
              <p:cNvPr id="69" name="Группа 68">
                <a:extLst>
                  <a:ext uri="{FF2B5EF4-FFF2-40B4-BE49-F238E27FC236}">
                    <a16:creationId xmlns:a16="http://schemas.microsoft.com/office/drawing/2014/main" id="{C8749EAB-D616-433D-B936-61B197BFF8EF}"/>
                  </a:ext>
                </a:extLst>
              </p:cNvPr>
              <p:cNvGrpSpPr/>
              <p:nvPr/>
            </p:nvGrpSpPr>
            <p:grpSpPr>
              <a:xfrm>
                <a:off x="6509952" y="2785957"/>
                <a:ext cx="1195483" cy="947844"/>
                <a:chOff x="4556352" y="2559881"/>
                <a:chExt cx="1414274" cy="1121313"/>
              </a:xfrm>
            </p:grpSpPr>
            <p:pic>
              <p:nvPicPr>
                <p:cNvPr id="70" name="Picture 2" descr="C:\Users\LK\Kocherga\gear.png">
                  <a:extLst>
                    <a:ext uri="{FF2B5EF4-FFF2-40B4-BE49-F238E27FC236}">
                      <a16:creationId xmlns:a16="http://schemas.microsoft.com/office/drawing/2014/main" id="{B333216D-A7D0-4733-B891-A4F7CE373F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grayscl/>
                </a:blip>
                <a:srcRect/>
                <a:stretch>
                  <a:fillRect/>
                </a:stretch>
              </p:blipFill>
              <p:spPr bwMode="auto">
                <a:xfrm>
                  <a:off x="4556352" y="2559881"/>
                  <a:ext cx="1011393" cy="1011393"/>
                </a:xfrm>
                <a:prstGeom prst="rect">
                  <a:avLst/>
                </a:prstGeom>
                <a:noFill/>
              </p:spPr>
            </p:pic>
            <p:pic>
              <p:nvPicPr>
                <p:cNvPr id="74" name="Picture 2" descr="C:\Users\LK\Kocherga\gear.png">
                  <a:extLst>
                    <a:ext uri="{FF2B5EF4-FFF2-40B4-BE49-F238E27FC236}">
                      <a16:creationId xmlns:a16="http://schemas.microsoft.com/office/drawing/2014/main" id="{B57C009B-B513-4224-BBAD-AA8E47544D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grayscl/>
                </a:blip>
                <a:srcRect/>
                <a:stretch>
                  <a:fillRect/>
                </a:stretch>
              </p:blipFill>
              <p:spPr bwMode="auto">
                <a:xfrm rot="20980751">
                  <a:off x="5329937" y="3040505"/>
                  <a:ext cx="640689" cy="640689"/>
                </a:xfrm>
                <a:prstGeom prst="rect">
                  <a:avLst/>
                </a:prstGeom>
                <a:noFill/>
              </p:spPr>
            </p:pic>
          </p:grpSp>
        </p:grp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DC38560A-5E56-4DBA-9914-47D682FFFE02}"/>
                </a:ext>
              </a:extLst>
            </p:cNvPr>
            <p:cNvCxnSpPr>
              <a:cxnSpLocks/>
            </p:cNvCxnSpPr>
            <p:nvPr/>
          </p:nvCxnSpPr>
          <p:spPr>
            <a:xfrm>
              <a:off x="7700777" y="2671790"/>
              <a:ext cx="5045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166838E1-2608-44D2-A340-29517DC91A33}"/>
                </a:ext>
              </a:extLst>
            </p:cNvPr>
            <p:cNvCxnSpPr>
              <a:cxnSpLocks/>
            </p:cNvCxnSpPr>
            <p:nvPr/>
          </p:nvCxnSpPr>
          <p:spPr>
            <a:xfrm>
              <a:off x="9574528" y="2671790"/>
              <a:ext cx="5045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Прямоугольник 45">
                  <a:extLst>
                    <a:ext uri="{FF2B5EF4-FFF2-40B4-BE49-F238E27FC236}">
                      <a16:creationId xmlns:a16="http://schemas.microsoft.com/office/drawing/2014/main" id="{57FDA988-6116-4DAF-9145-F4DB19019860}"/>
                    </a:ext>
                  </a:extLst>
                </p:cNvPr>
                <p:cNvSpPr/>
                <p:nvPr/>
              </p:nvSpPr>
              <p:spPr>
                <a:xfrm>
                  <a:off x="7222165" y="2368435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rgbClr val="3D3BFF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46" name="Прямоугольник 45">
                  <a:extLst>
                    <a:ext uri="{FF2B5EF4-FFF2-40B4-BE49-F238E27FC236}">
                      <a16:creationId xmlns:a16="http://schemas.microsoft.com/office/drawing/2014/main" id="{57FDA988-6116-4DAF-9145-F4DB190198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165" y="2368435"/>
                  <a:ext cx="46455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Прямоугольник 46">
                  <a:extLst>
                    <a:ext uri="{FF2B5EF4-FFF2-40B4-BE49-F238E27FC236}">
                      <a16:creationId xmlns:a16="http://schemas.microsoft.com/office/drawing/2014/main" id="{AE464C2E-C6E0-426A-ABBC-E84F57C763D2}"/>
                    </a:ext>
                  </a:extLst>
                </p:cNvPr>
                <p:cNvSpPr/>
                <p:nvPr/>
              </p:nvSpPr>
              <p:spPr>
                <a:xfrm>
                  <a:off x="10096065" y="2368435"/>
                  <a:ext cx="5012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</m:oMath>
                    </m:oMathPara>
                  </a14:m>
                  <a:endParaRPr lang="ru-RU" sz="2800" dirty="0">
                    <a:solidFill>
                      <a:srgbClr val="EC4AAF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47" name="Прямоугольник 46">
                  <a:extLst>
                    <a:ext uri="{FF2B5EF4-FFF2-40B4-BE49-F238E27FC236}">
                      <a16:creationId xmlns:a16="http://schemas.microsoft.com/office/drawing/2014/main" id="{AE464C2E-C6E0-426A-ABBC-E84F57C763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6065" y="2368435"/>
                  <a:ext cx="501226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16057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Скругленный прямоугольник 75">
            <a:extLst>
              <a:ext uri="{FF2B5EF4-FFF2-40B4-BE49-F238E27FC236}">
                <a16:creationId xmlns:a16="http://schemas.microsoft.com/office/drawing/2014/main" id="{EF02D17B-C86A-42BC-8404-0291902D7FF3}"/>
              </a:ext>
            </a:extLst>
          </p:cNvPr>
          <p:cNvSpPr/>
          <p:nvPr/>
        </p:nvSpPr>
        <p:spPr>
          <a:xfrm>
            <a:off x="3436796" y="3307612"/>
            <a:ext cx="1394801" cy="1220389"/>
          </a:xfrm>
          <a:prstGeom prst="roundRect">
            <a:avLst/>
          </a:prstGeom>
          <a:solidFill>
            <a:srgbClr val="D9FFEA"/>
          </a:solidFill>
          <a:ln w="38100">
            <a:solidFill>
              <a:srgbClr val="00B05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 политики: </a:t>
            </a: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Policy Gradients</a:t>
            </a:r>
            <a:endParaRPr lang="ru-RU" sz="3600" dirty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08638D1-2146-452E-B809-D1BF945B98D4}"/>
              </a:ext>
            </a:extLst>
          </p:cNvPr>
          <p:cNvGrpSpPr/>
          <p:nvPr/>
        </p:nvGrpSpPr>
        <p:grpSpPr>
          <a:xfrm>
            <a:off x="-48583" y="1189457"/>
            <a:ext cx="4246948" cy="523220"/>
            <a:chOff x="3068249" y="870074"/>
            <a:chExt cx="4246948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48CDC5D-DEE2-478E-9353-0FEF4891B185}"/>
                    </a:ext>
                  </a:extLst>
                </p:cNvPr>
                <p:cNvSpPr txBox="1"/>
                <p:nvPr/>
              </p:nvSpPr>
              <p:spPr>
                <a:xfrm>
                  <a:off x="5398437" y="870074"/>
                  <a:ext cx="191676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)</m:t>
                        </m:r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48CDC5D-DEE2-478E-9353-0FEF4891B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8437" y="870074"/>
                  <a:ext cx="191676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75A7D3-6AD3-45CB-B173-01C5FF2F2E44}"/>
                </a:ext>
              </a:extLst>
            </p:cNvPr>
            <p:cNvSpPr txBox="1"/>
            <p:nvPr/>
          </p:nvSpPr>
          <p:spPr>
            <a:xfrm>
              <a:off x="3068249" y="870074"/>
              <a:ext cx="2321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Политика:</a:t>
              </a:r>
              <a:endParaRPr lang="ru-RU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9136912-A2EB-4A4F-9679-1C91DE6E772E}"/>
              </a:ext>
            </a:extLst>
          </p:cNvPr>
          <p:cNvGrpSpPr/>
          <p:nvPr/>
        </p:nvGrpSpPr>
        <p:grpSpPr>
          <a:xfrm>
            <a:off x="185925" y="1871974"/>
            <a:ext cx="7679248" cy="539845"/>
            <a:chOff x="243676" y="1842226"/>
            <a:chExt cx="7679248" cy="5398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8EFB719-BB9D-4CB2-875B-56C43932A6A4}"/>
                    </a:ext>
                  </a:extLst>
                </p:cNvPr>
                <p:cNvSpPr txBox="1"/>
                <p:nvPr/>
              </p:nvSpPr>
              <p:spPr>
                <a:xfrm>
                  <a:off x="6006164" y="1842226"/>
                  <a:ext cx="191676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)</m:t>
                        </m:r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8EFB719-BB9D-4CB2-875B-56C43932A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164" y="1842226"/>
                  <a:ext cx="191676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B46BB0-81EF-44C3-BFC9-9F65ACD2DDE8}"/>
                </a:ext>
              </a:extLst>
            </p:cNvPr>
            <p:cNvSpPr txBox="1"/>
            <p:nvPr/>
          </p:nvSpPr>
          <p:spPr>
            <a:xfrm>
              <a:off x="243676" y="1858851"/>
              <a:ext cx="57292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Параметризованная политика:</a:t>
              </a:r>
              <a:endParaRPr lang="ru-RU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EE340B1-27D6-42F4-A58D-04DC08108167}"/>
              </a:ext>
            </a:extLst>
          </p:cNvPr>
          <p:cNvSpPr txBox="1"/>
          <p:nvPr/>
        </p:nvSpPr>
        <p:spPr>
          <a:xfrm>
            <a:off x="328135" y="2588966"/>
            <a:ext cx="596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Оценка политики:</a:t>
            </a:r>
            <a:endParaRPr lang="ru-RU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69BC22-2772-4EC4-8189-62F614F803D9}"/>
                  </a:ext>
                </a:extLst>
              </p:cNvPr>
              <p:cNvSpPr txBox="1"/>
              <p:nvPr/>
            </p:nvSpPr>
            <p:spPr>
              <a:xfrm>
                <a:off x="1636295" y="3302635"/>
                <a:ext cx="3792354" cy="113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ru-RU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69BC22-2772-4EC4-8189-62F614F80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95" y="3302635"/>
                <a:ext cx="3792354" cy="11382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FE9925-D4A0-4EFE-A3A5-811D8259E2B3}"/>
                  </a:ext>
                </a:extLst>
              </p:cNvPr>
              <p:cNvSpPr txBox="1"/>
              <p:nvPr/>
            </p:nvSpPr>
            <p:spPr>
              <a:xfrm>
                <a:off x="5101390" y="3571511"/>
                <a:ext cx="6083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при условии</a:t>
                </a:r>
                <a:r>
                  <a:rPr lang="en-US" sz="24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r>
                  <a:rPr lang="ru-RU" sz="24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следования политике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𝑊</m:t>
                        </m:r>
                      </m:sub>
                    </m:sSub>
                  </m:oMath>
                </a14:m>
                <a:endParaRPr lang="ru-RU" sz="24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FE9925-D4A0-4EFE-A3A5-811D8259E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390" y="3571511"/>
                <a:ext cx="6083166" cy="461665"/>
              </a:xfrm>
              <a:prstGeom prst="rect">
                <a:avLst/>
              </a:prstGeom>
              <a:blipFill>
                <a:blip r:embed="rId6"/>
                <a:stretch>
                  <a:fillRect l="-1603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61A514AB-B203-4100-8C09-9D014591261E}"/>
              </a:ext>
            </a:extLst>
          </p:cNvPr>
          <p:cNvGrpSpPr/>
          <p:nvPr/>
        </p:nvGrpSpPr>
        <p:grpSpPr>
          <a:xfrm>
            <a:off x="8367571" y="1185400"/>
            <a:ext cx="3375126" cy="1554929"/>
            <a:chOff x="7222165" y="1675417"/>
            <a:chExt cx="3375126" cy="15549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Прямоугольник 41">
                  <a:extLst>
                    <a:ext uri="{FF2B5EF4-FFF2-40B4-BE49-F238E27FC236}">
                      <a16:creationId xmlns:a16="http://schemas.microsoft.com/office/drawing/2014/main" id="{7FC9F825-2435-4F85-A12F-6A3FCAA0E97A}"/>
                    </a:ext>
                  </a:extLst>
                </p:cNvPr>
                <p:cNvSpPr/>
                <p:nvPr/>
              </p:nvSpPr>
              <p:spPr>
                <a:xfrm>
                  <a:off x="8562889" y="1675417"/>
                  <a:ext cx="76732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42" name="Прямоугольник 41">
                  <a:extLst>
                    <a:ext uri="{FF2B5EF4-FFF2-40B4-BE49-F238E27FC236}">
                      <a16:creationId xmlns:a16="http://schemas.microsoft.com/office/drawing/2014/main" id="{7FC9F825-2435-4F85-A12F-6A3FCAA0E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889" y="1675417"/>
                  <a:ext cx="767325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Группа 42">
              <a:extLst>
                <a:ext uri="{FF2B5EF4-FFF2-40B4-BE49-F238E27FC236}">
                  <a16:creationId xmlns:a16="http://schemas.microsoft.com/office/drawing/2014/main" id="{4852B773-A968-4C18-8E63-EB6E4F7A0F58}"/>
                </a:ext>
              </a:extLst>
            </p:cNvPr>
            <p:cNvGrpSpPr/>
            <p:nvPr/>
          </p:nvGrpSpPr>
          <p:grpSpPr>
            <a:xfrm>
              <a:off x="8473716" y="2170676"/>
              <a:ext cx="934324" cy="1059670"/>
              <a:chOff x="6331734" y="2438418"/>
              <a:chExt cx="1567666" cy="1777981"/>
            </a:xfrm>
          </p:grpSpPr>
          <p:sp>
            <p:nvSpPr>
              <p:cNvPr id="59" name="Трапеция 58">
                <a:extLst>
                  <a:ext uri="{FF2B5EF4-FFF2-40B4-BE49-F238E27FC236}">
                    <a16:creationId xmlns:a16="http://schemas.microsoft.com/office/drawing/2014/main" id="{AC16B3EA-71C3-4690-B667-94FF42922B67}"/>
                  </a:ext>
                </a:extLst>
              </p:cNvPr>
              <p:cNvSpPr/>
              <p:nvPr/>
            </p:nvSpPr>
            <p:spPr>
              <a:xfrm rot="5400000">
                <a:off x="6226576" y="2543576"/>
                <a:ext cx="1777981" cy="1567666"/>
              </a:xfrm>
              <a:prstGeom prst="trapezoid">
                <a:avLst/>
              </a:prstGeom>
              <a:solidFill>
                <a:srgbClr val="76B900"/>
              </a:solidFill>
              <a:ln w="38100">
                <a:solidFill>
                  <a:srgbClr val="4B7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grpSp>
            <p:nvGrpSpPr>
              <p:cNvPr id="69" name="Группа 68">
                <a:extLst>
                  <a:ext uri="{FF2B5EF4-FFF2-40B4-BE49-F238E27FC236}">
                    <a16:creationId xmlns:a16="http://schemas.microsoft.com/office/drawing/2014/main" id="{C8749EAB-D616-433D-B936-61B197BFF8EF}"/>
                  </a:ext>
                </a:extLst>
              </p:cNvPr>
              <p:cNvGrpSpPr/>
              <p:nvPr/>
            </p:nvGrpSpPr>
            <p:grpSpPr>
              <a:xfrm>
                <a:off x="6509952" y="2785957"/>
                <a:ext cx="1195483" cy="947844"/>
                <a:chOff x="4556352" y="2559881"/>
                <a:chExt cx="1414274" cy="1121313"/>
              </a:xfrm>
            </p:grpSpPr>
            <p:pic>
              <p:nvPicPr>
                <p:cNvPr id="70" name="Picture 2" descr="C:\Users\LK\Kocherga\gear.png">
                  <a:extLst>
                    <a:ext uri="{FF2B5EF4-FFF2-40B4-BE49-F238E27FC236}">
                      <a16:creationId xmlns:a16="http://schemas.microsoft.com/office/drawing/2014/main" id="{B333216D-A7D0-4733-B891-A4F7CE373F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grayscl/>
                </a:blip>
                <a:srcRect/>
                <a:stretch>
                  <a:fillRect/>
                </a:stretch>
              </p:blipFill>
              <p:spPr bwMode="auto">
                <a:xfrm>
                  <a:off x="4556352" y="2559881"/>
                  <a:ext cx="1011393" cy="1011393"/>
                </a:xfrm>
                <a:prstGeom prst="rect">
                  <a:avLst/>
                </a:prstGeom>
                <a:noFill/>
              </p:spPr>
            </p:pic>
            <p:pic>
              <p:nvPicPr>
                <p:cNvPr id="74" name="Picture 2" descr="C:\Users\LK\Kocherga\gear.png">
                  <a:extLst>
                    <a:ext uri="{FF2B5EF4-FFF2-40B4-BE49-F238E27FC236}">
                      <a16:creationId xmlns:a16="http://schemas.microsoft.com/office/drawing/2014/main" id="{B57C009B-B513-4224-BBAD-AA8E47544D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grayscl/>
                </a:blip>
                <a:srcRect/>
                <a:stretch>
                  <a:fillRect/>
                </a:stretch>
              </p:blipFill>
              <p:spPr bwMode="auto">
                <a:xfrm rot="20980751">
                  <a:off x="5329937" y="3040505"/>
                  <a:ext cx="640689" cy="640689"/>
                </a:xfrm>
                <a:prstGeom prst="rect">
                  <a:avLst/>
                </a:prstGeom>
                <a:noFill/>
              </p:spPr>
            </p:pic>
          </p:grpSp>
        </p:grp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DC38560A-5E56-4DBA-9914-47D682FFFE02}"/>
                </a:ext>
              </a:extLst>
            </p:cNvPr>
            <p:cNvCxnSpPr>
              <a:cxnSpLocks/>
            </p:cNvCxnSpPr>
            <p:nvPr/>
          </p:nvCxnSpPr>
          <p:spPr>
            <a:xfrm>
              <a:off x="7700777" y="2671790"/>
              <a:ext cx="5045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166838E1-2608-44D2-A340-29517DC91A33}"/>
                </a:ext>
              </a:extLst>
            </p:cNvPr>
            <p:cNvCxnSpPr>
              <a:cxnSpLocks/>
            </p:cNvCxnSpPr>
            <p:nvPr/>
          </p:nvCxnSpPr>
          <p:spPr>
            <a:xfrm>
              <a:off x="9574528" y="2671790"/>
              <a:ext cx="5045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Прямоугольник 45">
                  <a:extLst>
                    <a:ext uri="{FF2B5EF4-FFF2-40B4-BE49-F238E27FC236}">
                      <a16:creationId xmlns:a16="http://schemas.microsoft.com/office/drawing/2014/main" id="{57FDA988-6116-4DAF-9145-F4DB19019860}"/>
                    </a:ext>
                  </a:extLst>
                </p:cNvPr>
                <p:cNvSpPr/>
                <p:nvPr/>
              </p:nvSpPr>
              <p:spPr>
                <a:xfrm>
                  <a:off x="7222165" y="2368435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rgbClr val="3D3BFF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46" name="Прямоугольник 45">
                  <a:extLst>
                    <a:ext uri="{FF2B5EF4-FFF2-40B4-BE49-F238E27FC236}">
                      <a16:creationId xmlns:a16="http://schemas.microsoft.com/office/drawing/2014/main" id="{57FDA988-6116-4DAF-9145-F4DB190198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165" y="2368435"/>
                  <a:ext cx="464550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Прямоугольник 46">
                  <a:extLst>
                    <a:ext uri="{FF2B5EF4-FFF2-40B4-BE49-F238E27FC236}">
                      <a16:creationId xmlns:a16="http://schemas.microsoft.com/office/drawing/2014/main" id="{AE464C2E-C6E0-426A-ABBC-E84F57C763D2}"/>
                    </a:ext>
                  </a:extLst>
                </p:cNvPr>
                <p:cNvSpPr/>
                <p:nvPr/>
              </p:nvSpPr>
              <p:spPr>
                <a:xfrm>
                  <a:off x="10096065" y="2368435"/>
                  <a:ext cx="5012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</m:oMath>
                    </m:oMathPara>
                  </a14:m>
                  <a:endParaRPr lang="ru-RU" sz="2800" dirty="0">
                    <a:solidFill>
                      <a:srgbClr val="EC4AAF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47" name="Прямоугольник 46">
                  <a:extLst>
                    <a:ext uri="{FF2B5EF4-FFF2-40B4-BE49-F238E27FC236}">
                      <a16:creationId xmlns:a16="http://schemas.microsoft.com/office/drawing/2014/main" id="{AE464C2E-C6E0-426A-ABBC-E84F57C763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6065" y="2368435"/>
                  <a:ext cx="501226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6924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Скругленный прямоугольник 75">
            <a:extLst>
              <a:ext uri="{FF2B5EF4-FFF2-40B4-BE49-F238E27FC236}">
                <a16:creationId xmlns:a16="http://schemas.microsoft.com/office/drawing/2014/main" id="{EF02D17B-C86A-42BC-8404-0291902D7FF3}"/>
              </a:ext>
            </a:extLst>
          </p:cNvPr>
          <p:cNvSpPr/>
          <p:nvPr/>
        </p:nvSpPr>
        <p:spPr>
          <a:xfrm>
            <a:off x="3436796" y="3307612"/>
            <a:ext cx="1394801" cy="1220389"/>
          </a:xfrm>
          <a:prstGeom prst="roundRect">
            <a:avLst/>
          </a:prstGeom>
          <a:solidFill>
            <a:srgbClr val="D9FFEA"/>
          </a:solidFill>
          <a:ln w="38100">
            <a:solidFill>
              <a:srgbClr val="00B05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 политики: </a:t>
            </a: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Policy Gradients</a:t>
            </a:r>
            <a:endParaRPr lang="ru-RU" sz="3600" dirty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08638D1-2146-452E-B809-D1BF945B98D4}"/>
              </a:ext>
            </a:extLst>
          </p:cNvPr>
          <p:cNvGrpSpPr/>
          <p:nvPr/>
        </p:nvGrpSpPr>
        <p:grpSpPr>
          <a:xfrm>
            <a:off x="-48583" y="1189457"/>
            <a:ext cx="4246948" cy="523220"/>
            <a:chOff x="3068249" y="870074"/>
            <a:chExt cx="4246948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48CDC5D-DEE2-478E-9353-0FEF4891B185}"/>
                    </a:ext>
                  </a:extLst>
                </p:cNvPr>
                <p:cNvSpPr txBox="1"/>
                <p:nvPr/>
              </p:nvSpPr>
              <p:spPr>
                <a:xfrm>
                  <a:off x="5398437" y="870074"/>
                  <a:ext cx="191676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)</m:t>
                        </m:r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48CDC5D-DEE2-478E-9353-0FEF4891B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8437" y="870074"/>
                  <a:ext cx="191676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75A7D3-6AD3-45CB-B173-01C5FF2F2E44}"/>
                </a:ext>
              </a:extLst>
            </p:cNvPr>
            <p:cNvSpPr txBox="1"/>
            <p:nvPr/>
          </p:nvSpPr>
          <p:spPr>
            <a:xfrm>
              <a:off x="3068249" y="870074"/>
              <a:ext cx="2321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Политика:</a:t>
              </a:r>
              <a:endParaRPr lang="ru-RU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9136912-A2EB-4A4F-9679-1C91DE6E772E}"/>
              </a:ext>
            </a:extLst>
          </p:cNvPr>
          <p:cNvGrpSpPr/>
          <p:nvPr/>
        </p:nvGrpSpPr>
        <p:grpSpPr>
          <a:xfrm>
            <a:off x="185925" y="1871974"/>
            <a:ext cx="7679248" cy="539845"/>
            <a:chOff x="243676" y="1842226"/>
            <a:chExt cx="7679248" cy="5398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8EFB719-BB9D-4CB2-875B-56C43932A6A4}"/>
                    </a:ext>
                  </a:extLst>
                </p:cNvPr>
                <p:cNvSpPr txBox="1"/>
                <p:nvPr/>
              </p:nvSpPr>
              <p:spPr>
                <a:xfrm>
                  <a:off x="6006164" y="1842226"/>
                  <a:ext cx="191676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)</m:t>
                        </m:r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8EFB719-BB9D-4CB2-875B-56C43932A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164" y="1842226"/>
                  <a:ext cx="191676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B46BB0-81EF-44C3-BFC9-9F65ACD2DDE8}"/>
                </a:ext>
              </a:extLst>
            </p:cNvPr>
            <p:cNvSpPr txBox="1"/>
            <p:nvPr/>
          </p:nvSpPr>
          <p:spPr>
            <a:xfrm>
              <a:off x="243676" y="1858851"/>
              <a:ext cx="57292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Параметризованная политика:</a:t>
              </a:r>
              <a:endParaRPr lang="ru-RU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EE340B1-27D6-42F4-A58D-04DC08108167}"/>
              </a:ext>
            </a:extLst>
          </p:cNvPr>
          <p:cNvSpPr txBox="1"/>
          <p:nvPr/>
        </p:nvSpPr>
        <p:spPr>
          <a:xfrm>
            <a:off x="328135" y="2588966"/>
            <a:ext cx="596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Оценка политики:</a:t>
            </a:r>
            <a:endParaRPr lang="ru-RU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69BC22-2772-4EC4-8189-62F614F803D9}"/>
                  </a:ext>
                </a:extLst>
              </p:cNvPr>
              <p:cNvSpPr txBox="1"/>
              <p:nvPr/>
            </p:nvSpPr>
            <p:spPr>
              <a:xfrm>
                <a:off x="1636295" y="3302635"/>
                <a:ext cx="3792354" cy="113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ru-RU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69BC22-2772-4EC4-8189-62F614F80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95" y="3302635"/>
                <a:ext cx="3792354" cy="11382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FE9925-D4A0-4EFE-A3A5-811D8259E2B3}"/>
                  </a:ext>
                </a:extLst>
              </p:cNvPr>
              <p:cNvSpPr txBox="1"/>
              <p:nvPr/>
            </p:nvSpPr>
            <p:spPr>
              <a:xfrm>
                <a:off x="5101390" y="3571511"/>
                <a:ext cx="6083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при условии</a:t>
                </a:r>
                <a:r>
                  <a:rPr lang="en-US" sz="24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r>
                  <a:rPr lang="ru-RU" sz="24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следования политике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𝑊</m:t>
                        </m:r>
                      </m:sub>
                    </m:sSub>
                  </m:oMath>
                </a14:m>
                <a:endParaRPr lang="ru-RU" sz="24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FE9925-D4A0-4EFE-A3A5-811D8259E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390" y="3571511"/>
                <a:ext cx="6083166" cy="461665"/>
              </a:xfrm>
              <a:prstGeom prst="rect">
                <a:avLst/>
              </a:prstGeom>
              <a:blipFill>
                <a:blip r:embed="rId6"/>
                <a:stretch>
                  <a:fillRect l="-1603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611465-8762-47FB-BB3D-43F95C6281D6}"/>
                  </a:ext>
                </a:extLst>
              </p:cNvPr>
              <p:cNvSpPr txBox="1"/>
              <p:nvPr/>
            </p:nvSpPr>
            <p:spPr>
              <a:xfrm>
                <a:off x="1952325" y="5695970"/>
                <a:ext cx="3792354" cy="739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611465-8762-47FB-BB3D-43F95C62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325" y="5695970"/>
                <a:ext cx="3792354" cy="7391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EBE8284-E13D-426E-9641-663D081B9C1C}"/>
              </a:ext>
            </a:extLst>
          </p:cNvPr>
          <p:cNvSpPr txBox="1"/>
          <p:nvPr/>
        </p:nvSpPr>
        <p:spPr>
          <a:xfrm>
            <a:off x="427887" y="4868174"/>
            <a:ext cx="596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Обучение политики:</a:t>
            </a:r>
            <a:endParaRPr lang="ru-RU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499EAD-865D-425C-9E3A-FF0FB34269A7}"/>
              </a:ext>
            </a:extLst>
          </p:cNvPr>
          <p:cNvSpPr txBox="1"/>
          <p:nvPr/>
        </p:nvSpPr>
        <p:spPr>
          <a:xfrm>
            <a:off x="6147336" y="5570818"/>
            <a:ext cx="5037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Градиентный подъём</a:t>
            </a:r>
            <a:endParaRPr lang="ru-RU" sz="20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61A514AB-B203-4100-8C09-9D014591261E}"/>
              </a:ext>
            </a:extLst>
          </p:cNvPr>
          <p:cNvGrpSpPr/>
          <p:nvPr/>
        </p:nvGrpSpPr>
        <p:grpSpPr>
          <a:xfrm>
            <a:off x="8367571" y="1185400"/>
            <a:ext cx="3375126" cy="1554929"/>
            <a:chOff x="7222165" y="1675417"/>
            <a:chExt cx="3375126" cy="15549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Прямоугольник 41">
                  <a:extLst>
                    <a:ext uri="{FF2B5EF4-FFF2-40B4-BE49-F238E27FC236}">
                      <a16:creationId xmlns:a16="http://schemas.microsoft.com/office/drawing/2014/main" id="{7FC9F825-2435-4F85-A12F-6A3FCAA0E97A}"/>
                    </a:ext>
                  </a:extLst>
                </p:cNvPr>
                <p:cNvSpPr/>
                <p:nvPr/>
              </p:nvSpPr>
              <p:spPr>
                <a:xfrm>
                  <a:off x="8562889" y="1675417"/>
                  <a:ext cx="76732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42" name="Прямоугольник 41">
                  <a:extLst>
                    <a:ext uri="{FF2B5EF4-FFF2-40B4-BE49-F238E27FC236}">
                      <a16:creationId xmlns:a16="http://schemas.microsoft.com/office/drawing/2014/main" id="{7FC9F825-2435-4F85-A12F-6A3FCAA0E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889" y="1675417"/>
                  <a:ext cx="76732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Группа 42">
              <a:extLst>
                <a:ext uri="{FF2B5EF4-FFF2-40B4-BE49-F238E27FC236}">
                  <a16:creationId xmlns:a16="http://schemas.microsoft.com/office/drawing/2014/main" id="{4852B773-A968-4C18-8E63-EB6E4F7A0F58}"/>
                </a:ext>
              </a:extLst>
            </p:cNvPr>
            <p:cNvGrpSpPr/>
            <p:nvPr/>
          </p:nvGrpSpPr>
          <p:grpSpPr>
            <a:xfrm>
              <a:off x="8473716" y="2170676"/>
              <a:ext cx="934324" cy="1059670"/>
              <a:chOff x="6331734" y="2438418"/>
              <a:chExt cx="1567666" cy="1777981"/>
            </a:xfrm>
          </p:grpSpPr>
          <p:sp>
            <p:nvSpPr>
              <p:cNvPr id="59" name="Трапеция 58">
                <a:extLst>
                  <a:ext uri="{FF2B5EF4-FFF2-40B4-BE49-F238E27FC236}">
                    <a16:creationId xmlns:a16="http://schemas.microsoft.com/office/drawing/2014/main" id="{AC16B3EA-71C3-4690-B667-94FF42922B67}"/>
                  </a:ext>
                </a:extLst>
              </p:cNvPr>
              <p:cNvSpPr/>
              <p:nvPr/>
            </p:nvSpPr>
            <p:spPr>
              <a:xfrm rot="5400000">
                <a:off x="6226576" y="2543576"/>
                <a:ext cx="1777981" cy="1567666"/>
              </a:xfrm>
              <a:prstGeom prst="trapezoid">
                <a:avLst/>
              </a:prstGeom>
              <a:solidFill>
                <a:srgbClr val="76B900"/>
              </a:solidFill>
              <a:ln w="38100">
                <a:solidFill>
                  <a:srgbClr val="4B7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grpSp>
            <p:nvGrpSpPr>
              <p:cNvPr id="69" name="Группа 68">
                <a:extLst>
                  <a:ext uri="{FF2B5EF4-FFF2-40B4-BE49-F238E27FC236}">
                    <a16:creationId xmlns:a16="http://schemas.microsoft.com/office/drawing/2014/main" id="{C8749EAB-D616-433D-B936-61B197BFF8EF}"/>
                  </a:ext>
                </a:extLst>
              </p:cNvPr>
              <p:cNvGrpSpPr/>
              <p:nvPr/>
            </p:nvGrpSpPr>
            <p:grpSpPr>
              <a:xfrm>
                <a:off x="6509952" y="2785957"/>
                <a:ext cx="1195483" cy="947844"/>
                <a:chOff x="4556352" y="2559881"/>
                <a:chExt cx="1414274" cy="1121313"/>
              </a:xfrm>
            </p:grpSpPr>
            <p:pic>
              <p:nvPicPr>
                <p:cNvPr id="70" name="Picture 2" descr="C:\Users\LK\Kocherga\gear.png">
                  <a:extLst>
                    <a:ext uri="{FF2B5EF4-FFF2-40B4-BE49-F238E27FC236}">
                      <a16:creationId xmlns:a16="http://schemas.microsoft.com/office/drawing/2014/main" id="{B333216D-A7D0-4733-B891-A4F7CE373F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grayscl/>
                </a:blip>
                <a:srcRect/>
                <a:stretch>
                  <a:fillRect/>
                </a:stretch>
              </p:blipFill>
              <p:spPr bwMode="auto">
                <a:xfrm>
                  <a:off x="4556352" y="2559881"/>
                  <a:ext cx="1011393" cy="1011393"/>
                </a:xfrm>
                <a:prstGeom prst="rect">
                  <a:avLst/>
                </a:prstGeom>
                <a:noFill/>
              </p:spPr>
            </p:pic>
            <p:pic>
              <p:nvPicPr>
                <p:cNvPr id="74" name="Picture 2" descr="C:\Users\LK\Kocherga\gear.png">
                  <a:extLst>
                    <a:ext uri="{FF2B5EF4-FFF2-40B4-BE49-F238E27FC236}">
                      <a16:creationId xmlns:a16="http://schemas.microsoft.com/office/drawing/2014/main" id="{B57C009B-B513-4224-BBAD-AA8E47544D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grayscl/>
                </a:blip>
                <a:srcRect/>
                <a:stretch>
                  <a:fillRect/>
                </a:stretch>
              </p:blipFill>
              <p:spPr bwMode="auto">
                <a:xfrm rot="20980751">
                  <a:off x="5329937" y="3040505"/>
                  <a:ext cx="640689" cy="640689"/>
                </a:xfrm>
                <a:prstGeom prst="rect">
                  <a:avLst/>
                </a:prstGeom>
                <a:noFill/>
              </p:spPr>
            </p:pic>
          </p:grpSp>
        </p:grp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DC38560A-5E56-4DBA-9914-47D682FFFE02}"/>
                </a:ext>
              </a:extLst>
            </p:cNvPr>
            <p:cNvCxnSpPr>
              <a:cxnSpLocks/>
            </p:cNvCxnSpPr>
            <p:nvPr/>
          </p:nvCxnSpPr>
          <p:spPr>
            <a:xfrm>
              <a:off x="7700777" y="2671790"/>
              <a:ext cx="5045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166838E1-2608-44D2-A340-29517DC91A33}"/>
                </a:ext>
              </a:extLst>
            </p:cNvPr>
            <p:cNvCxnSpPr>
              <a:cxnSpLocks/>
            </p:cNvCxnSpPr>
            <p:nvPr/>
          </p:nvCxnSpPr>
          <p:spPr>
            <a:xfrm>
              <a:off x="9574528" y="2671790"/>
              <a:ext cx="5045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Прямоугольник 45">
                  <a:extLst>
                    <a:ext uri="{FF2B5EF4-FFF2-40B4-BE49-F238E27FC236}">
                      <a16:creationId xmlns:a16="http://schemas.microsoft.com/office/drawing/2014/main" id="{57FDA988-6116-4DAF-9145-F4DB19019860}"/>
                    </a:ext>
                  </a:extLst>
                </p:cNvPr>
                <p:cNvSpPr/>
                <p:nvPr/>
              </p:nvSpPr>
              <p:spPr>
                <a:xfrm>
                  <a:off x="7222165" y="2368435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rgbClr val="3D3BFF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46" name="Прямоугольник 45">
                  <a:extLst>
                    <a:ext uri="{FF2B5EF4-FFF2-40B4-BE49-F238E27FC236}">
                      <a16:creationId xmlns:a16="http://schemas.microsoft.com/office/drawing/2014/main" id="{57FDA988-6116-4DAF-9145-F4DB190198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165" y="2368435"/>
                  <a:ext cx="464550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Прямоугольник 46">
                  <a:extLst>
                    <a:ext uri="{FF2B5EF4-FFF2-40B4-BE49-F238E27FC236}">
                      <a16:creationId xmlns:a16="http://schemas.microsoft.com/office/drawing/2014/main" id="{AE464C2E-C6E0-426A-ABBC-E84F57C763D2}"/>
                    </a:ext>
                  </a:extLst>
                </p:cNvPr>
                <p:cNvSpPr/>
                <p:nvPr/>
              </p:nvSpPr>
              <p:spPr>
                <a:xfrm>
                  <a:off x="10096065" y="2368435"/>
                  <a:ext cx="5012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</m:oMath>
                    </m:oMathPara>
                  </a14:m>
                  <a:endParaRPr lang="ru-RU" sz="2800" dirty="0">
                    <a:solidFill>
                      <a:srgbClr val="EC4AAF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47" name="Прямоугольник 46">
                  <a:extLst>
                    <a:ext uri="{FF2B5EF4-FFF2-40B4-BE49-F238E27FC236}">
                      <a16:creationId xmlns:a16="http://schemas.microsoft.com/office/drawing/2014/main" id="{AE464C2E-C6E0-426A-ABBC-E84F57C763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6065" y="2368435"/>
                  <a:ext cx="501226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54760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Actor-Critic</a:t>
            </a:r>
            <a:endParaRPr lang="ru-RU" sz="3600" dirty="0"/>
          </a:p>
        </p:txBody>
      </p:sp>
      <p:sp>
        <p:nvSpPr>
          <p:cNvPr id="33" name="Скругленный прямоугольник 75">
            <a:extLst>
              <a:ext uri="{FF2B5EF4-FFF2-40B4-BE49-F238E27FC236}">
                <a16:creationId xmlns:a16="http://schemas.microsoft.com/office/drawing/2014/main" id="{451CA407-703B-4A9B-AA4A-1B03AE69AEA6}"/>
              </a:ext>
            </a:extLst>
          </p:cNvPr>
          <p:cNvSpPr/>
          <p:nvPr/>
        </p:nvSpPr>
        <p:spPr>
          <a:xfrm>
            <a:off x="6603794" y="1552074"/>
            <a:ext cx="3483483" cy="1220389"/>
          </a:xfrm>
          <a:prstGeom prst="roundRect">
            <a:avLst/>
          </a:prstGeom>
          <a:solidFill>
            <a:srgbClr val="3D3BFF"/>
          </a:solidFill>
          <a:ln w="38100">
            <a:solidFill>
              <a:srgbClr val="120175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Q-Learning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4" name="Скругленный прямоугольник 75">
            <a:extLst>
              <a:ext uri="{FF2B5EF4-FFF2-40B4-BE49-F238E27FC236}">
                <a16:creationId xmlns:a16="http://schemas.microsoft.com/office/drawing/2014/main" id="{7A1B4F70-731C-4EE0-A74D-0C899A0CFC76}"/>
              </a:ext>
            </a:extLst>
          </p:cNvPr>
          <p:cNvSpPr/>
          <p:nvPr/>
        </p:nvSpPr>
        <p:spPr>
          <a:xfrm>
            <a:off x="1694909" y="1552074"/>
            <a:ext cx="3483483" cy="1220389"/>
          </a:xfrm>
          <a:prstGeom prst="roundRect">
            <a:avLst/>
          </a:prstGeom>
          <a:solidFill>
            <a:srgbClr val="E67300"/>
          </a:solidFill>
          <a:ln w="38100">
            <a:solidFill>
              <a:srgbClr val="9E4F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Policy Gradients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Знак ''плюс'' 52">
            <a:extLst>
              <a:ext uri="{FF2B5EF4-FFF2-40B4-BE49-F238E27FC236}">
                <a16:creationId xmlns:a16="http://schemas.microsoft.com/office/drawing/2014/main" id="{4B01F5D6-0A29-477F-9D40-C41BA57B8E81}"/>
              </a:ext>
            </a:extLst>
          </p:cNvPr>
          <p:cNvSpPr/>
          <p:nvPr/>
        </p:nvSpPr>
        <p:spPr>
          <a:xfrm>
            <a:off x="5621154" y="1915814"/>
            <a:ext cx="519998" cy="519998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437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Actor-Critic</a:t>
            </a:r>
            <a:endParaRPr lang="ru-RU" sz="3600" dirty="0"/>
          </a:p>
        </p:txBody>
      </p:sp>
      <p:sp>
        <p:nvSpPr>
          <p:cNvPr id="33" name="Скругленный прямоугольник 75">
            <a:extLst>
              <a:ext uri="{FF2B5EF4-FFF2-40B4-BE49-F238E27FC236}">
                <a16:creationId xmlns:a16="http://schemas.microsoft.com/office/drawing/2014/main" id="{451CA407-703B-4A9B-AA4A-1B03AE69AEA6}"/>
              </a:ext>
            </a:extLst>
          </p:cNvPr>
          <p:cNvSpPr/>
          <p:nvPr/>
        </p:nvSpPr>
        <p:spPr>
          <a:xfrm>
            <a:off x="6603794" y="1552074"/>
            <a:ext cx="3483483" cy="1220389"/>
          </a:xfrm>
          <a:prstGeom prst="roundRect">
            <a:avLst/>
          </a:prstGeom>
          <a:solidFill>
            <a:srgbClr val="3D3BFF"/>
          </a:solidFill>
          <a:ln w="38100">
            <a:solidFill>
              <a:srgbClr val="120175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Q-Learning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4" name="Скругленный прямоугольник 75">
            <a:extLst>
              <a:ext uri="{FF2B5EF4-FFF2-40B4-BE49-F238E27FC236}">
                <a16:creationId xmlns:a16="http://schemas.microsoft.com/office/drawing/2014/main" id="{7A1B4F70-731C-4EE0-A74D-0C899A0CFC76}"/>
              </a:ext>
            </a:extLst>
          </p:cNvPr>
          <p:cNvSpPr/>
          <p:nvPr/>
        </p:nvSpPr>
        <p:spPr>
          <a:xfrm>
            <a:off x="1694909" y="1552074"/>
            <a:ext cx="3483483" cy="1220389"/>
          </a:xfrm>
          <a:prstGeom prst="roundRect">
            <a:avLst/>
          </a:prstGeom>
          <a:solidFill>
            <a:srgbClr val="E67300"/>
          </a:solidFill>
          <a:ln w="38100">
            <a:solidFill>
              <a:srgbClr val="9E4F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Policy Gradients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6" name="Скругленный прямоугольник 75">
            <a:extLst>
              <a:ext uri="{FF2B5EF4-FFF2-40B4-BE49-F238E27FC236}">
                <a16:creationId xmlns:a16="http://schemas.microsoft.com/office/drawing/2014/main" id="{285EB63A-08F5-42EF-9DF5-DA31BD5280A8}"/>
              </a:ext>
            </a:extLst>
          </p:cNvPr>
          <p:cNvSpPr/>
          <p:nvPr/>
        </p:nvSpPr>
        <p:spPr>
          <a:xfrm>
            <a:off x="6603794" y="4095164"/>
            <a:ext cx="3483483" cy="1220389"/>
          </a:xfrm>
          <a:prstGeom prst="roundRect">
            <a:avLst/>
          </a:prstGeom>
          <a:solidFill>
            <a:srgbClr val="3D3BFF"/>
          </a:solidFill>
          <a:ln w="38100">
            <a:solidFill>
              <a:srgbClr val="120175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Q-</a:t>
            </a:r>
            <a:r>
              <a: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функция</a:t>
            </a:r>
          </a:p>
        </p:txBody>
      </p:sp>
      <p:sp>
        <p:nvSpPr>
          <p:cNvPr id="48" name="Скругленный прямоугольник 75">
            <a:extLst>
              <a:ext uri="{FF2B5EF4-FFF2-40B4-BE49-F238E27FC236}">
                <a16:creationId xmlns:a16="http://schemas.microsoft.com/office/drawing/2014/main" id="{F33C1227-CF89-41E7-A188-54075016B4A7}"/>
              </a:ext>
            </a:extLst>
          </p:cNvPr>
          <p:cNvSpPr/>
          <p:nvPr/>
        </p:nvSpPr>
        <p:spPr>
          <a:xfrm>
            <a:off x="1694909" y="4095164"/>
            <a:ext cx="3483483" cy="1220389"/>
          </a:xfrm>
          <a:prstGeom prst="roundRect">
            <a:avLst/>
          </a:prstGeom>
          <a:solidFill>
            <a:srgbClr val="E67300"/>
          </a:solidFill>
          <a:ln w="38100">
            <a:solidFill>
              <a:srgbClr val="9E4F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Политика</a:t>
            </a: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27508F4D-D08E-4BAF-B7E6-E70359F09ADA}"/>
              </a:ext>
            </a:extLst>
          </p:cNvPr>
          <p:cNvSpPr/>
          <p:nvPr/>
        </p:nvSpPr>
        <p:spPr>
          <a:xfrm>
            <a:off x="2942193" y="3533093"/>
            <a:ext cx="1072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Actor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79798FE4-FE45-407A-9FCD-538F4CD81BA7}"/>
              </a:ext>
            </a:extLst>
          </p:cNvPr>
          <p:cNvSpPr/>
          <p:nvPr/>
        </p:nvSpPr>
        <p:spPr>
          <a:xfrm>
            <a:off x="7908828" y="3533093"/>
            <a:ext cx="1064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Critic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A98A1487-F03E-45FB-89A5-CEBA0BDF78E6}"/>
              </a:ext>
            </a:extLst>
          </p:cNvPr>
          <p:cNvSpPr/>
          <p:nvPr/>
        </p:nvSpPr>
        <p:spPr>
          <a:xfrm>
            <a:off x="2095169" y="5354404"/>
            <a:ext cx="3041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Выбор действия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31FDCF7D-F199-4FFA-8381-07D8DB9062FE}"/>
              </a:ext>
            </a:extLst>
          </p:cNvPr>
          <p:cNvSpPr/>
          <p:nvPr/>
        </p:nvSpPr>
        <p:spPr>
          <a:xfrm>
            <a:off x="6878925" y="5354404"/>
            <a:ext cx="3201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Оценка действия</a:t>
            </a:r>
          </a:p>
        </p:txBody>
      </p:sp>
      <p:sp>
        <p:nvSpPr>
          <p:cNvPr id="53" name="Знак ''плюс'' 52">
            <a:extLst>
              <a:ext uri="{FF2B5EF4-FFF2-40B4-BE49-F238E27FC236}">
                <a16:creationId xmlns:a16="http://schemas.microsoft.com/office/drawing/2014/main" id="{4B01F5D6-0A29-477F-9D40-C41BA57B8E81}"/>
              </a:ext>
            </a:extLst>
          </p:cNvPr>
          <p:cNvSpPr/>
          <p:nvPr/>
        </p:nvSpPr>
        <p:spPr>
          <a:xfrm>
            <a:off x="5621154" y="1915814"/>
            <a:ext cx="519998" cy="519998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4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Exploration vs. Exploitation</a:t>
            </a:r>
            <a:endParaRPr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EE973C7A-BB92-4218-8526-DC4785E2CB8F}"/>
              </a:ext>
            </a:extLst>
          </p:cNvPr>
          <p:cNvSpPr/>
          <p:nvPr/>
        </p:nvSpPr>
        <p:spPr>
          <a:xfrm>
            <a:off x="600684" y="1179184"/>
            <a:ext cx="9775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Эксплуатация оптимальной стратегии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(exploitation)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9DC2E048-DCAF-47F1-BDCC-F6E923578BEE}"/>
              </a:ext>
            </a:extLst>
          </p:cNvPr>
          <p:cNvGrpSpPr/>
          <p:nvPr/>
        </p:nvGrpSpPr>
        <p:grpSpPr>
          <a:xfrm>
            <a:off x="1669000" y="1817547"/>
            <a:ext cx="736490" cy="725532"/>
            <a:chOff x="2772860" y="3015495"/>
            <a:chExt cx="736490" cy="725532"/>
          </a:xfrm>
        </p:grpSpPr>
        <p:sp>
          <p:nvSpPr>
            <p:cNvPr id="67" name="Скругленный прямоугольник 75">
              <a:extLst>
                <a:ext uri="{FF2B5EF4-FFF2-40B4-BE49-F238E27FC236}">
                  <a16:creationId xmlns:a16="http://schemas.microsoft.com/office/drawing/2014/main" id="{52C4EA5A-3309-436B-9617-44EFA269E2DF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Прямоугольник 67">
                  <a:extLst>
                    <a:ext uri="{FF2B5EF4-FFF2-40B4-BE49-F238E27FC236}">
                      <a16:creationId xmlns:a16="http://schemas.microsoft.com/office/drawing/2014/main" id="{B423C2B3-2C44-499B-A41D-58393CE51AA4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2" name="Прямоугольник 1">
                  <a:extLst>
                    <a:ext uri="{FF2B5EF4-FFF2-40B4-BE49-F238E27FC236}">
                      <a16:creationId xmlns:a16="http://schemas.microsoft.com/office/drawing/2014/main" id="{B71300E9-B153-4D0A-BFB4-5510203A69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D6848BD7-7670-4211-A1EF-A84151AC818E}"/>
                  </a:ext>
                </a:extLst>
              </p:cNvPr>
              <p:cNvSpPr/>
              <p:nvPr/>
            </p:nvSpPr>
            <p:spPr>
              <a:xfrm>
                <a:off x="3273328" y="1901135"/>
                <a:ext cx="2565446" cy="73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solidFill>
                                    <a:srgbClr val="3D3B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8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D6848BD7-7670-4211-A1EF-A84151AC8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28" y="1901135"/>
                <a:ext cx="2565446" cy="731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C08BF582-11A8-42D3-9259-5DAED3850820}"/>
              </a:ext>
            </a:extLst>
          </p:cNvPr>
          <p:cNvCxnSpPr>
            <a:cxnSpLocks/>
          </p:cNvCxnSpPr>
          <p:nvPr/>
        </p:nvCxnSpPr>
        <p:spPr>
          <a:xfrm>
            <a:off x="2660185" y="2180313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935F7E91-939E-4E27-B84B-5279217F6AD5}"/>
              </a:ext>
            </a:extLst>
          </p:cNvPr>
          <p:cNvCxnSpPr>
            <a:cxnSpLocks/>
          </p:cNvCxnSpPr>
          <p:nvPr/>
        </p:nvCxnSpPr>
        <p:spPr>
          <a:xfrm>
            <a:off x="5894273" y="2180313"/>
            <a:ext cx="5045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E4337BDB-461B-48B8-A8C6-00A062243B6C}"/>
              </a:ext>
            </a:extLst>
          </p:cNvPr>
          <p:cNvSpPr/>
          <p:nvPr/>
        </p:nvSpPr>
        <p:spPr>
          <a:xfrm>
            <a:off x="600684" y="2931211"/>
            <a:ext cx="8552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Исследование новых путей </a:t>
            </a:r>
            <a:r>
              <a:rPr lang="ru-RU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exploration)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05D9D756-005E-485E-99ED-11F585C0FEAE}"/>
              </a:ext>
            </a:extLst>
          </p:cNvPr>
          <p:cNvGrpSpPr/>
          <p:nvPr/>
        </p:nvGrpSpPr>
        <p:grpSpPr>
          <a:xfrm>
            <a:off x="1665955" y="3559719"/>
            <a:ext cx="736490" cy="725532"/>
            <a:chOff x="2772860" y="3015495"/>
            <a:chExt cx="736490" cy="725532"/>
          </a:xfrm>
        </p:grpSpPr>
        <p:sp>
          <p:nvSpPr>
            <p:cNvPr id="77" name="Скругленный прямоугольник 75">
              <a:extLst>
                <a:ext uri="{FF2B5EF4-FFF2-40B4-BE49-F238E27FC236}">
                  <a16:creationId xmlns:a16="http://schemas.microsoft.com/office/drawing/2014/main" id="{9285C6A5-1293-4A21-8B34-6D204CA1C22C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Прямоугольник 77">
                  <a:extLst>
                    <a:ext uri="{FF2B5EF4-FFF2-40B4-BE49-F238E27FC236}">
                      <a16:creationId xmlns:a16="http://schemas.microsoft.com/office/drawing/2014/main" id="{736EC6A8-F92D-4DB7-A018-0363609610CD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31" name="Прямоугольник 30">
                  <a:extLst>
                    <a:ext uri="{FF2B5EF4-FFF2-40B4-BE49-F238E27FC236}">
                      <a16:creationId xmlns:a16="http://schemas.microsoft.com/office/drawing/2014/main" id="{4BFB5964-F385-4AF6-BAB3-E6AA6EB2F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8134F851-F321-46EC-BCDE-963557A3292D}"/>
              </a:ext>
            </a:extLst>
          </p:cNvPr>
          <p:cNvCxnSpPr>
            <a:cxnSpLocks/>
          </p:cNvCxnSpPr>
          <p:nvPr/>
        </p:nvCxnSpPr>
        <p:spPr>
          <a:xfrm>
            <a:off x="2704699" y="3922485"/>
            <a:ext cx="369103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720F4B01-A8F5-43A7-9FD6-9DAC6CC8789E}"/>
                  </a:ext>
                </a:extLst>
              </p:cNvPr>
              <p:cNvSpPr/>
              <p:nvPr/>
            </p:nvSpPr>
            <p:spPr>
              <a:xfrm>
                <a:off x="2910750" y="3971373"/>
                <a:ext cx="330717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случайное действие</a:t>
                </a:r>
                <a:r>
                  <a:rPr lang="en-US" sz="20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EC4AAF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𝑎</m:t>
                    </m:r>
                  </m:oMath>
                </a14:m>
                <a:r>
                  <a:rPr lang="ru-RU" sz="20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endParaRPr lang="ru-RU" sz="2000" dirty="0">
                  <a:solidFill>
                    <a:schemeClr val="tx1">
                      <a:lumMod val="50000"/>
                    </a:schemeClr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720F4B01-A8F5-43A7-9FD6-9DAC6CC87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750" y="3971373"/>
                <a:ext cx="3307170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57FA315D-ADBE-497F-A825-B4BD65630320}"/>
              </a:ext>
            </a:extLst>
          </p:cNvPr>
          <p:cNvSpPr/>
          <p:nvPr/>
        </p:nvSpPr>
        <p:spPr>
          <a:xfrm>
            <a:off x="571808" y="4636057"/>
            <a:ext cx="8552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Эпсилон-жадный подход </a:t>
            </a:r>
            <a:r>
              <a:rPr lang="ru-RU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eps-greedy)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149AB4FB-4478-462E-80CE-1506EF579780}"/>
                  </a:ext>
                </a:extLst>
              </p:cNvPr>
              <p:cNvSpPr/>
              <p:nvPr/>
            </p:nvSpPr>
            <p:spPr>
              <a:xfrm>
                <a:off x="6588179" y="5780917"/>
                <a:ext cx="2229456" cy="640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solidFill>
                                    <a:srgbClr val="3D3B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solidFill>
                                    <a:srgbClr val="EC4AA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24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149AB4FB-4478-462E-80CE-1506EF579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79" y="5780917"/>
                <a:ext cx="2229456" cy="640303"/>
              </a:xfrm>
              <a:prstGeom prst="rect">
                <a:avLst/>
              </a:prstGeom>
              <a:blipFill>
                <a:blip r:embed="rId7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C454F2B7-CCBB-4142-AEC7-37BD15681F28}"/>
              </a:ext>
            </a:extLst>
          </p:cNvPr>
          <p:cNvGrpSpPr/>
          <p:nvPr/>
        </p:nvGrpSpPr>
        <p:grpSpPr>
          <a:xfrm>
            <a:off x="1665955" y="5281155"/>
            <a:ext cx="736490" cy="725532"/>
            <a:chOff x="2772860" y="3015495"/>
            <a:chExt cx="736490" cy="725532"/>
          </a:xfrm>
        </p:grpSpPr>
        <p:sp>
          <p:nvSpPr>
            <p:cNvPr id="95" name="Скругленный прямоугольник 75">
              <a:extLst>
                <a:ext uri="{FF2B5EF4-FFF2-40B4-BE49-F238E27FC236}">
                  <a16:creationId xmlns:a16="http://schemas.microsoft.com/office/drawing/2014/main" id="{98E07063-EC0E-4A84-8885-805D57623B5A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Прямоугольник 95">
                  <a:extLst>
                    <a:ext uri="{FF2B5EF4-FFF2-40B4-BE49-F238E27FC236}">
                      <a16:creationId xmlns:a16="http://schemas.microsoft.com/office/drawing/2014/main" id="{0CFF50B2-8B7A-4CC7-8905-D3A21C7F866C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45" name="Прямоугольник 44">
                  <a:extLst>
                    <a:ext uri="{FF2B5EF4-FFF2-40B4-BE49-F238E27FC236}">
                      <a16:creationId xmlns:a16="http://schemas.microsoft.com/office/drawing/2014/main" id="{3B99A91C-C6BD-4EB2-ABE1-FEB9D505E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0A058AC3-8A4A-4D99-8DAB-154152C3E20B}"/>
                  </a:ext>
                </a:extLst>
              </p:cNvPr>
              <p:cNvSpPr/>
              <p:nvPr/>
            </p:nvSpPr>
            <p:spPr>
              <a:xfrm>
                <a:off x="3234397" y="5199740"/>
                <a:ext cx="265987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с вероятностью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ru-RU" sz="2000" dirty="0">
                  <a:solidFill>
                    <a:schemeClr val="tx1">
                      <a:lumMod val="50000"/>
                    </a:schemeClr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0A058AC3-8A4A-4D99-8DAB-154152C3E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397" y="5199740"/>
                <a:ext cx="2659876" cy="400110"/>
              </a:xfrm>
              <a:prstGeom prst="rect">
                <a:avLst/>
              </a:prstGeom>
              <a:blipFill>
                <a:blip r:embed="rId10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8D4EB204-78C8-4F44-97FE-72305072F150}"/>
                  </a:ext>
                </a:extLst>
              </p:cNvPr>
              <p:cNvSpPr/>
              <p:nvPr/>
            </p:nvSpPr>
            <p:spPr>
              <a:xfrm>
                <a:off x="3132131" y="5831834"/>
                <a:ext cx="286440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с вероятностью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ru-RU" sz="2000" dirty="0">
                  <a:solidFill>
                    <a:schemeClr val="tx1">
                      <a:lumMod val="50000"/>
                    </a:schemeClr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8D4EB204-78C8-4F44-97FE-72305072F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131" y="5831834"/>
                <a:ext cx="2864408" cy="400110"/>
              </a:xfrm>
              <a:prstGeom prst="rect">
                <a:avLst/>
              </a:prstGeom>
              <a:blipFill>
                <a:blip r:embed="rId11"/>
                <a:stretch>
                  <a:fillRect l="-851" t="-9231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Соединитель: уступ 85">
            <a:extLst>
              <a:ext uri="{FF2B5EF4-FFF2-40B4-BE49-F238E27FC236}">
                <a16:creationId xmlns:a16="http://schemas.microsoft.com/office/drawing/2014/main" id="{60124F27-FEA0-4D1C-86DC-E85A7FD8C25C}"/>
              </a:ext>
            </a:extLst>
          </p:cNvPr>
          <p:cNvCxnSpPr>
            <a:cxnSpLocks/>
            <a:stCxn id="95" idx="3"/>
            <a:endCxn id="84" idx="1"/>
          </p:cNvCxnSpPr>
          <p:nvPr/>
        </p:nvCxnSpPr>
        <p:spPr>
          <a:xfrm flipV="1">
            <a:off x="2402445" y="5399795"/>
            <a:ext cx="831952" cy="2441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: уступ 86">
            <a:extLst>
              <a:ext uri="{FF2B5EF4-FFF2-40B4-BE49-F238E27FC236}">
                <a16:creationId xmlns:a16="http://schemas.microsoft.com/office/drawing/2014/main" id="{767D47D3-A658-4DE8-842E-8C0A624F94B3}"/>
              </a:ext>
            </a:extLst>
          </p:cNvPr>
          <p:cNvCxnSpPr>
            <a:cxnSpLocks/>
            <a:stCxn id="95" idx="3"/>
            <a:endCxn id="85" idx="1"/>
          </p:cNvCxnSpPr>
          <p:nvPr/>
        </p:nvCxnSpPr>
        <p:spPr>
          <a:xfrm>
            <a:off x="2402445" y="5643921"/>
            <a:ext cx="729686" cy="3879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0B5BC9DA-FAD6-48DE-9F32-DCB02ABCAFBB}"/>
                  </a:ext>
                </a:extLst>
              </p:cNvPr>
              <p:cNvSpPr/>
              <p:nvPr/>
            </p:nvSpPr>
            <p:spPr>
              <a:xfrm>
                <a:off x="6785811" y="5199740"/>
                <a:ext cx="148229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random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EC4AAF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𝑎</m:t>
                    </m:r>
                  </m:oMath>
                </a14:m>
                <a:r>
                  <a:rPr lang="ru-RU" sz="20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endParaRPr lang="ru-RU" sz="2000" dirty="0">
                  <a:solidFill>
                    <a:schemeClr val="tx1">
                      <a:lumMod val="50000"/>
                    </a:schemeClr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0B5BC9DA-FAD6-48DE-9F32-DCB02ABCA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811" y="5199740"/>
                <a:ext cx="1482290" cy="400110"/>
              </a:xfrm>
              <a:prstGeom prst="rect">
                <a:avLst/>
              </a:prstGeom>
              <a:blipFill>
                <a:blip r:embed="rId12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907DE2B-A898-4CA3-A9B9-5457133E9003}"/>
              </a:ext>
            </a:extLst>
          </p:cNvPr>
          <p:cNvCxnSpPr>
            <a:cxnSpLocks/>
          </p:cNvCxnSpPr>
          <p:nvPr/>
        </p:nvCxnSpPr>
        <p:spPr>
          <a:xfrm>
            <a:off x="5823284" y="5442675"/>
            <a:ext cx="9047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4D5A19BD-123C-45BF-8C78-1DE59F28B2B9}"/>
              </a:ext>
            </a:extLst>
          </p:cNvPr>
          <p:cNvCxnSpPr>
            <a:cxnSpLocks/>
          </p:cNvCxnSpPr>
          <p:nvPr/>
        </p:nvCxnSpPr>
        <p:spPr>
          <a:xfrm>
            <a:off x="6034003" y="6049067"/>
            <a:ext cx="4726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: уступ 90">
            <a:extLst>
              <a:ext uri="{FF2B5EF4-FFF2-40B4-BE49-F238E27FC236}">
                <a16:creationId xmlns:a16="http://schemas.microsoft.com/office/drawing/2014/main" id="{05964CAC-3E92-40F5-A242-9B0199BAA3AC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268101" y="5399795"/>
            <a:ext cx="1363736" cy="244126"/>
          </a:xfrm>
          <a:prstGeom prst="bentConnector3">
            <a:avLst>
              <a:gd name="adj1" fmla="val 6093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1AF2B447-644F-4DFA-8C5E-D319EB464CCE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8817635" y="5643921"/>
            <a:ext cx="814202" cy="457148"/>
          </a:xfrm>
          <a:prstGeom prst="bentConnector3">
            <a:avLst>
              <a:gd name="adj1" fmla="val 3463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9A23267B-3350-4B0A-803D-160DB0B3A52C}"/>
              </a:ext>
            </a:extLst>
          </p:cNvPr>
          <p:cNvGrpSpPr/>
          <p:nvPr/>
        </p:nvGrpSpPr>
        <p:grpSpPr>
          <a:xfrm>
            <a:off x="6706612" y="1802206"/>
            <a:ext cx="736490" cy="725532"/>
            <a:chOff x="7827040" y="2989819"/>
            <a:chExt cx="736490" cy="725532"/>
          </a:xfrm>
        </p:grpSpPr>
        <p:sp>
          <p:nvSpPr>
            <p:cNvPr id="98" name="Скругленный прямоугольник 75">
              <a:extLst>
                <a:ext uri="{FF2B5EF4-FFF2-40B4-BE49-F238E27FC236}">
                  <a16:creationId xmlns:a16="http://schemas.microsoft.com/office/drawing/2014/main" id="{2166EB0F-1C0B-49F0-B071-2A3C9F83994C}"/>
                </a:ext>
              </a:extLst>
            </p:cNvPr>
            <p:cNvSpPr/>
            <p:nvPr/>
          </p:nvSpPr>
          <p:spPr>
            <a:xfrm>
              <a:off x="7827040" y="2989819"/>
              <a:ext cx="736490" cy="725532"/>
            </a:xfrm>
            <a:prstGeom prst="roundRect">
              <a:avLst/>
            </a:prstGeom>
            <a:solidFill>
              <a:srgbClr val="EC4AAF"/>
            </a:solidFill>
            <a:ln w="38100">
              <a:solidFill>
                <a:srgbClr val="A3116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Прямоугольник 98">
                  <a:extLst>
                    <a:ext uri="{FF2B5EF4-FFF2-40B4-BE49-F238E27FC236}">
                      <a16:creationId xmlns:a16="http://schemas.microsoft.com/office/drawing/2014/main" id="{3FA5C0D2-A1D2-40DB-A14F-50325C3364C6}"/>
                    </a:ext>
                  </a:extLst>
                </p:cNvPr>
                <p:cNvSpPr/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9" name="Прямоугольник 18">
                  <a:extLst>
                    <a:ext uri="{FF2B5EF4-FFF2-40B4-BE49-F238E27FC236}">
                      <a16:creationId xmlns:a16="http://schemas.microsoft.com/office/drawing/2014/main" id="{B3D3A0E1-0854-4106-94EE-18712449E5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C544E5B4-5E0C-4A75-AFC8-BD296B8F3E3D}"/>
              </a:ext>
            </a:extLst>
          </p:cNvPr>
          <p:cNvGrpSpPr/>
          <p:nvPr/>
        </p:nvGrpSpPr>
        <p:grpSpPr>
          <a:xfrm>
            <a:off x="6706612" y="3547879"/>
            <a:ext cx="736490" cy="725532"/>
            <a:chOff x="7827040" y="2989819"/>
            <a:chExt cx="736490" cy="725532"/>
          </a:xfrm>
        </p:grpSpPr>
        <p:sp>
          <p:nvSpPr>
            <p:cNvPr id="101" name="Скругленный прямоугольник 75">
              <a:extLst>
                <a:ext uri="{FF2B5EF4-FFF2-40B4-BE49-F238E27FC236}">
                  <a16:creationId xmlns:a16="http://schemas.microsoft.com/office/drawing/2014/main" id="{A80A10B1-122C-4ED3-AA73-7E8F786C597B}"/>
                </a:ext>
              </a:extLst>
            </p:cNvPr>
            <p:cNvSpPr/>
            <p:nvPr/>
          </p:nvSpPr>
          <p:spPr>
            <a:xfrm>
              <a:off x="7827040" y="2989819"/>
              <a:ext cx="736490" cy="725532"/>
            </a:xfrm>
            <a:prstGeom prst="roundRect">
              <a:avLst/>
            </a:prstGeom>
            <a:solidFill>
              <a:srgbClr val="EC4AAF"/>
            </a:solidFill>
            <a:ln w="38100">
              <a:solidFill>
                <a:srgbClr val="A3116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Прямоугольник 101">
                  <a:extLst>
                    <a:ext uri="{FF2B5EF4-FFF2-40B4-BE49-F238E27FC236}">
                      <a16:creationId xmlns:a16="http://schemas.microsoft.com/office/drawing/2014/main" id="{385B35FA-0593-4E65-B906-FE6D2E4BC777}"/>
                    </a:ext>
                  </a:extLst>
                </p:cNvPr>
                <p:cNvSpPr/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9" name="Прямоугольник 18">
                  <a:extLst>
                    <a:ext uri="{FF2B5EF4-FFF2-40B4-BE49-F238E27FC236}">
                      <a16:creationId xmlns:a16="http://schemas.microsoft.com/office/drawing/2014/main" id="{B3D3A0E1-0854-4106-94EE-18712449E5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ACC5C81B-F5EB-4BAA-80E1-17F7A458A90A}"/>
              </a:ext>
            </a:extLst>
          </p:cNvPr>
          <p:cNvGrpSpPr/>
          <p:nvPr/>
        </p:nvGrpSpPr>
        <p:grpSpPr>
          <a:xfrm>
            <a:off x="9682566" y="5264805"/>
            <a:ext cx="736490" cy="725532"/>
            <a:chOff x="7827040" y="2989819"/>
            <a:chExt cx="736490" cy="725532"/>
          </a:xfrm>
        </p:grpSpPr>
        <p:sp>
          <p:nvSpPr>
            <p:cNvPr id="104" name="Скругленный прямоугольник 75">
              <a:extLst>
                <a:ext uri="{FF2B5EF4-FFF2-40B4-BE49-F238E27FC236}">
                  <a16:creationId xmlns:a16="http://schemas.microsoft.com/office/drawing/2014/main" id="{70C1AEE2-6AE4-488D-BFF8-9B2D6A0A0EA2}"/>
                </a:ext>
              </a:extLst>
            </p:cNvPr>
            <p:cNvSpPr/>
            <p:nvPr/>
          </p:nvSpPr>
          <p:spPr>
            <a:xfrm>
              <a:off x="7827040" y="2989819"/>
              <a:ext cx="736490" cy="725532"/>
            </a:xfrm>
            <a:prstGeom prst="roundRect">
              <a:avLst/>
            </a:prstGeom>
            <a:solidFill>
              <a:srgbClr val="EC4AAF"/>
            </a:solidFill>
            <a:ln w="38100">
              <a:solidFill>
                <a:srgbClr val="A3116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Прямоугольник 104">
                  <a:extLst>
                    <a:ext uri="{FF2B5EF4-FFF2-40B4-BE49-F238E27FC236}">
                      <a16:creationId xmlns:a16="http://schemas.microsoft.com/office/drawing/2014/main" id="{A5556C5A-7DCF-4C38-93CF-476368941810}"/>
                    </a:ext>
                  </a:extLst>
                </p:cNvPr>
                <p:cNvSpPr/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9" name="Прямоугольник 18">
                  <a:extLst>
                    <a:ext uri="{FF2B5EF4-FFF2-40B4-BE49-F238E27FC236}">
                      <a16:creationId xmlns:a16="http://schemas.microsoft.com/office/drawing/2014/main" id="{B3D3A0E1-0854-4106-94EE-18712449E5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9016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 idx="4294967295"/>
          </p:nvPr>
        </p:nvSpPr>
        <p:spPr>
          <a:xfrm>
            <a:off x="633062" y="2597670"/>
            <a:ext cx="10660063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100"/>
            </a:pPr>
            <a:r>
              <a:rPr lang="ru-RU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Домашнее задание</a:t>
            </a:r>
            <a:endParaRPr sz="5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body" idx="4294967295"/>
          </p:nvPr>
        </p:nvSpPr>
        <p:spPr>
          <a:xfrm>
            <a:off x="633062" y="2325688"/>
            <a:ext cx="1051560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</a:pPr>
            <a:r>
              <a:rPr lang="ru-RU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Обучение с подкреплением. Часть </a:t>
            </a:r>
            <a:r>
              <a:rPr lang="en-US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2</a:t>
            </a:r>
            <a:endParaRPr sz="1900" dirty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062" y="523841"/>
            <a:ext cx="1114425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80889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 idx="4294967295"/>
          </p:nvPr>
        </p:nvSpPr>
        <p:spPr>
          <a:xfrm>
            <a:off x="633062" y="2597670"/>
            <a:ext cx="10660063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100"/>
            </a:pPr>
            <a:r>
              <a:rPr lang="ru-RU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Заключение</a:t>
            </a:r>
            <a:endParaRPr sz="5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body" idx="4294967295"/>
          </p:nvPr>
        </p:nvSpPr>
        <p:spPr>
          <a:xfrm>
            <a:off x="633062" y="2325688"/>
            <a:ext cx="1051560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</a:pPr>
            <a:r>
              <a:rPr lang="ru-RU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Обучение с подкреплением. Часть </a:t>
            </a:r>
            <a:r>
              <a:rPr lang="en-US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2</a:t>
            </a:r>
            <a:endParaRPr sz="1900" dirty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062" y="523841"/>
            <a:ext cx="1114425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65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Q-Learning: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</a:t>
            </a:r>
            <a:endParaRPr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8533CE5-C463-4FB9-A2C8-9117E4F88255}"/>
              </a:ext>
            </a:extLst>
          </p:cNvPr>
          <p:cNvGrpSpPr/>
          <p:nvPr/>
        </p:nvGrpSpPr>
        <p:grpSpPr>
          <a:xfrm>
            <a:off x="1375224" y="1622465"/>
            <a:ext cx="736490" cy="725532"/>
            <a:chOff x="2772860" y="3015495"/>
            <a:chExt cx="736490" cy="725532"/>
          </a:xfrm>
        </p:grpSpPr>
        <p:sp>
          <p:nvSpPr>
            <p:cNvPr id="40" name="Скругленный прямоугольник 75">
              <a:extLst>
                <a:ext uri="{FF2B5EF4-FFF2-40B4-BE49-F238E27FC236}">
                  <a16:creationId xmlns:a16="http://schemas.microsoft.com/office/drawing/2014/main" id="{D8719853-DB4F-4BC1-B30B-47C3D207F52C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Прямоугольник 40">
                  <a:extLst>
                    <a:ext uri="{FF2B5EF4-FFF2-40B4-BE49-F238E27FC236}">
                      <a16:creationId xmlns:a16="http://schemas.microsoft.com/office/drawing/2014/main" id="{39BA178E-B239-4E11-89BF-4F15678C1723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28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Q-Learning: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</a:t>
            </a:r>
            <a:endParaRPr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8533CE5-C463-4FB9-A2C8-9117E4F88255}"/>
              </a:ext>
            </a:extLst>
          </p:cNvPr>
          <p:cNvGrpSpPr/>
          <p:nvPr/>
        </p:nvGrpSpPr>
        <p:grpSpPr>
          <a:xfrm>
            <a:off x="1375224" y="1622465"/>
            <a:ext cx="736490" cy="725532"/>
            <a:chOff x="2772860" y="3015495"/>
            <a:chExt cx="736490" cy="725532"/>
          </a:xfrm>
        </p:grpSpPr>
        <p:sp>
          <p:nvSpPr>
            <p:cNvPr id="40" name="Скругленный прямоугольник 75">
              <a:extLst>
                <a:ext uri="{FF2B5EF4-FFF2-40B4-BE49-F238E27FC236}">
                  <a16:creationId xmlns:a16="http://schemas.microsoft.com/office/drawing/2014/main" id="{D8719853-DB4F-4BC1-B30B-47C3D207F52C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Прямоугольник 40">
                  <a:extLst>
                    <a:ext uri="{FF2B5EF4-FFF2-40B4-BE49-F238E27FC236}">
                      <a16:creationId xmlns:a16="http://schemas.microsoft.com/office/drawing/2014/main" id="{39BA178E-B239-4E11-89BF-4F15678C1723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4CBF3099-E3DA-4FD7-910A-026827BCA96E}"/>
              </a:ext>
            </a:extLst>
          </p:cNvPr>
          <p:cNvGrpSpPr/>
          <p:nvPr/>
        </p:nvGrpSpPr>
        <p:grpSpPr>
          <a:xfrm>
            <a:off x="2724151" y="1622465"/>
            <a:ext cx="2286000" cy="725532"/>
            <a:chOff x="7827041" y="2989819"/>
            <a:chExt cx="1558291" cy="725532"/>
          </a:xfrm>
        </p:grpSpPr>
        <p:sp>
          <p:nvSpPr>
            <p:cNvPr id="43" name="Скругленный прямоугольник 75">
              <a:extLst>
                <a:ext uri="{FF2B5EF4-FFF2-40B4-BE49-F238E27FC236}">
                  <a16:creationId xmlns:a16="http://schemas.microsoft.com/office/drawing/2014/main" id="{6F3591E6-C81E-492A-9B7B-1513786B518C}"/>
                </a:ext>
              </a:extLst>
            </p:cNvPr>
            <p:cNvSpPr/>
            <p:nvPr/>
          </p:nvSpPr>
          <p:spPr>
            <a:xfrm>
              <a:off x="7827041" y="2989819"/>
              <a:ext cx="1558291" cy="72553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56EBBE34-9631-4AA5-88F5-3B7D1BE1E88C}"/>
                </a:ext>
              </a:extLst>
            </p:cNvPr>
            <p:cNvSpPr/>
            <p:nvPr/>
          </p:nvSpPr>
          <p:spPr>
            <a:xfrm>
              <a:off x="7945225" y="3067169"/>
              <a:ext cx="13912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eps-greedy</a:t>
              </a:r>
              <a:endParaRPr lang="ru-RU" sz="28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0E8D1F71-2043-4657-A8FF-01B3371C48A2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2111714" y="1985231"/>
            <a:ext cx="6124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ED4B34FF-DA67-434F-8502-B2E7D0AA18AE}"/>
                  </a:ext>
                </a:extLst>
              </p:cNvPr>
              <p:cNvSpPr/>
              <p:nvPr/>
            </p:nvSpPr>
            <p:spPr>
              <a:xfrm>
                <a:off x="3279831" y="1133358"/>
                <a:ext cx="13408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ru-RU" sz="24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ED4B34FF-DA67-434F-8502-B2E7D0AA1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831" y="1133358"/>
                <a:ext cx="1340830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F1FCC2FC-8EA4-4C6E-9C9D-D37A041F7707}"/>
              </a:ext>
            </a:extLst>
          </p:cNvPr>
          <p:cNvGrpSpPr/>
          <p:nvPr/>
        </p:nvGrpSpPr>
        <p:grpSpPr>
          <a:xfrm>
            <a:off x="5694595" y="1622465"/>
            <a:ext cx="736490" cy="725532"/>
            <a:chOff x="7827040" y="2989819"/>
            <a:chExt cx="736490" cy="725532"/>
          </a:xfrm>
        </p:grpSpPr>
        <p:sp>
          <p:nvSpPr>
            <p:cNvPr id="60" name="Скругленный прямоугольник 75">
              <a:extLst>
                <a:ext uri="{FF2B5EF4-FFF2-40B4-BE49-F238E27FC236}">
                  <a16:creationId xmlns:a16="http://schemas.microsoft.com/office/drawing/2014/main" id="{E232F959-BFBA-4B5F-815A-2F78A48150E8}"/>
                </a:ext>
              </a:extLst>
            </p:cNvPr>
            <p:cNvSpPr/>
            <p:nvPr/>
          </p:nvSpPr>
          <p:spPr>
            <a:xfrm>
              <a:off x="7827040" y="2989819"/>
              <a:ext cx="736490" cy="725532"/>
            </a:xfrm>
            <a:prstGeom prst="roundRect">
              <a:avLst/>
            </a:prstGeom>
            <a:solidFill>
              <a:srgbClr val="EC4AAF"/>
            </a:solidFill>
            <a:ln w="38100">
              <a:solidFill>
                <a:srgbClr val="A3116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Прямоугольник 60">
                  <a:extLst>
                    <a:ext uri="{FF2B5EF4-FFF2-40B4-BE49-F238E27FC236}">
                      <a16:creationId xmlns:a16="http://schemas.microsoft.com/office/drawing/2014/main" id="{861E9CF8-C141-4A27-9186-E8BDD062DA98}"/>
                    </a:ext>
                  </a:extLst>
                </p:cNvPr>
                <p:cNvSpPr/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9" name="Прямоугольник 18">
                  <a:extLst>
                    <a:ext uri="{FF2B5EF4-FFF2-40B4-BE49-F238E27FC236}">
                      <a16:creationId xmlns:a16="http://schemas.microsoft.com/office/drawing/2014/main" id="{B3D3A0E1-0854-4106-94EE-18712449E5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F806E9F6-4A19-410E-8A9C-C2E7F1BAE104}"/>
              </a:ext>
            </a:extLst>
          </p:cNvPr>
          <p:cNvCxnSpPr>
            <a:cxnSpLocks/>
            <a:stCxn id="43" idx="3"/>
            <a:endCxn id="60" idx="1"/>
          </p:cNvCxnSpPr>
          <p:nvPr/>
        </p:nvCxnSpPr>
        <p:spPr>
          <a:xfrm>
            <a:off x="5010151" y="1985231"/>
            <a:ext cx="684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49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Q-Learning: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</a:t>
            </a:r>
            <a:endParaRPr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8533CE5-C463-4FB9-A2C8-9117E4F88255}"/>
              </a:ext>
            </a:extLst>
          </p:cNvPr>
          <p:cNvGrpSpPr/>
          <p:nvPr/>
        </p:nvGrpSpPr>
        <p:grpSpPr>
          <a:xfrm>
            <a:off x="1375224" y="1622465"/>
            <a:ext cx="736490" cy="725532"/>
            <a:chOff x="2772860" y="3015495"/>
            <a:chExt cx="736490" cy="725532"/>
          </a:xfrm>
        </p:grpSpPr>
        <p:sp>
          <p:nvSpPr>
            <p:cNvPr id="40" name="Скругленный прямоугольник 75">
              <a:extLst>
                <a:ext uri="{FF2B5EF4-FFF2-40B4-BE49-F238E27FC236}">
                  <a16:creationId xmlns:a16="http://schemas.microsoft.com/office/drawing/2014/main" id="{D8719853-DB4F-4BC1-B30B-47C3D207F52C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Прямоугольник 40">
                  <a:extLst>
                    <a:ext uri="{FF2B5EF4-FFF2-40B4-BE49-F238E27FC236}">
                      <a16:creationId xmlns:a16="http://schemas.microsoft.com/office/drawing/2014/main" id="{39BA178E-B239-4E11-89BF-4F15678C1723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4CBF3099-E3DA-4FD7-910A-026827BCA96E}"/>
              </a:ext>
            </a:extLst>
          </p:cNvPr>
          <p:cNvGrpSpPr/>
          <p:nvPr/>
        </p:nvGrpSpPr>
        <p:grpSpPr>
          <a:xfrm>
            <a:off x="2724151" y="1622465"/>
            <a:ext cx="2286000" cy="725532"/>
            <a:chOff x="7827041" y="2989819"/>
            <a:chExt cx="1558291" cy="725532"/>
          </a:xfrm>
        </p:grpSpPr>
        <p:sp>
          <p:nvSpPr>
            <p:cNvPr id="43" name="Скругленный прямоугольник 75">
              <a:extLst>
                <a:ext uri="{FF2B5EF4-FFF2-40B4-BE49-F238E27FC236}">
                  <a16:creationId xmlns:a16="http://schemas.microsoft.com/office/drawing/2014/main" id="{6F3591E6-C81E-492A-9B7B-1513786B518C}"/>
                </a:ext>
              </a:extLst>
            </p:cNvPr>
            <p:cNvSpPr/>
            <p:nvPr/>
          </p:nvSpPr>
          <p:spPr>
            <a:xfrm>
              <a:off x="7827041" y="2989819"/>
              <a:ext cx="1558291" cy="72553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56EBBE34-9631-4AA5-88F5-3B7D1BE1E88C}"/>
                </a:ext>
              </a:extLst>
            </p:cNvPr>
            <p:cNvSpPr/>
            <p:nvPr/>
          </p:nvSpPr>
          <p:spPr>
            <a:xfrm>
              <a:off x="7945225" y="3067169"/>
              <a:ext cx="13912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eps-greedy</a:t>
              </a:r>
              <a:endParaRPr lang="ru-RU" sz="28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0E8D1F71-2043-4657-A8FF-01B3371C48A2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2111714" y="1985231"/>
            <a:ext cx="6124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D715E06E-C3B2-4AE2-99AA-B9FA097207FB}"/>
              </a:ext>
            </a:extLst>
          </p:cNvPr>
          <p:cNvGrpSpPr/>
          <p:nvPr/>
        </p:nvGrpSpPr>
        <p:grpSpPr>
          <a:xfrm>
            <a:off x="7215651" y="1622466"/>
            <a:ext cx="1330951" cy="725531"/>
            <a:chOff x="1995363" y="3339474"/>
            <a:chExt cx="1517858" cy="1495274"/>
          </a:xfrm>
        </p:grpSpPr>
        <p:sp>
          <p:nvSpPr>
            <p:cNvPr id="48" name="Скругленный прямоугольник 75">
              <a:extLst>
                <a:ext uri="{FF2B5EF4-FFF2-40B4-BE49-F238E27FC236}">
                  <a16:creationId xmlns:a16="http://schemas.microsoft.com/office/drawing/2014/main" id="{E7DCC32C-8A0B-4E80-B021-8EAFF6BCDB81}"/>
                </a:ext>
              </a:extLst>
            </p:cNvPr>
            <p:cNvSpPr/>
            <p:nvPr/>
          </p:nvSpPr>
          <p:spPr>
            <a:xfrm>
              <a:off x="1995363" y="3339474"/>
              <a:ext cx="1517858" cy="1495274"/>
            </a:xfrm>
            <a:prstGeom prst="roundRect">
              <a:avLst/>
            </a:prstGeom>
            <a:solidFill>
              <a:srgbClr val="FA6666"/>
            </a:solidFill>
            <a:ln w="38100">
              <a:solidFill>
                <a:srgbClr val="B60606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pic>
          <p:nvPicPr>
            <p:cNvPr id="49" name="Рисунок 48">
              <a:extLst>
                <a:ext uri="{FF2B5EF4-FFF2-40B4-BE49-F238E27FC236}">
                  <a16:creationId xmlns:a16="http://schemas.microsoft.com/office/drawing/2014/main" id="{35FE7C1A-5FED-49F4-B211-3148F1675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2132045" y="3584637"/>
              <a:ext cx="1258635" cy="1003203"/>
            </a:xfrm>
            <a:prstGeom prst="rect">
              <a:avLst/>
            </a:prstGeom>
          </p:spPr>
        </p:pic>
      </p:grp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16C8DE73-9220-499A-B75A-2DC1177DF46F}"/>
              </a:ext>
            </a:extLst>
          </p:cNvPr>
          <p:cNvCxnSpPr>
            <a:cxnSpLocks/>
            <a:stCxn id="60" idx="3"/>
            <a:endCxn id="48" idx="1"/>
          </p:cNvCxnSpPr>
          <p:nvPr/>
        </p:nvCxnSpPr>
        <p:spPr>
          <a:xfrm>
            <a:off x="6431085" y="1985231"/>
            <a:ext cx="784566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105EE219-80DD-4FB4-94F1-D63044FCBA89}"/>
              </a:ext>
            </a:extLst>
          </p:cNvPr>
          <p:cNvGrpSpPr/>
          <p:nvPr/>
        </p:nvGrpSpPr>
        <p:grpSpPr>
          <a:xfrm>
            <a:off x="9277467" y="1140797"/>
            <a:ext cx="736490" cy="1688868"/>
            <a:chOff x="10429110" y="1276434"/>
            <a:chExt cx="736490" cy="1688868"/>
          </a:xfrm>
        </p:grpSpPr>
        <p:grpSp>
          <p:nvGrpSpPr>
            <p:cNvPr id="52" name="Группа 51">
              <a:extLst>
                <a:ext uri="{FF2B5EF4-FFF2-40B4-BE49-F238E27FC236}">
                  <a16:creationId xmlns:a16="http://schemas.microsoft.com/office/drawing/2014/main" id="{7ECA431A-3D21-4D1B-B4EE-A8AD71458ED9}"/>
                </a:ext>
              </a:extLst>
            </p:cNvPr>
            <p:cNvGrpSpPr/>
            <p:nvPr/>
          </p:nvGrpSpPr>
          <p:grpSpPr>
            <a:xfrm>
              <a:off x="10429110" y="2239770"/>
              <a:ext cx="736490" cy="725532"/>
              <a:chOff x="2772860" y="3015495"/>
              <a:chExt cx="736490" cy="725532"/>
            </a:xfrm>
          </p:grpSpPr>
          <p:sp>
            <p:nvSpPr>
              <p:cNvPr id="56" name="Скругленный прямоугольник 75">
                <a:extLst>
                  <a:ext uri="{FF2B5EF4-FFF2-40B4-BE49-F238E27FC236}">
                    <a16:creationId xmlns:a16="http://schemas.microsoft.com/office/drawing/2014/main" id="{121E78D6-6069-4F01-8184-A2440309F97F}"/>
                  </a:ext>
                </a:extLst>
              </p:cNvPr>
              <p:cNvSpPr/>
              <p:nvPr/>
            </p:nvSpPr>
            <p:spPr>
              <a:xfrm>
                <a:off x="2772860" y="3015495"/>
                <a:ext cx="736490" cy="725532"/>
              </a:xfrm>
              <a:prstGeom prst="roundRect">
                <a:avLst/>
              </a:prstGeom>
              <a:solidFill>
                <a:srgbClr val="3D3BFF"/>
              </a:solidFill>
              <a:ln w="38100">
                <a:solidFill>
                  <a:srgbClr val="0000BC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Прямоугольник 56">
                    <a:extLst>
                      <a:ext uri="{FF2B5EF4-FFF2-40B4-BE49-F238E27FC236}">
                        <a16:creationId xmlns:a16="http://schemas.microsoft.com/office/drawing/2014/main" id="{D304E1C0-52C7-48CA-9CE3-187AEA7936CE}"/>
                      </a:ext>
                    </a:extLst>
                  </p:cNvPr>
                  <p:cNvSpPr/>
                  <p:nvPr/>
                </p:nvSpPr>
                <p:spPr>
                  <a:xfrm>
                    <a:off x="2910047" y="3067169"/>
                    <a:ext cx="550151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bg1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endParaRPr>
                  </a:p>
                </p:txBody>
              </p:sp>
            </mc:Choice>
            <mc:Fallback xmlns="">
              <p:sp>
                <p:nvSpPr>
                  <p:cNvPr id="31" name="Прямоугольник 30">
                    <a:extLst>
                      <a:ext uri="{FF2B5EF4-FFF2-40B4-BE49-F238E27FC236}">
                        <a16:creationId xmlns:a16="http://schemas.microsoft.com/office/drawing/2014/main" id="{7C13D1A2-7620-4E9E-9C48-2FA3E7062D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047" y="3067169"/>
                    <a:ext cx="550151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0EDAF36A-AB4F-4A06-BA3A-AEAB53A92B90}"/>
                </a:ext>
              </a:extLst>
            </p:cNvPr>
            <p:cNvGrpSpPr/>
            <p:nvPr/>
          </p:nvGrpSpPr>
          <p:grpSpPr>
            <a:xfrm>
              <a:off x="10429110" y="1276434"/>
              <a:ext cx="736490" cy="725532"/>
              <a:chOff x="7827040" y="2989819"/>
              <a:chExt cx="736490" cy="725532"/>
            </a:xfrm>
          </p:grpSpPr>
          <p:sp>
            <p:nvSpPr>
              <p:cNvPr id="54" name="Скругленный прямоугольник 75">
                <a:extLst>
                  <a:ext uri="{FF2B5EF4-FFF2-40B4-BE49-F238E27FC236}">
                    <a16:creationId xmlns:a16="http://schemas.microsoft.com/office/drawing/2014/main" id="{61E34829-9256-49D9-8059-925C4FD17C95}"/>
                  </a:ext>
                </a:extLst>
              </p:cNvPr>
              <p:cNvSpPr/>
              <p:nvPr/>
            </p:nvSpPr>
            <p:spPr>
              <a:xfrm>
                <a:off x="7827040" y="2989819"/>
                <a:ext cx="736490" cy="725532"/>
              </a:xfrm>
              <a:prstGeom prst="roundRect">
                <a:avLst/>
              </a:prstGeom>
              <a:solidFill>
                <a:srgbClr val="00B050"/>
              </a:solidFill>
              <a:ln w="38100">
                <a:solidFill>
                  <a:srgbClr val="00682F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Прямоугольник 54">
                    <a:extLst>
                      <a:ext uri="{FF2B5EF4-FFF2-40B4-BE49-F238E27FC236}">
                        <a16:creationId xmlns:a16="http://schemas.microsoft.com/office/drawing/2014/main" id="{F8E9CA74-A5DA-43F8-A24A-A701C75B6124}"/>
                      </a:ext>
                    </a:extLst>
                  </p:cNvPr>
                  <p:cNvSpPr/>
                  <p:nvPr/>
                </p:nvSpPr>
                <p:spPr>
                  <a:xfrm>
                    <a:off x="7945225" y="3067169"/>
                    <a:ext cx="471475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bg1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endParaRPr>
                  </a:p>
                </p:txBody>
              </p:sp>
            </mc:Choice>
            <mc:Fallback xmlns="">
              <p:sp>
                <p:nvSpPr>
                  <p:cNvPr id="29" name="Прямоугольник 28">
                    <a:extLst>
                      <a:ext uri="{FF2B5EF4-FFF2-40B4-BE49-F238E27FC236}">
                        <a16:creationId xmlns:a16="http://schemas.microsoft.com/office/drawing/2014/main" id="{EE1CD028-05AA-42F7-8412-C12C60564B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5225" y="3067169"/>
                    <a:ext cx="471475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A02F6AEE-01E1-43F1-9018-3E330295B167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 flipV="1">
            <a:off x="8546602" y="1503563"/>
            <a:ext cx="730865" cy="481669"/>
          </a:xfrm>
          <a:prstGeom prst="bentConnector3">
            <a:avLst>
              <a:gd name="adj1" fmla="val 4473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: уступ 58">
            <a:extLst>
              <a:ext uri="{FF2B5EF4-FFF2-40B4-BE49-F238E27FC236}">
                <a16:creationId xmlns:a16="http://schemas.microsoft.com/office/drawing/2014/main" id="{03CE67A9-2A95-4D74-8233-7A1EE72FE07F}"/>
              </a:ext>
            </a:extLst>
          </p:cNvPr>
          <p:cNvCxnSpPr>
            <a:cxnSpLocks/>
            <a:stCxn id="48" idx="3"/>
            <a:endCxn id="56" idx="1"/>
          </p:cNvCxnSpPr>
          <p:nvPr/>
        </p:nvCxnSpPr>
        <p:spPr>
          <a:xfrm>
            <a:off x="8546602" y="1985232"/>
            <a:ext cx="730865" cy="481667"/>
          </a:xfrm>
          <a:prstGeom prst="bentConnector3">
            <a:avLst>
              <a:gd name="adj1" fmla="val 4473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0D3C531A-7585-4BBB-871D-81B11DA9DC99}"/>
              </a:ext>
            </a:extLst>
          </p:cNvPr>
          <p:cNvSpPr/>
          <p:nvPr/>
        </p:nvSpPr>
        <p:spPr>
          <a:xfrm>
            <a:off x="7186719" y="1190156"/>
            <a:ext cx="1340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среда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ED4B34FF-DA67-434F-8502-B2E7D0AA18AE}"/>
                  </a:ext>
                </a:extLst>
              </p:cNvPr>
              <p:cNvSpPr/>
              <p:nvPr/>
            </p:nvSpPr>
            <p:spPr>
              <a:xfrm>
                <a:off x="3279831" y="1133358"/>
                <a:ext cx="13408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ru-RU" sz="24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ED4B34FF-DA67-434F-8502-B2E7D0AA1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831" y="1133358"/>
                <a:ext cx="1340830" cy="46166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F1FCC2FC-8EA4-4C6E-9C9D-D37A041F7707}"/>
              </a:ext>
            </a:extLst>
          </p:cNvPr>
          <p:cNvGrpSpPr/>
          <p:nvPr/>
        </p:nvGrpSpPr>
        <p:grpSpPr>
          <a:xfrm>
            <a:off x="5694595" y="1622465"/>
            <a:ext cx="736490" cy="725532"/>
            <a:chOff x="7827040" y="2989819"/>
            <a:chExt cx="736490" cy="725532"/>
          </a:xfrm>
        </p:grpSpPr>
        <p:sp>
          <p:nvSpPr>
            <p:cNvPr id="60" name="Скругленный прямоугольник 75">
              <a:extLst>
                <a:ext uri="{FF2B5EF4-FFF2-40B4-BE49-F238E27FC236}">
                  <a16:creationId xmlns:a16="http://schemas.microsoft.com/office/drawing/2014/main" id="{E232F959-BFBA-4B5F-815A-2F78A48150E8}"/>
                </a:ext>
              </a:extLst>
            </p:cNvPr>
            <p:cNvSpPr/>
            <p:nvPr/>
          </p:nvSpPr>
          <p:spPr>
            <a:xfrm>
              <a:off x="7827040" y="2989819"/>
              <a:ext cx="736490" cy="725532"/>
            </a:xfrm>
            <a:prstGeom prst="roundRect">
              <a:avLst/>
            </a:prstGeom>
            <a:solidFill>
              <a:srgbClr val="EC4AAF"/>
            </a:solidFill>
            <a:ln w="38100">
              <a:solidFill>
                <a:srgbClr val="A3116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Прямоугольник 60">
                  <a:extLst>
                    <a:ext uri="{FF2B5EF4-FFF2-40B4-BE49-F238E27FC236}">
                      <a16:creationId xmlns:a16="http://schemas.microsoft.com/office/drawing/2014/main" id="{861E9CF8-C141-4A27-9186-E8BDD062DA98}"/>
                    </a:ext>
                  </a:extLst>
                </p:cNvPr>
                <p:cNvSpPr/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9" name="Прямоугольник 18">
                  <a:extLst>
                    <a:ext uri="{FF2B5EF4-FFF2-40B4-BE49-F238E27FC236}">
                      <a16:creationId xmlns:a16="http://schemas.microsoft.com/office/drawing/2014/main" id="{B3D3A0E1-0854-4106-94EE-18712449E5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F806E9F6-4A19-410E-8A9C-C2E7F1BAE104}"/>
              </a:ext>
            </a:extLst>
          </p:cNvPr>
          <p:cNvCxnSpPr>
            <a:cxnSpLocks/>
            <a:stCxn id="43" idx="3"/>
            <a:endCxn id="60" idx="1"/>
          </p:cNvCxnSpPr>
          <p:nvPr/>
        </p:nvCxnSpPr>
        <p:spPr>
          <a:xfrm>
            <a:off x="5010151" y="1985231"/>
            <a:ext cx="684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8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Q-Learning: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</a:t>
            </a:r>
            <a:endParaRPr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8533CE5-C463-4FB9-A2C8-9117E4F88255}"/>
              </a:ext>
            </a:extLst>
          </p:cNvPr>
          <p:cNvGrpSpPr/>
          <p:nvPr/>
        </p:nvGrpSpPr>
        <p:grpSpPr>
          <a:xfrm>
            <a:off x="1375224" y="1622465"/>
            <a:ext cx="736490" cy="725532"/>
            <a:chOff x="2772860" y="3015495"/>
            <a:chExt cx="736490" cy="725532"/>
          </a:xfrm>
        </p:grpSpPr>
        <p:sp>
          <p:nvSpPr>
            <p:cNvPr id="40" name="Скругленный прямоугольник 75">
              <a:extLst>
                <a:ext uri="{FF2B5EF4-FFF2-40B4-BE49-F238E27FC236}">
                  <a16:creationId xmlns:a16="http://schemas.microsoft.com/office/drawing/2014/main" id="{D8719853-DB4F-4BC1-B30B-47C3D207F52C}"/>
                </a:ext>
              </a:extLst>
            </p:cNvPr>
            <p:cNvSpPr/>
            <p:nvPr/>
          </p:nvSpPr>
          <p:spPr>
            <a:xfrm>
              <a:off x="2772860" y="3015495"/>
              <a:ext cx="736490" cy="725532"/>
            </a:xfrm>
            <a:prstGeom prst="roundRect">
              <a:avLst/>
            </a:prstGeom>
            <a:solidFill>
              <a:srgbClr val="3D3BFF"/>
            </a:solidFill>
            <a:ln w="38100">
              <a:solidFill>
                <a:srgbClr val="0000BC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Прямоугольник 40">
                  <a:extLst>
                    <a:ext uri="{FF2B5EF4-FFF2-40B4-BE49-F238E27FC236}">
                      <a16:creationId xmlns:a16="http://schemas.microsoft.com/office/drawing/2014/main" id="{39BA178E-B239-4E11-89BF-4F15678C1723}"/>
                    </a:ext>
                  </a:extLst>
                </p:cNvPr>
                <p:cNvSpPr/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27104549-5AE9-431B-A945-846F161E9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047" y="3067169"/>
                  <a:ext cx="46455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4CBF3099-E3DA-4FD7-910A-026827BCA96E}"/>
              </a:ext>
            </a:extLst>
          </p:cNvPr>
          <p:cNvGrpSpPr/>
          <p:nvPr/>
        </p:nvGrpSpPr>
        <p:grpSpPr>
          <a:xfrm>
            <a:off x="2724151" y="1622465"/>
            <a:ext cx="2286000" cy="725532"/>
            <a:chOff x="7827041" y="2989819"/>
            <a:chExt cx="1558291" cy="725532"/>
          </a:xfrm>
        </p:grpSpPr>
        <p:sp>
          <p:nvSpPr>
            <p:cNvPr id="43" name="Скругленный прямоугольник 75">
              <a:extLst>
                <a:ext uri="{FF2B5EF4-FFF2-40B4-BE49-F238E27FC236}">
                  <a16:creationId xmlns:a16="http://schemas.microsoft.com/office/drawing/2014/main" id="{6F3591E6-C81E-492A-9B7B-1513786B518C}"/>
                </a:ext>
              </a:extLst>
            </p:cNvPr>
            <p:cNvSpPr/>
            <p:nvPr/>
          </p:nvSpPr>
          <p:spPr>
            <a:xfrm>
              <a:off x="7827041" y="2989819"/>
              <a:ext cx="1558291" cy="72553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56EBBE34-9631-4AA5-88F5-3B7D1BE1E88C}"/>
                </a:ext>
              </a:extLst>
            </p:cNvPr>
            <p:cNvSpPr/>
            <p:nvPr/>
          </p:nvSpPr>
          <p:spPr>
            <a:xfrm>
              <a:off x="7945225" y="3067169"/>
              <a:ext cx="13912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eps-greedy</a:t>
              </a:r>
              <a:endParaRPr lang="ru-RU" sz="28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0E8D1F71-2043-4657-A8FF-01B3371C48A2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2111714" y="1985231"/>
            <a:ext cx="6124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D715E06E-C3B2-4AE2-99AA-B9FA097207FB}"/>
              </a:ext>
            </a:extLst>
          </p:cNvPr>
          <p:cNvGrpSpPr/>
          <p:nvPr/>
        </p:nvGrpSpPr>
        <p:grpSpPr>
          <a:xfrm>
            <a:off x="7215651" y="1622466"/>
            <a:ext cx="1330951" cy="725531"/>
            <a:chOff x="1995363" y="3339474"/>
            <a:chExt cx="1517858" cy="1495274"/>
          </a:xfrm>
        </p:grpSpPr>
        <p:sp>
          <p:nvSpPr>
            <p:cNvPr id="48" name="Скругленный прямоугольник 75">
              <a:extLst>
                <a:ext uri="{FF2B5EF4-FFF2-40B4-BE49-F238E27FC236}">
                  <a16:creationId xmlns:a16="http://schemas.microsoft.com/office/drawing/2014/main" id="{E7DCC32C-8A0B-4E80-B021-8EAFF6BCDB81}"/>
                </a:ext>
              </a:extLst>
            </p:cNvPr>
            <p:cNvSpPr/>
            <p:nvPr/>
          </p:nvSpPr>
          <p:spPr>
            <a:xfrm>
              <a:off x="1995363" y="3339474"/>
              <a:ext cx="1517858" cy="1495274"/>
            </a:xfrm>
            <a:prstGeom prst="roundRect">
              <a:avLst/>
            </a:prstGeom>
            <a:solidFill>
              <a:srgbClr val="FA6666"/>
            </a:solidFill>
            <a:ln w="38100">
              <a:solidFill>
                <a:srgbClr val="B60606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pic>
          <p:nvPicPr>
            <p:cNvPr id="49" name="Рисунок 48">
              <a:extLst>
                <a:ext uri="{FF2B5EF4-FFF2-40B4-BE49-F238E27FC236}">
                  <a16:creationId xmlns:a16="http://schemas.microsoft.com/office/drawing/2014/main" id="{35FE7C1A-5FED-49F4-B211-3148F1675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2132045" y="3584637"/>
              <a:ext cx="1258635" cy="1003203"/>
            </a:xfrm>
            <a:prstGeom prst="rect">
              <a:avLst/>
            </a:prstGeom>
          </p:spPr>
        </p:pic>
      </p:grp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16C8DE73-9220-499A-B75A-2DC1177DF46F}"/>
              </a:ext>
            </a:extLst>
          </p:cNvPr>
          <p:cNvCxnSpPr>
            <a:cxnSpLocks/>
            <a:stCxn id="60" idx="3"/>
            <a:endCxn id="48" idx="1"/>
          </p:cNvCxnSpPr>
          <p:nvPr/>
        </p:nvCxnSpPr>
        <p:spPr>
          <a:xfrm>
            <a:off x="6431085" y="1985231"/>
            <a:ext cx="784566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105EE219-80DD-4FB4-94F1-D63044FCBA89}"/>
              </a:ext>
            </a:extLst>
          </p:cNvPr>
          <p:cNvGrpSpPr/>
          <p:nvPr/>
        </p:nvGrpSpPr>
        <p:grpSpPr>
          <a:xfrm>
            <a:off x="9277467" y="1140797"/>
            <a:ext cx="736490" cy="1688868"/>
            <a:chOff x="10429110" y="1276434"/>
            <a:chExt cx="736490" cy="1688868"/>
          </a:xfrm>
        </p:grpSpPr>
        <p:grpSp>
          <p:nvGrpSpPr>
            <p:cNvPr id="52" name="Группа 51">
              <a:extLst>
                <a:ext uri="{FF2B5EF4-FFF2-40B4-BE49-F238E27FC236}">
                  <a16:creationId xmlns:a16="http://schemas.microsoft.com/office/drawing/2014/main" id="{7ECA431A-3D21-4D1B-B4EE-A8AD71458ED9}"/>
                </a:ext>
              </a:extLst>
            </p:cNvPr>
            <p:cNvGrpSpPr/>
            <p:nvPr/>
          </p:nvGrpSpPr>
          <p:grpSpPr>
            <a:xfrm>
              <a:off x="10429110" y="2239770"/>
              <a:ext cx="736490" cy="725532"/>
              <a:chOff x="2772860" y="3015495"/>
              <a:chExt cx="736490" cy="725532"/>
            </a:xfrm>
          </p:grpSpPr>
          <p:sp>
            <p:nvSpPr>
              <p:cNvPr id="56" name="Скругленный прямоугольник 75">
                <a:extLst>
                  <a:ext uri="{FF2B5EF4-FFF2-40B4-BE49-F238E27FC236}">
                    <a16:creationId xmlns:a16="http://schemas.microsoft.com/office/drawing/2014/main" id="{121E78D6-6069-4F01-8184-A2440309F97F}"/>
                  </a:ext>
                </a:extLst>
              </p:cNvPr>
              <p:cNvSpPr/>
              <p:nvPr/>
            </p:nvSpPr>
            <p:spPr>
              <a:xfrm>
                <a:off x="2772860" y="3015495"/>
                <a:ext cx="736490" cy="725532"/>
              </a:xfrm>
              <a:prstGeom prst="roundRect">
                <a:avLst/>
              </a:prstGeom>
              <a:solidFill>
                <a:srgbClr val="3D3BFF"/>
              </a:solidFill>
              <a:ln w="38100">
                <a:solidFill>
                  <a:srgbClr val="0000BC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Прямоугольник 56">
                    <a:extLst>
                      <a:ext uri="{FF2B5EF4-FFF2-40B4-BE49-F238E27FC236}">
                        <a16:creationId xmlns:a16="http://schemas.microsoft.com/office/drawing/2014/main" id="{D304E1C0-52C7-48CA-9CE3-187AEA7936CE}"/>
                      </a:ext>
                    </a:extLst>
                  </p:cNvPr>
                  <p:cNvSpPr/>
                  <p:nvPr/>
                </p:nvSpPr>
                <p:spPr>
                  <a:xfrm>
                    <a:off x="2910047" y="3067169"/>
                    <a:ext cx="550151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bg1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endParaRPr>
                  </a:p>
                </p:txBody>
              </p:sp>
            </mc:Choice>
            <mc:Fallback xmlns="">
              <p:sp>
                <p:nvSpPr>
                  <p:cNvPr id="31" name="Прямоугольник 30">
                    <a:extLst>
                      <a:ext uri="{FF2B5EF4-FFF2-40B4-BE49-F238E27FC236}">
                        <a16:creationId xmlns:a16="http://schemas.microsoft.com/office/drawing/2014/main" id="{7C13D1A2-7620-4E9E-9C48-2FA3E7062D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047" y="3067169"/>
                    <a:ext cx="550151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0EDAF36A-AB4F-4A06-BA3A-AEAB53A92B90}"/>
                </a:ext>
              </a:extLst>
            </p:cNvPr>
            <p:cNvGrpSpPr/>
            <p:nvPr/>
          </p:nvGrpSpPr>
          <p:grpSpPr>
            <a:xfrm>
              <a:off x="10429110" y="1276434"/>
              <a:ext cx="736490" cy="725532"/>
              <a:chOff x="7827040" y="2989819"/>
              <a:chExt cx="736490" cy="725532"/>
            </a:xfrm>
          </p:grpSpPr>
          <p:sp>
            <p:nvSpPr>
              <p:cNvPr id="54" name="Скругленный прямоугольник 75">
                <a:extLst>
                  <a:ext uri="{FF2B5EF4-FFF2-40B4-BE49-F238E27FC236}">
                    <a16:creationId xmlns:a16="http://schemas.microsoft.com/office/drawing/2014/main" id="{61E34829-9256-49D9-8059-925C4FD17C95}"/>
                  </a:ext>
                </a:extLst>
              </p:cNvPr>
              <p:cNvSpPr/>
              <p:nvPr/>
            </p:nvSpPr>
            <p:spPr>
              <a:xfrm>
                <a:off x="7827040" y="2989819"/>
                <a:ext cx="736490" cy="725532"/>
              </a:xfrm>
              <a:prstGeom prst="roundRect">
                <a:avLst/>
              </a:prstGeom>
              <a:solidFill>
                <a:srgbClr val="00B050"/>
              </a:solidFill>
              <a:ln w="38100">
                <a:solidFill>
                  <a:srgbClr val="00682F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Прямоугольник 54">
                    <a:extLst>
                      <a:ext uri="{FF2B5EF4-FFF2-40B4-BE49-F238E27FC236}">
                        <a16:creationId xmlns:a16="http://schemas.microsoft.com/office/drawing/2014/main" id="{F8E9CA74-A5DA-43F8-A24A-A701C75B6124}"/>
                      </a:ext>
                    </a:extLst>
                  </p:cNvPr>
                  <p:cNvSpPr/>
                  <p:nvPr/>
                </p:nvSpPr>
                <p:spPr>
                  <a:xfrm>
                    <a:off x="7945225" y="3067169"/>
                    <a:ext cx="471475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bg1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endParaRPr>
                  </a:p>
                </p:txBody>
              </p:sp>
            </mc:Choice>
            <mc:Fallback xmlns="">
              <p:sp>
                <p:nvSpPr>
                  <p:cNvPr id="29" name="Прямоугольник 28">
                    <a:extLst>
                      <a:ext uri="{FF2B5EF4-FFF2-40B4-BE49-F238E27FC236}">
                        <a16:creationId xmlns:a16="http://schemas.microsoft.com/office/drawing/2014/main" id="{EE1CD028-05AA-42F7-8412-C12C60564B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5225" y="3067169"/>
                    <a:ext cx="471475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A02F6AEE-01E1-43F1-9018-3E330295B167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 flipV="1">
            <a:off x="8546602" y="1503563"/>
            <a:ext cx="730865" cy="481669"/>
          </a:xfrm>
          <a:prstGeom prst="bentConnector3">
            <a:avLst>
              <a:gd name="adj1" fmla="val 4473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: уступ 58">
            <a:extLst>
              <a:ext uri="{FF2B5EF4-FFF2-40B4-BE49-F238E27FC236}">
                <a16:creationId xmlns:a16="http://schemas.microsoft.com/office/drawing/2014/main" id="{03CE67A9-2A95-4D74-8233-7A1EE72FE07F}"/>
              </a:ext>
            </a:extLst>
          </p:cNvPr>
          <p:cNvCxnSpPr>
            <a:cxnSpLocks/>
            <a:stCxn id="48" idx="3"/>
            <a:endCxn id="56" idx="1"/>
          </p:cNvCxnSpPr>
          <p:nvPr/>
        </p:nvCxnSpPr>
        <p:spPr>
          <a:xfrm>
            <a:off x="8546602" y="1985232"/>
            <a:ext cx="730865" cy="481667"/>
          </a:xfrm>
          <a:prstGeom prst="bentConnector3">
            <a:avLst>
              <a:gd name="adj1" fmla="val 4473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0D3C531A-7585-4BBB-871D-81B11DA9DC99}"/>
              </a:ext>
            </a:extLst>
          </p:cNvPr>
          <p:cNvSpPr/>
          <p:nvPr/>
        </p:nvSpPr>
        <p:spPr>
          <a:xfrm>
            <a:off x="7186719" y="1190156"/>
            <a:ext cx="1340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среда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ED4B34FF-DA67-434F-8502-B2E7D0AA18AE}"/>
                  </a:ext>
                </a:extLst>
              </p:cNvPr>
              <p:cNvSpPr/>
              <p:nvPr/>
            </p:nvSpPr>
            <p:spPr>
              <a:xfrm>
                <a:off x="3279831" y="1133358"/>
                <a:ext cx="13408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ru-RU" sz="24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ED4B34FF-DA67-434F-8502-B2E7D0AA1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831" y="1133358"/>
                <a:ext cx="1340830" cy="46166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F1FCC2FC-8EA4-4C6E-9C9D-D37A041F7707}"/>
              </a:ext>
            </a:extLst>
          </p:cNvPr>
          <p:cNvGrpSpPr/>
          <p:nvPr/>
        </p:nvGrpSpPr>
        <p:grpSpPr>
          <a:xfrm>
            <a:off x="5694595" y="1622465"/>
            <a:ext cx="736490" cy="725532"/>
            <a:chOff x="7827040" y="2989819"/>
            <a:chExt cx="736490" cy="725532"/>
          </a:xfrm>
        </p:grpSpPr>
        <p:sp>
          <p:nvSpPr>
            <p:cNvPr id="60" name="Скругленный прямоугольник 75">
              <a:extLst>
                <a:ext uri="{FF2B5EF4-FFF2-40B4-BE49-F238E27FC236}">
                  <a16:creationId xmlns:a16="http://schemas.microsoft.com/office/drawing/2014/main" id="{E232F959-BFBA-4B5F-815A-2F78A48150E8}"/>
                </a:ext>
              </a:extLst>
            </p:cNvPr>
            <p:cNvSpPr/>
            <p:nvPr/>
          </p:nvSpPr>
          <p:spPr>
            <a:xfrm>
              <a:off x="7827040" y="2989819"/>
              <a:ext cx="736490" cy="725532"/>
            </a:xfrm>
            <a:prstGeom prst="roundRect">
              <a:avLst/>
            </a:prstGeom>
            <a:solidFill>
              <a:srgbClr val="EC4AAF"/>
            </a:solidFill>
            <a:ln w="38100">
              <a:solidFill>
                <a:srgbClr val="A3116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Прямоугольник 60">
                  <a:extLst>
                    <a:ext uri="{FF2B5EF4-FFF2-40B4-BE49-F238E27FC236}">
                      <a16:creationId xmlns:a16="http://schemas.microsoft.com/office/drawing/2014/main" id="{861E9CF8-C141-4A27-9186-E8BDD062DA98}"/>
                    </a:ext>
                  </a:extLst>
                </p:cNvPr>
                <p:cNvSpPr/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</m:oMath>
                    </m:oMathPara>
                  </a14:m>
                  <a:endParaRPr lang="ru-RU" sz="2800" dirty="0">
                    <a:solidFill>
                      <a:schemeClr val="bg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9" name="Прямоугольник 18">
                  <a:extLst>
                    <a:ext uri="{FF2B5EF4-FFF2-40B4-BE49-F238E27FC236}">
                      <a16:creationId xmlns:a16="http://schemas.microsoft.com/office/drawing/2014/main" id="{B3D3A0E1-0854-4106-94EE-18712449E5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225" y="3067169"/>
                  <a:ext cx="501226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F806E9F6-4A19-410E-8A9C-C2E7F1BAE104}"/>
              </a:ext>
            </a:extLst>
          </p:cNvPr>
          <p:cNvCxnSpPr>
            <a:cxnSpLocks/>
            <a:stCxn id="43" idx="3"/>
            <a:endCxn id="60" idx="1"/>
          </p:cNvCxnSpPr>
          <p:nvPr/>
        </p:nvCxnSpPr>
        <p:spPr>
          <a:xfrm>
            <a:off x="5010151" y="1985231"/>
            <a:ext cx="684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2C28EEC7-AFA8-44CF-8505-62DDC829BCD0}"/>
              </a:ext>
            </a:extLst>
          </p:cNvPr>
          <p:cNvGrpSpPr/>
          <p:nvPr/>
        </p:nvGrpSpPr>
        <p:grpSpPr>
          <a:xfrm>
            <a:off x="4674739" y="3232836"/>
            <a:ext cx="2157964" cy="725532"/>
            <a:chOff x="3078058" y="3904810"/>
            <a:chExt cx="2157964" cy="725532"/>
          </a:xfrm>
        </p:grpSpPr>
        <p:sp>
          <p:nvSpPr>
            <p:cNvPr id="67" name="Скругленный прямоугольник 75">
              <a:extLst>
                <a:ext uri="{FF2B5EF4-FFF2-40B4-BE49-F238E27FC236}">
                  <a16:creationId xmlns:a16="http://schemas.microsoft.com/office/drawing/2014/main" id="{D9774C80-29B8-4AE8-AC14-7766CCBE3FEC}"/>
                </a:ext>
              </a:extLst>
            </p:cNvPr>
            <p:cNvSpPr/>
            <p:nvPr/>
          </p:nvSpPr>
          <p:spPr>
            <a:xfrm>
              <a:off x="3078058" y="3904810"/>
              <a:ext cx="2157964" cy="725532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38100">
              <a:solidFill>
                <a:schemeClr val="tx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CB4742E-C77D-47B8-97BB-77FAF0FBAE91}"/>
                    </a:ext>
                  </a:extLst>
                </p:cNvPr>
                <p:cNvSpPr txBox="1"/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EC4AA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𝑟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3D3B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′</m:t>
                        </m:r>
                      </m:oMath>
                    </m:oMathPara>
                  </a14:m>
                  <a:endPara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DF471ED-A4BC-47FA-AF3A-C7C1620D2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272" y="3986715"/>
                  <a:ext cx="184827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07021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1116</Words>
  <Application>Microsoft Office PowerPoint</Application>
  <PresentationFormat>Широкоэкранный</PresentationFormat>
  <Paragraphs>391</Paragraphs>
  <Slides>51</Slides>
  <Notes>51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7" baseType="lpstr">
      <vt:lpstr>Arial</vt:lpstr>
      <vt:lpstr>Cambria Math</vt:lpstr>
      <vt:lpstr>Open Sans</vt:lpstr>
      <vt:lpstr>Roboto</vt:lpstr>
      <vt:lpstr>Calibri</vt:lpstr>
      <vt:lpstr>Тема Office</vt:lpstr>
      <vt:lpstr>Обучение с подкреплением. Часть 2</vt:lpstr>
      <vt:lpstr>Exploration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Аппроксимация Q-Learning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Deep Q-Learning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 DQN</vt:lpstr>
      <vt:lpstr>Experience Replay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Другие методы RL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Домашнее задание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Семантическая сегментация. Часть 1</dc:title>
  <dc:creator>alexey.karpenko</dc:creator>
  <cp:lastModifiedBy>Dmitry Korobchenko</cp:lastModifiedBy>
  <cp:revision>137</cp:revision>
  <dcterms:created xsi:type="dcterms:W3CDTF">2019-05-23T11:05:48Z</dcterms:created>
  <dcterms:modified xsi:type="dcterms:W3CDTF">2019-12-16T18:56:52Z</dcterms:modified>
</cp:coreProperties>
</file>