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361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mbria Math" panose="02040503050406030204" pitchFamily="18" charset="0"/>
      <p:regular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9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6" roundtripDataSignature="AMtx7mgd1Eai26T5A0iDDLahueOWWq2C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BFF"/>
    <a:srgbClr val="000000"/>
    <a:srgbClr val="4B7400"/>
    <a:srgbClr val="76B900"/>
    <a:srgbClr val="F248C1"/>
    <a:srgbClr val="902884"/>
    <a:srgbClr val="D668C6"/>
    <a:srgbClr val="6B9028"/>
    <a:srgbClr val="86A44F"/>
    <a:srgbClr val="98C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>
        <p:guide orient="horz" pos="1162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9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97" Type="http://schemas.openxmlformats.org/officeDocument/2006/relationships/presProps" Target="pres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96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9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10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89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804" y="187223"/>
            <a:ext cx="728527" cy="16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8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2" name="Google Shape;62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12115" y="6544169"/>
            <a:ext cx="728527" cy="16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8CC60E-B204-481E-A26C-8848D12E6FB4}"/>
              </a:ext>
            </a:extLst>
          </p:cNvPr>
          <p:cNvSpPr/>
          <p:nvPr/>
        </p:nvSpPr>
        <p:spPr>
          <a:xfrm>
            <a:off x="7269677" y="1915315"/>
            <a:ext cx="2708372" cy="2943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71DB5B-FE40-4E2E-AF37-EA322EC825B9}"/>
              </a:ext>
            </a:extLst>
          </p:cNvPr>
          <p:cNvSpPr/>
          <p:nvPr/>
        </p:nvSpPr>
        <p:spPr>
          <a:xfrm>
            <a:off x="7422077" y="2067715"/>
            <a:ext cx="2708372" cy="2943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CD1C7D70-03F0-4531-94C2-483E806E3CDA}"/>
              </a:ext>
            </a:extLst>
          </p:cNvPr>
          <p:cNvSpPr/>
          <p:nvPr/>
        </p:nvSpPr>
        <p:spPr>
          <a:xfrm>
            <a:off x="7574477" y="2220115"/>
            <a:ext cx="2708372" cy="2943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9FD9E2C3-1E78-4002-9FAC-9E0D7DD9BACC}"/>
              </a:ext>
            </a:extLst>
          </p:cNvPr>
          <p:cNvSpPr/>
          <p:nvPr/>
        </p:nvSpPr>
        <p:spPr>
          <a:xfrm>
            <a:off x="7726877" y="2372515"/>
            <a:ext cx="2708372" cy="2943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3" name="Google Shape;333;p15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Классификация + Локализация</a:t>
            </a:r>
            <a:endParaRPr dirty="0"/>
          </a:p>
        </p:txBody>
      </p:sp>
      <p:sp>
        <p:nvSpPr>
          <p:cNvPr id="6" name="Стрелка вправо 49">
            <a:extLst>
              <a:ext uri="{FF2B5EF4-FFF2-40B4-BE49-F238E27FC236}">
                <a16:creationId xmlns:a16="http://schemas.microsoft.com/office/drawing/2014/main" id="{71F0EB6A-F243-4233-8675-53BC94A1676C}"/>
              </a:ext>
            </a:extLst>
          </p:cNvPr>
          <p:cNvSpPr/>
          <p:nvPr/>
        </p:nvSpPr>
        <p:spPr>
          <a:xfrm>
            <a:off x="5802062" y="3358783"/>
            <a:ext cx="867991" cy="764075"/>
          </a:xfrm>
          <a:prstGeom prst="rightArrow">
            <a:avLst/>
          </a:prstGeom>
          <a:solidFill>
            <a:srgbClr val="3D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5C7F33-8828-42F1-AA64-CE687924DBC0}"/>
                  </a:ext>
                </a:extLst>
              </p:cNvPr>
              <p:cNvSpPr txBox="1"/>
              <p:nvPr/>
            </p:nvSpPr>
            <p:spPr>
              <a:xfrm>
                <a:off x="7911305" y="2431974"/>
                <a:ext cx="645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с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5C7F33-8828-42F1-AA64-CE687924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305" y="2431974"/>
                <a:ext cx="6453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1D24435D-FD72-4680-AE6E-2830E1063E03}"/>
              </a:ext>
            </a:extLst>
          </p:cNvPr>
          <p:cNvCxnSpPr>
            <a:cxnSpLocks/>
          </p:cNvCxnSpPr>
          <p:nvPr/>
        </p:nvCxnSpPr>
        <p:spPr>
          <a:xfrm>
            <a:off x="10007482" y="3098075"/>
            <a:ext cx="8121" cy="1841866"/>
          </a:xfrm>
          <a:prstGeom prst="line">
            <a:avLst/>
          </a:prstGeom>
          <a:ln w="38100">
            <a:solidFill>
              <a:srgbClr val="4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6DDA1D11-1CD4-4C33-8954-92072466F21E}"/>
              </a:ext>
            </a:extLst>
          </p:cNvPr>
          <p:cNvSpPr/>
          <p:nvPr/>
        </p:nvSpPr>
        <p:spPr>
          <a:xfrm>
            <a:off x="9951352" y="3048491"/>
            <a:ext cx="114801" cy="110959"/>
          </a:xfrm>
          <a:prstGeom prst="ellipse">
            <a:avLst/>
          </a:prstGeom>
          <a:solidFill>
            <a:srgbClr val="AAD35F"/>
          </a:solidFill>
          <a:ln w="38100">
            <a:solidFill>
              <a:srgbClr val="4B7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218F236-BEF3-43A0-A895-E9E753A440B8}"/>
              </a:ext>
            </a:extLst>
          </p:cNvPr>
          <p:cNvSpPr/>
          <p:nvPr/>
        </p:nvSpPr>
        <p:spPr>
          <a:xfrm>
            <a:off x="9951352" y="4867645"/>
            <a:ext cx="114801" cy="110959"/>
          </a:xfrm>
          <a:prstGeom prst="ellipse">
            <a:avLst/>
          </a:prstGeom>
          <a:solidFill>
            <a:srgbClr val="AAD35F"/>
          </a:solidFill>
          <a:ln w="38100">
            <a:solidFill>
              <a:srgbClr val="4B7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FC091D03-0364-47E2-A03A-84EB4AC23F2F}"/>
              </a:ext>
            </a:extLst>
          </p:cNvPr>
          <p:cNvSpPr/>
          <p:nvPr/>
        </p:nvSpPr>
        <p:spPr>
          <a:xfrm>
            <a:off x="9951352" y="3503279"/>
            <a:ext cx="114801" cy="110959"/>
          </a:xfrm>
          <a:prstGeom prst="ellipse">
            <a:avLst/>
          </a:prstGeom>
          <a:solidFill>
            <a:srgbClr val="AAD35F"/>
          </a:solidFill>
          <a:ln w="38100">
            <a:solidFill>
              <a:srgbClr val="4B7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C4BB6480-8BFA-4E48-99B0-2822CE7F2D8A}"/>
              </a:ext>
            </a:extLst>
          </p:cNvPr>
          <p:cNvSpPr/>
          <p:nvPr/>
        </p:nvSpPr>
        <p:spPr>
          <a:xfrm>
            <a:off x="9951352" y="3958067"/>
            <a:ext cx="114801" cy="110959"/>
          </a:xfrm>
          <a:prstGeom prst="ellipse">
            <a:avLst/>
          </a:prstGeom>
          <a:solidFill>
            <a:srgbClr val="AAD35F"/>
          </a:solidFill>
          <a:ln w="38100">
            <a:solidFill>
              <a:srgbClr val="4B7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2EB00A3-F882-4386-8544-8FED1D0D2807}"/>
              </a:ext>
            </a:extLst>
          </p:cNvPr>
          <p:cNvSpPr/>
          <p:nvPr/>
        </p:nvSpPr>
        <p:spPr>
          <a:xfrm>
            <a:off x="9951352" y="4412856"/>
            <a:ext cx="114801" cy="110959"/>
          </a:xfrm>
          <a:prstGeom prst="ellipse">
            <a:avLst/>
          </a:prstGeom>
          <a:solidFill>
            <a:srgbClr val="AAD35F"/>
          </a:solidFill>
          <a:ln w="38100">
            <a:solidFill>
              <a:srgbClr val="4B7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FF397256-4215-43C4-91A3-5785A3D0C2B6}"/>
              </a:ext>
            </a:extLst>
          </p:cNvPr>
          <p:cNvGrpSpPr/>
          <p:nvPr/>
        </p:nvGrpSpPr>
        <p:grpSpPr>
          <a:xfrm rot="16200000">
            <a:off x="8760727" y="2357094"/>
            <a:ext cx="114801" cy="1475324"/>
            <a:chOff x="8776603" y="4017619"/>
            <a:chExt cx="114801" cy="1475324"/>
          </a:xfrm>
          <a:solidFill>
            <a:srgbClr val="F7A7A7"/>
          </a:solidFill>
        </p:grpSpPr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4F527148-0711-4411-B4C2-528212709D4D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33" y="4067204"/>
              <a:ext cx="4060" cy="1381096"/>
            </a:xfrm>
            <a:prstGeom prst="lin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F4900CFF-F4BB-44C9-9DCE-AC4E6BF6CA77}"/>
                </a:ext>
              </a:extLst>
            </p:cNvPr>
            <p:cNvSpPr/>
            <p:nvPr/>
          </p:nvSpPr>
          <p:spPr>
            <a:xfrm>
              <a:off x="8776603" y="4017619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2EDC914B-2C3F-492F-9CB2-F9280B8EA265}"/>
                </a:ext>
              </a:extLst>
            </p:cNvPr>
            <p:cNvSpPr/>
            <p:nvPr/>
          </p:nvSpPr>
          <p:spPr>
            <a:xfrm>
              <a:off x="8776603" y="4472407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0FFCC85C-07C2-4943-90A4-073ED30293F7}"/>
                </a:ext>
              </a:extLst>
            </p:cNvPr>
            <p:cNvSpPr/>
            <p:nvPr/>
          </p:nvSpPr>
          <p:spPr>
            <a:xfrm>
              <a:off x="8776603" y="4927195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30E538B7-CC2D-4733-8EC8-8559EEFB2D6E}"/>
                </a:ext>
              </a:extLst>
            </p:cNvPr>
            <p:cNvSpPr/>
            <p:nvPr/>
          </p:nvSpPr>
          <p:spPr>
            <a:xfrm>
              <a:off x="8776603" y="5381984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CD4CB0-B9F9-4AD6-ACC5-7699FCB04F61}"/>
                  </a:ext>
                </a:extLst>
              </p:cNvPr>
              <p:cNvSpPr txBox="1"/>
              <p:nvPr/>
            </p:nvSpPr>
            <p:spPr>
              <a:xfrm>
                <a:off x="8429489" y="2431974"/>
                <a:ext cx="645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с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CD4CB0-B9F9-4AD6-ACC5-7699FCB04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489" y="2431974"/>
                <a:ext cx="6453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96C134-1E6F-4599-A142-73C44E45CE71}"/>
                  </a:ext>
                </a:extLst>
              </p:cNvPr>
              <p:cNvSpPr txBox="1"/>
              <p:nvPr/>
            </p:nvSpPr>
            <p:spPr>
              <a:xfrm>
                <a:off x="8848215" y="2431974"/>
                <a:ext cx="645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𝑤</m:t>
                      </m:r>
                    </m:oMath>
                  </m:oMathPara>
                </a14:m>
                <a:endParaRPr lang="ru-RU" sz="2800" i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96C134-1E6F-4599-A142-73C44E4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215" y="2431974"/>
                <a:ext cx="6453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46A240-8875-4F67-8E97-1850EF270339}"/>
                  </a:ext>
                </a:extLst>
              </p:cNvPr>
              <p:cNvSpPr txBox="1"/>
              <p:nvPr/>
            </p:nvSpPr>
            <p:spPr>
              <a:xfrm>
                <a:off x="9302787" y="2467779"/>
                <a:ext cx="645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h</m:t>
                      </m:r>
                    </m:oMath>
                  </m:oMathPara>
                </a14:m>
                <a:endParaRPr lang="ru-RU" sz="2800" i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46A240-8875-4F67-8E97-1850EF27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787" y="2467779"/>
                <a:ext cx="6453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D57C951C-90C6-4D12-8632-8B2ACA623864}"/>
              </a:ext>
            </a:extLst>
          </p:cNvPr>
          <p:cNvGrpSpPr/>
          <p:nvPr/>
        </p:nvGrpSpPr>
        <p:grpSpPr>
          <a:xfrm rot="16200000">
            <a:off x="8760728" y="2823819"/>
            <a:ext cx="114801" cy="1475324"/>
            <a:chOff x="8776603" y="4017619"/>
            <a:chExt cx="114801" cy="1475324"/>
          </a:xfrm>
          <a:solidFill>
            <a:srgbClr val="F7A7A7"/>
          </a:solidFill>
        </p:grpSpPr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7F1E5F21-D742-478B-9270-BA37AD85D93D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33" y="4067204"/>
              <a:ext cx="4060" cy="1381096"/>
            </a:xfrm>
            <a:prstGeom prst="lin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688B671C-C52F-40D9-8509-F5065DAFC09C}"/>
                </a:ext>
              </a:extLst>
            </p:cNvPr>
            <p:cNvSpPr/>
            <p:nvPr/>
          </p:nvSpPr>
          <p:spPr>
            <a:xfrm>
              <a:off x="8776603" y="4017619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E0971605-E559-4AEA-828D-8009E700BE24}"/>
                </a:ext>
              </a:extLst>
            </p:cNvPr>
            <p:cNvSpPr/>
            <p:nvPr/>
          </p:nvSpPr>
          <p:spPr>
            <a:xfrm>
              <a:off x="8776603" y="4472407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1BF5D4B4-49A0-48BB-A1FC-41DCF1BA06FC}"/>
                </a:ext>
              </a:extLst>
            </p:cNvPr>
            <p:cNvSpPr/>
            <p:nvPr/>
          </p:nvSpPr>
          <p:spPr>
            <a:xfrm>
              <a:off x="8776603" y="4927195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EAECC104-F007-406D-B294-6DDED3FB2617}"/>
                </a:ext>
              </a:extLst>
            </p:cNvPr>
            <p:cNvSpPr/>
            <p:nvPr/>
          </p:nvSpPr>
          <p:spPr>
            <a:xfrm>
              <a:off x="8776603" y="5381984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C6FB4D0-3D44-4531-8C4F-2B69C542C02C}"/>
              </a:ext>
            </a:extLst>
          </p:cNvPr>
          <p:cNvGrpSpPr/>
          <p:nvPr/>
        </p:nvGrpSpPr>
        <p:grpSpPr>
          <a:xfrm rot="16200000">
            <a:off x="8760728" y="3281019"/>
            <a:ext cx="114801" cy="1475324"/>
            <a:chOff x="8776603" y="4017619"/>
            <a:chExt cx="114801" cy="1475324"/>
          </a:xfrm>
          <a:solidFill>
            <a:srgbClr val="F7A7A7"/>
          </a:solidFill>
        </p:grpSpPr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938368CE-60A0-4608-8B3C-F20F629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33" y="4067204"/>
              <a:ext cx="4060" cy="1381096"/>
            </a:xfrm>
            <a:prstGeom prst="lin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3F6837E8-C15C-4ADF-AF84-FE6FECBAE054}"/>
                </a:ext>
              </a:extLst>
            </p:cNvPr>
            <p:cNvSpPr/>
            <p:nvPr/>
          </p:nvSpPr>
          <p:spPr>
            <a:xfrm>
              <a:off x="8776603" y="4017619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A8680CF6-0EA5-4680-8E93-6A36238C0386}"/>
                </a:ext>
              </a:extLst>
            </p:cNvPr>
            <p:cNvSpPr/>
            <p:nvPr/>
          </p:nvSpPr>
          <p:spPr>
            <a:xfrm>
              <a:off x="8776603" y="4472407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8DC39F9-2DC7-4BD7-86B4-2D66377EBD7B}"/>
                </a:ext>
              </a:extLst>
            </p:cNvPr>
            <p:cNvSpPr/>
            <p:nvPr/>
          </p:nvSpPr>
          <p:spPr>
            <a:xfrm>
              <a:off x="8776603" y="4927195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C1890542-D01F-421E-B1D4-6C9069877494}"/>
                </a:ext>
              </a:extLst>
            </p:cNvPr>
            <p:cNvSpPr/>
            <p:nvPr/>
          </p:nvSpPr>
          <p:spPr>
            <a:xfrm>
              <a:off x="8776603" y="5381984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3450533-4887-4986-AC90-885E3FC8BAE2}"/>
              </a:ext>
            </a:extLst>
          </p:cNvPr>
          <p:cNvGrpSpPr/>
          <p:nvPr/>
        </p:nvGrpSpPr>
        <p:grpSpPr>
          <a:xfrm rot="16200000">
            <a:off x="8760729" y="3738219"/>
            <a:ext cx="114801" cy="1475324"/>
            <a:chOff x="8776603" y="4017619"/>
            <a:chExt cx="114801" cy="1475324"/>
          </a:xfrm>
          <a:solidFill>
            <a:srgbClr val="F7A7A7"/>
          </a:solidFill>
        </p:grpSpPr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5150D77D-33A7-4881-9FEF-E1C8196A25E7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33" y="4067204"/>
              <a:ext cx="4060" cy="1381096"/>
            </a:xfrm>
            <a:prstGeom prst="lin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43D494A-A098-4959-A3B9-6E6C512CF865}"/>
                </a:ext>
              </a:extLst>
            </p:cNvPr>
            <p:cNvSpPr/>
            <p:nvPr/>
          </p:nvSpPr>
          <p:spPr>
            <a:xfrm>
              <a:off x="8776603" y="4017619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072324A-8417-4AFB-98B5-9F0B2206BC4F}"/>
                </a:ext>
              </a:extLst>
            </p:cNvPr>
            <p:cNvSpPr/>
            <p:nvPr/>
          </p:nvSpPr>
          <p:spPr>
            <a:xfrm>
              <a:off x="8776603" y="4472407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A9EAAF36-BABE-4B54-877C-0F6A96B042FB}"/>
                </a:ext>
              </a:extLst>
            </p:cNvPr>
            <p:cNvSpPr/>
            <p:nvPr/>
          </p:nvSpPr>
          <p:spPr>
            <a:xfrm>
              <a:off x="8776603" y="4927195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A2EDE432-1ACB-4171-AB54-36B62E26A0A9}"/>
                </a:ext>
              </a:extLst>
            </p:cNvPr>
            <p:cNvSpPr/>
            <p:nvPr/>
          </p:nvSpPr>
          <p:spPr>
            <a:xfrm>
              <a:off x="8776603" y="5381984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23CC4D37-8FD8-4B59-A988-24E55B9AA524}"/>
              </a:ext>
            </a:extLst>
          </p:cNvPr>
          <p:cNvGrpSpPr/>
          <p:nvPr/>
        </p:nvGrpSpPr>
        <p:grpSpPr>
          <a:xfrm rot="16200000">
            <a:off x="8760730" y="4195419"/>
            <a:ext cx="114801" cy="1475324"/>
            <a:chOff x="8776603" y="4017619"/>
            <a:chExt cx="114801" cy="1475324"/>
          </a:xfrm>
          <a:solidFill>
            <a:srgbClr val="F7A7A7"/>
          </a:solidFill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F7258563-D146-4D7C-93F0-16F470740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33" y="4067204"/>
              <a:ext cx="4060" cy="1381096"/>
            </a:xfrm>
            <a:prstGeom prst="lin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AAA60305-59D3-409F-BD68-0E00A020BFBC}"/>
                </a:ext>
              </a:extLst>
            </p:cNvPr>
            <p:cNvSpPr/>
            <p:nvPr/>
          </p:nvSpPr>
          <p:spPr>
            <a:xfrm>
              <a:off x="8776603" y="4017619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A0736309-95A8-4531-8F22-4A6DE06DA9AE}"/>
                </a:ext>
              </a:extLst>
            </p:cNvPr>
            <p:cNvSpPr/>
            <p:nvPr/>
          </p:nvSpPr>
          <p:spPr>
            <a:xfrm>
              <a:off x="8776603" y="4472407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9A186B50-9598-4219-849F-13B1A85D1073}"/>
                </a:ext>
              </a:extLst>
            </p:cNvPr>
            <p:cNvSpPr/>
            <p:nvPr/>
          </p:nvSpPr>
          <p:spPr>
            <a:xfrm>
              <a:off x="8776603" y="4927195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EF4B8511-5706-4EE1-88DA-B8FE38F59969}"/>
                </a:ext>
              </a:extLst>
            </p:cNvPr>
            <p:cNvSpPr/>
            <p:nvPr/>
          </p:nvSpPr>
          <p:spPr>
            <a:xfrm>
              <a:off x="8776603" y="5381984"/>
              <a:ext cx="114801" cy="110959"/>
            </a:xfrm>
            <a:prstGeom prst="ellipse">
              <a:avLst/>
            </a:prstGeom>
            <a:grpFill/>
            <a:ln w="38100">
              <a:solidFill>
                <a:srgbClr val="CC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16618A0-64AE-402A-BCEE-A4290FB2DBCA}"/>
                  </a:ext>
                </a:extLst>
              </p:cNvPr>
              <p:cNvSpPr txBox="1"/>
              <p:nvPr/>
            </p:nvSpPr>
            <p:spPr>
              <a:xfrm>
                <a:off x="9817137" y="2467779"/>
                <a:ext cx="645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</m:oMath>
                  </m:oMathPara>
                </a14:m>
                <a:endParaRPr lang="ru-RU" sz="2800" i="1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16618A0-64AE-402A-BCEE-A4290FB2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37" y="2467779"/>
                <a:ext cx="64531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62A738B6-47E4-4131-A8D1-7BC58EFEFB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5" t="18823" r="33379" b="13602"/>
          <a:stretch/>
        </p:blipFill>
        <p:spPr>
          <a:xfrm>
            <a:off x="1404326" y="1906623"/>
            <a:ext cx="3454209" cy="290432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04425CE-CDC0-45E4-A643-F4D48794F9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5" t="18823" r="33379" b="13602"/>
          <a:stretch/>
        </p:blipFill>
        <p:spPr>
          <a:xfrm>
            <a:off x="1556726" y="2059023"/>
            <a:ext cx="3454209" cy="290432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B917846-7712-4A82-BEEE-756AB3015A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5" t="18823" r="33379" b="13602"/>
          <a:stretch/>
        </p:blipFill>
        <p:spPr>
          <a:xfrm>
            <a:off x="1709126" y="2211423"/>
            <a:ext cx="3454209" cy="290432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49F308E-7FAB-495B-8322-C1C8AE2DBB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5" t="18823" r="33379" b="13602"/>
          <a:stretch/>
        </p:blipFill>
        <p:spPr>
          <a:xfrm>
            <a:off x="1861526" y="2363823"/>
            <a:ext cx="3454209" cy="290432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99" name="Google Shape;493;p23">
            <a:extLst>
              <a:ext uri="{FF2B5EF4-FFF2-40B4-BE49-F238E27FC236}">
                <a16:creationId xmlns:a16="http://schemas.microsoft.com/office/drawing/2014/main" id="{E3199545-9B51-4B9D-BAF8-3E9AAE6337F3}"/>
              </a:ext>
            </a:extLst>
          </p:cNvPr>
          <p:cNvSpPr txBox="1"/>
          <p:nvPr/>
        </p:nvSpPr>
        <p:spPr>
          <a:xfrm>
            <a:off x="9008158" y="5584092"/>
            <a:ext cx="4501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D3B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dirty="0">
              <a:solidFill>
                <a:srgbClr val="3D3BFF"/>
              </a:solidFill>
            </a:endParaRPr>
          </a:p>
        </p:txBody>
      </p:sp>
      <p:sp>
        <p:nvSpPr>
          <p:cNvPr id="100" name="Google Shape;493;p23">
            <a:extLst>
              <a:ext uri="{FF2B5EF4-FFF2-40B4-BE49-F238E27FC236}">
                <a16:creationId xmlns:a16="http://schemas.microsoft.com/office/drawing/2014/main" id="{9B034263-6689-43A5-A0D3-50E20BA7B953}"/>
              </a:ext>
            </a:extLst>
          </p:cNvPr>
          <p:cNvSpPr txBox="1"/>
          <p:nvPr/>
        </p:nvSpPr>
        <p:spPr>
          <a:xfrm rot="5400000">
            <a:off x="9782985" y="3810482"/>
            <a:ext cx="24916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D3BFF"/>
                </a:solidFill>
                <a:latin typeface="Open Sans"/>
                <a:ea typeface="Open Sans"/>
                <a:cs typeface="Open Sans"/>
                <a:sym typeface="Open Sans"/>
              </a:rPr>
              <a:t>Кол-во классов</a:t>
            </a:r>
            <a:endParaRPr dirty="0">
              <a:solidFill>
                <a:srgbClr val="3D3BFF"/>
              </a:solidFill>
            </a:endParaRPr>
          </a:p>
        </p:txBody>
      </p:sp>
      <p:sp>
        <p:nvSpPr>
          <p:cNvPr id="101" name="Google Shape;493;p23">
            <a:extLst>
              <a:ext uri="{FF2B5EF4-FFF2-40B4-BE49-F238E27FC236}">
                <a16:creationId xmlns:a16="http://schemas.microsoft.com/office/drawing/2014/main" id="{6C98A1A7-DF30-452F-B6DE-0DECC75367B7}"/>
              </a:ext>
            </a:extLst>
          </p:cNvPr>
          <p:cNvSpPr txBox="1"/>
          <p:nvPr/>
        </p:nvSpPr>
        <p:spPr>
          <a:xfrm rot="2314595">
            <a:off x="5875045" y="5126598"/>
            <a:ext cx="21892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D3BFF"/>
                </a:solidFill>
                <a:latin typeface="Open Sans"/>
                <a:ea typeface="Open Sans"/>
                <a:cs typeface="Open Sans"/>
                <a:sym typeface="Open Sans"/>
              </a:rPr>
              <a:t>Кол-во образцов</a:t>
            </a:r>
            <a:endParaRPr dirty="0">
              <a:solidFill>
                <a:srgbClr val="3D3BFF"/>
              </a:solidFill>
            </a:endParaRPr>
          </a:p>
        </p:txBody>
      </p:sp>
      <p:sp>
        <p:nvSpPr>
          <p:cNvPr id="102" name="Google Shape;493;p23">
            <a:extLst>
              <a:ext uri="{FF2B5EF4-FFF2-40B4-BE49-F238E27FC236}">
                <a16:creationId xmlns:a16="http://schemas.microsoft.com/office/drawing/2014/main" id="{54C0159E-751E-4331-BCB2-E194AC1C1194}"/>
              </a:ext>
            </a:extLst>
          </p:cNvPr>
          <p:cNvSpPr txBox="1"/>
          <p:nvPr/>
        </p:nvSpPr>
        <p:spPr>
          <a:xfrm rot="2314595">
            <a:off x="-1879" y="5117073"/>
            <a:ext cx="21892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D3BFF"/>
                </a:solidFill>
                <a:latin typeface="Open Sans"/>
                <a:ea typeface="Open Sans"/>
                <a:cs typeface="Open Sans"/>
                <a:sym typeface="Open Sans"/>
              </a:rPr>
              <a:t>Кол-во образцов</a:t>
            </a:r>
            <a:endParaRPr dirty="0">
              <a:solidFill>
                <a:srgbClr val="3D3BFF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E53EF85-CB89-4255-8FE0-DC51F7A17BC7}"/>
              </a:ext>
            </a:extLst>
          </p:cNvPr>
          <p:cNvCxnSpPr>
            <a:cxnSpLocks/>
          </p:cNvCxnSpPr>
          <p:nvPr/>
        </p:nvCxnSpPr>
        <p:spPr>
          <a:xfrm>
            <a:off x="1070399" y="4858569"/>
            <a:ext cx="742961" cy="581568"/>
          </a:xfrm>
          <a:prstGeom prst="straightConnector1">
            <a:avLst/>
          </a:prstGeom>
          <a:ln w="28575">
            <a:solidFill>
              <a:srgbClr val="3D3B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1B4A848A-B6E3-4F8E-A859-E6906C887554}"/>
              </a:ext>
            </a:extLst>
          </p:cNvPr>
          <p:cNvCxnSpPr>
            <a:cxnSpLocks/>
          </p:cNvCxnSpPr>
          <p:nvPr/>
        </p:nvCxnSpPr>
        <p:spPr>
          <a:xfrm>
            <a:off x="6918749" y="4858569"/>
            <a:ext cx="742961" cy="581568"/>
          </a:xfrm>
          <a:prstGeom prst="straightConnector1">
            <a:avLst/>
          </a:prstGeom>
          <a:ln w="28575">
            <a:solidFill>
              <a:srgbClr val="3D3B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24DAA4BE-AB23-4EA2-9A02-20DC1EBD342D}"/>
              </a:ext>
            </a:extLst>
          </p:cNvPr>
          <p:cNvCxnSpPr>
            <a:cxnSpLocks/>
          </p:cNvCxnSpPr>
          <p:nvPr/>
        </p:nvCxnSpPr>
        <p:spPr>
          <a:xfrm>
            <a:off x="8067675" y="5495925"/>
            <a:ext cx="2072121" cy="18519"/>
          </a:xfrm>
          <a:prstGeom prst="straightConnector1">
            <a:avLst/>
          </a:prstGeom>
          <a:ln w="28575">
            <a:solidFill>
              <a:srgbClr val="3D3B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AE958DD4-E4D6-4741-AE5E-2E545A5DBE92}"/>
              </a:ext>
            </a:extLst>
          </p:cNvPr>
          <p:cNvCxnSpPr>
            <a:cxnSpLocks/>
          </p:cNvCxnSpPr>
          <p:nvPr/>
        </p:nvCxnSpPr>
        <p:spPr>
          <a:xfrm>
            <a:off x="10636085" y="3037355"/>
            <a:ext cx="3340" cy="1982320"/>
          </a:xfrm>
          <a:prstGeom prst="straightConnector1">
            <a:avLst/>
          </a:prstGeom>
          <a:ln w="28575">
            <a:solidFill>
              <a:srgbClr val="3D3B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17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</Words>
  <Application>Microsoft Office PowerPoint</Application>
  <PresentationFormat>Широкоэкранный</PresentationFormat>
  <Paragraphs>10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Calibri</vt:lpstr>
      <vt:lpstr>Open Sans</vt:lpstr>
      <vt:lpstr>Cambria Math</vt:lpstr>
      <vt:lpstr>Arial</vt:lpstr>
      <vt:lpstr>Roboto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Семантическая сегментация. Часть 1</dc:title>
  <dc:creator>alexey.karpenko</dc:creator>
  <cp:lastModifiedBy>Dmitry Korobchenko</cp:lastModifiedBy>
  <cp:revision>27</cp:revision>
  <dcterms:created xsi:type="dcterms:W3CDTF">2019-05-23T11:05:48Z</dcterms:created>
  <dcterms:modified xsi:type="dcterms:W3CDTF">2019-09-06T13:27:08Z</dcterms:modified>
</cp:coreProperties>
</file>