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/>
    <p:restoredTop sz="76458"/>
  </p:normalViewPr>
  <p:slideViewPr>
    <p:cSldViewPr snapToGrid="0" snapToObjects="1">
      <p:cViewPr varScale="1">
        <p:scale>
          <a:sx n="121" d="100"/>
          <a:sy n="121" d="100"/>
        </p:scale>
        <p:origin x="2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EAD1-9CFC-DD4A-8323-DE092CC5DADF}" type="datetimeFigureOut">
              <a:rPr lang="es-ES_tradnl" smtClean="0"/>
              <a:t>13/9/21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9C5E-EC84-CF49-9342-F45B4FEDD1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85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Principalmente, una metodología ágil donde el concepto global de XP es bastante simple:</a:t>
            </a:r>
          </a:p>
          <a:p>
            <a:endParaRPr lang="es-ES_tradnl" dirty="0"/>
          </a:p>
          <a:p>
            <a:r>
              <a:rPr lang="es-ES_tradnl" dirty="0"/>
              <a:t>Combina lo que sería la destreza de desarrollar SW de calidad óptima en un entorno donde la opinión del cliente es de lo más importante.</a:t>
            </a:r>
          </a:p>
          <a:p>
            <a:endParaRPr lang="es-ES_tradnl" dirty="0"/>
          </a:p>
          <a:p>
            <a:r>
              <a:rPr lang="es-ES_tradnl" dirty="0"/>
              <a:t>Se prioriza que el SW sea full funcional </a:t>
            </a:r>
            <a:r>
              <a:rPr lang="es-ES_tradnl"/>
              <a:t>de acuerdo </a:t>
            </a:r>
            <a:r>
              <a:rPr lang="es-ES_tradnl" dirty="0"/>
              <a:t>a </a:t>
            </a:r>
            <a:r>
              <a:rPr lang="es-ES_tradnl"/>
              <a:t>las peticiones </a:t>
            </a:r>
            <a:r>
              <a:rPr lang="es-ES_tradnl" dirty="0"/>
              <a:t>del cliente antes que cualquier tipo de documentación.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9C5E-EC84-CF49-9342-F45B4FEDD12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01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Comunicación: </a:t>
            </a:r>
          </a:p>
          <a:p>
            <a:r>
              <a:rPr lang="es-ES_tradnl" dirty="0"/>
              <a:t>	Fluida entre desarrolladores del propio equipo y con los clientes con reuniones frecuentes.</a:t>
            </a:r>
          </a:p>
          <a:p>
            <a:endParaRPr lang="es-ES_tradnl" dirty="0"/>
          </a:p>
          <a:p>
            <a:r>
              <a:rPr lang="es-ES_tradnl" dirty="0"/>
              <a:t>Feedback: </a:t>
            </a:r>
          </a:p>
          <a:p>
            <a:r>
              <a:rPr lang="es-ES_tradnl" dirty="0"/>
              <a:t>	Comunicación cte. cliente/ desarrollador en esas mismas reuniones.</a:t>
            </a:r>
          </a:p>
          <a:p>
            <a:endParaRPr lang="es-ES_tradnl" dirty="0"/>
          </a:p>
          <a:p>
            <a:r>
              <a:rPr lang="es-ES_tradnl" dirty="0"/>
              <a:t>Simplicidad:</a:t>
            </a:r>
          </a:p>
          <a:p>
            <a:r>
              <a:rPr lang="es-ES_tradnl" dirty="0"/>
              <a:t>	Limitarse a lo que pide el cliente al equipo, sin ninguna necesidad de complicarse la vida.</a:t>
            </a:r>
          </a:p>
          <a:p>
            <a:endParaRPr lang="es-ES_tradnl" dirty="0"/>
          </a:p>
          <a:p>
            <a:r>
              <a:rPr lang="es-ES_tradnl" dirty="0"/>
              <a:t>Coraje: </a:t>
            </a:r>
          </a:p>
          <a:p>
            <a:r>
              <a:rPr lang="es-ES_trad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Refactorizar el código siempre que sea necesario.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 tener miedo a borrar código mal organizado o simplemente Código antiguo que no sea Clean code.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s-ES_tradnl" dirty="0"/>
          </a:p>
          <a:p>
            <a:r>
              <a:rPr lang="es-ES_tradnl" dirty="0"/>
              <a:t>Respeto:</a:t>
            </a:r>
          </a:p>
          <a:p>
            <a:r>
              <a:rPr lang="es-ES_tradnl" dirty="0"/>
              <a:t>	Básicamente, se trata de una dinámica de grupo donde se reconoce de todos los integrantes del equipo por igual.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9C5E-EC84-CF49-9342-F45B4FEDD1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164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7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gramación Extrema: Qué es y principios básicos - Geeky Theory">
            <a:extLst>
              <a:ext uri="{FF2B5EF4-FFF2-40B4-BE49-F238E27FC236}">
                <a16:creationId xmlns:a16="http://schemas.microsoft.com/office/drawing/2014/main" id="{4D0A1201-5F27-CF41-9D4B-035F8E342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6B78-04C7-184A-89C7-D1B4EF62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13042"/>
            <a:ext cx="4531544" cy="3204134"/>
          </a:xfrm>
        </p:spPr>
        <p:txBody>
          <a:bodyPr anchor="b">
            <a:normAutofit/>
          </a:bodyPr>
          <a:lstStyle/>
          <a:p>
            <a:r>
              <a:rPr lang="es-ES_tradnl" sz="4400" dirty="0"/>
              <a:t>Programación eXtrema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6F2FC-9AAF-8942-B087-DC472033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s-ES_tradnl" sz="2000" dirty="0"/>
              <a:t>Grupo 10</a:t>
            </a:r>
          </a:p>
          <a:p>
            <a:r>
              <a:rPr lang="es-ES_tradnl" sz="2000" dirty="0"/>
              <a:t>Miguel, Javier, Sento y Jesús</a:t>
            </a:r>
          </a:p>
          <a:p>
            <a:endParaRPr lang="es-ES_tradnl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0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▷ Metodología XP: La Mejor Vía para el Desarrollo de Software">
            <a:extLst>
              <a:ext uri="{FF2B5EF4-FFF2-40B4-BE49-F238E27FC236}">
                <a16:creationId xmlns:a16="http://schemas.microsoft.com/office/drawing/2014/main" id="{09029352-7B36-A141-BD1C-298AEC67F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19487"/>
          <a:stretch/>
        </p:blipFill>
        <p:spPr bwMode="auto">
          <a:xfrm>
            <a:off x="0" y="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4925E-770D-344C-A44E-5F4DE05E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_tradnl" sz="2800"/>
              <a:t>Ideas principales de XP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52A8-E3CF-8248-AA79-BC3C737C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638028" cy="3296412"/>
          </a:xfrm>
        </p:spPr>
        <p:txBody>
          <a:bodyPr anchor="t">
            <a:normAutofit/>
          </a:bodyPr>
          <a:lstStyle/>
          <a:p>
            <a:r>
              <a:rPr lang="es-ES_tradnl" sz="1700" dirty="0"/>
              <a:t>Técnicas que dan agilidad + flexibilidad</a:t>
            </a:r>
          </a:p>
          <a:p>
            <a:r>
              <a:rPr lang="es-ES_tradnl" sz="1700" dirty="0"/>
              <a:t>Se busca la calidad óptima del producto</a:t>
            </a:r>
          </a:p>
          <a:p>
            <a:r>
              <a:rPr lang="es-ES_tradnl" sz="1700" dirty="0"/>
              <a:t>Iteraciones constantes</a:t>
            </a:r>
          </a:p>
          <a:p>
            <a:pPr lvl="1"/>
            <a:r>
              <a:rPr lang="es-ES_tradnl" sz="1700" dirty="0"/>
              <a:t>Comunicación cliente-equipo</a:t>
            </a:r>
          </a:p>
          <a:p>
            <a:r>
              <a:rPr lang="es-ES_tradnl" sz="1700" dirty="0"/>
              <a:t>SW funcional &gt;&gt;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30864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▷ Metodología XP: La Mejor Vía para el Desarrollo de Software">
            <a:extLst>
              <a:ext uri="{FF2B5EF4-FFF2-40B4-BE49-F238E27FC236}">
                <a16:creationId xmlns:a16="http://schemas.microsoft.com/office/drawing/2014/main" id="{0D8A7CF0-D066-FE40-A8FB-48D90DCB8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19487"/>
          <a:stretch/>
        </p:blipFill>
        <p:spPr bwMode="auto">
          <a:xfrm>
            <a:off x="0" y="0"/>
            <a:ext cx="8668492" cy="68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4925E-770D-344C-A44E-5F4DE05E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_tradnl" sz="2800" dirty="0"/>
              <a:t>Los 5 valores de XP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52A8-E3CF-8248-AA79-BC3C737C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3182112"/>
            <a:ext cx="3438906" cy="2202865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1700" dirty="0"/>
              <a:t>Comunicación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700" dirty="0"/>
              <a:t>Feedback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700" dirty="0"/>
              <a:t>Simplicidad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700" dirty="0"/>
              <a:t>Coraje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700" dirty="0"/>
              <a:t>Respeto</a:t>
            </a:r>
          </a:p>
        </p:txBody>
      </p:sp>
    </p:spTree>
    <p:extLst>
      <p:ext uri="{BB962C8B-B14F-4D97-AF65-F5344CB8AC3E}">
        <p14:creationId xmlns:p14="http://schemas.microsoft.com/office/powerpoint/2010/main" val="218980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3"/>
      </a:lt2>
      <a:accent1>
        <a:srgbClr val="20B59F"/>
      </a:accent1>
      <a:accent2>
        <a:srgbClr val="14B85B"/>
      </a:accent2>
      <a:accent3>
        <a:srgbClr val="21BA24"/>
      </a:accent3>
      <a:accent4>
        <a:srgbClr val="54B714"/>
      </a:accent4>
      <a:accent5>
        <a:srgbClr val="91AB1E"/>
      </a:accent5>
      <a:accent6>
        <a:srgbClr val="C59C15"/>
      </a:accent6>
      <a:hlink>
        <a:srgbClr val="698A2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218</Words>
  <Application>Microsoft Macintosh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Programación eXtrema</vt:lpstr>
      <vt:lpstr>Ideas principales de XP</vt:lpstr>
      <vt:lpstr>Los 5 valores de 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eXtrema</dc:title>
  <dc:creator>Vicent Sornosa Risen</dc:creator>
  <cp:lastModifiedBy>Vicent Sornosa Risen</cp:lastModifiedBy>
  <cp:revision>2</cp:revision>
  <dcterms:created xsi:type="dcterms:W3CDTF">2021-09-09T14:10:46Z</dcterms:created>
  <dcterms:modified xsi:type="dcterms:W3CDTF">2021-09-13T12:04:37Z</dcterms:modified>
</cp:coreProperties>
</file>