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28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392F-BF19-1B44-9FFE-3B3909E6A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F9720-867B-2846-B582-E87154DAE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7EA4B-0EBD-7F46-B3E5-97BFE745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8C99-9D19-C947-B566-31B05BA05E29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18CAB-B79B-A847-90DA-16D2C7F4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AD88-B118-514F-89D1-44C42DC0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FD14-BAA9-0848-8924-023524D31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4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CAED3-89D5-9146-89D0-89ED2160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6B155-3385-CB4A-902C-D5DE88EC0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28C11-F7AE-8947-93F6-9B9CE1CE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8C99-9D19-C947-B566-31B05BA05E29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91710-E9A3-FE4B-AA25-6374245E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551D-BAA2-8741-B24A-7B1EC02A1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FD14-BAA9-0848-8924-023524D31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8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2569F5-2430-5949-97AD-AE3912262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440A2-9E3A-F149-8203-380BED272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60DE8-185E-7F46-88B5-01DC78A7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8C99-9D19-C947-B566-31B05BA05E29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95471-4D84-864D-90A4-1B203B53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33DC0-DEB4-8248-99F1-109FD965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FD14-BAA9-0848-8924-023524D31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3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B25A-DD7D-6F47-9025-96EAA72F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3B7CB-1BCD-3F4E-830F-8A0D3D3F4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ED67B-7349-914B-BFC7-8775688C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8C99-9D19-C947-B566-31B05BA05E29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C6CC8-719B-B047-ADDE-1AE657CA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4FEE4-C760-084A-B684-EE41D67B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FD14-BAA9-0848-8924-023524D31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5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65E2-4D7F-374F-B6CE-D2EE6FEAB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A7783-D52B-BB43-9A8C-4053DB18B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A2B94-0E10-A648-A568-8E4FABE8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8C99-9D19-C947-B566-31B05BA05E29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08839-4229-6F49-AD35-F02436DB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C40A9-FF5E-A44E-9120-DCFD0B23D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FD14-BAA9-0848-8924-023524D31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8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5C63-B889-E148-A4D8-8C5824B2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06D6-BA0E-BA49-A570-88F6A8C2F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9EC9A-B9B7-274D-89D1-8BA27E378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E5D41-608C-204C-9A6E-526A1149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8C99-9D19-C947-B566-31B05BA05E29}" type="datetimeFigureOut">
              <a:rPr lang="en-US" smtClean="0"/>
              <a:t>7/5/21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2B158-9FF9-194E-B37E-894D24DD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9566E-2618-E844-9D8B-A4F7BBC4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FD14-BAA9-0848-8924-023524D31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2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0B448-4C42-504B-A8C5-23F386607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C12EA-8AEC-1A43-BAAD-730ECEDFE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87916-C2ED-1D46-A748-9A06430B8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6F79F-22F8-B543-B177-91B62084F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89DE3D-D846-9641-AA84-D3CB03D9E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77AA30-5851-E849-B397-11EDC4D3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8C99-9D19-C947-B566-31B05BA05E29}" type="datetimeFigureOut">
              <a:rPr lang="en-US" smtClean="0"/>
              <a:t>7/5/21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C38BC-1DFA-2841-91AE-63EB26F9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FAE85-86C1-FF4C-9793-650430EB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FD14-BAA9-0848-8924-023524D31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6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3843-7F08-834E-8080-C54A557A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286C4-F615-3840-9BC2-9FB2F9B8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8C99-9D19-C947-B566-31B05BA05E29}" type="datetimeFigureOut">
              <a:rPr lang="en-US" smtClean="0"/>
              <a:t>7/5/21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25C2D-03D7-A742-A2CB-7E1A2679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05396-5565-C847-8E5A-79E5572C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FD14-BAA9-0848-8924-023524D31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7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F4657-204E-694C-BDF3-A6019E9C5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8C99-9D19-C947-B566-31B05BA05E29}" type="datetimeFigureOut">
              <a:rPr lang="en-US" smtClean="0"/>
              <a:t>7/5/21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657CC-B56A-B64A-8409-EB6F56475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21E4E-5EED-394C-87F1-C25891C3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FD14-BAA9-0848-8924-023524D31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BFB5-EF00-7749-811A-7E7DD3ECB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7996F-AFCA-AA48-AB38-92686AEA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4B12D-01A7-E741-8AE3-9313AF8BB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28F76-D821-694B-88C7-68FE1976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8C99-9D19-C947-B566-31B05BA05E29}" type="datetimeFigureOut">
              <a:rPr lang="en-US" smtClean="0"/>
              <a:t>7/5/21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6CE14-92EA-9A43-B121-7E3504AC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D6F46-D361-854F-AD67-B2B6628B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FD14-BAA9-0848-8924-023524D31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0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52B2-4075-144E-8040-BFB6F3D1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540917-E486-8E4B-8341-D42564615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5DDE1-D44E-8145-9DEE-6A84405D1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0B6DE-7D8D-644A-98D6-255447E2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8C99-9D19-C947-B566-31B05BA05E29}" type="datetimeFigureOut">
              <a:rPr lang="en-US" smtClean="0"/>
              <a:t>7/5/21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EC5DE-3C24-7547-869D-A51F9C07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44FC7-BCC4-C448-8E35-D45DA3F7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FD14-BAA9-0848-8924-023524D31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5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2FE12-F8A6-1B47-BCF1-30594355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3989E-5C52-7646-86DD-750B5ADD0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877D2-FE30-9746-9CFA-E339853AA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C8C99-9D19-C947-B566-31B05BA05E29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9A4B1-EB6E-DC4B-B923-F09B9BCDE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8C818-06E6-464B-87ED-4027E8E47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6FD14-BAA9-0848-8924-023524D31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7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{{.TrackingURL}}" TargetMode="External"/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59C1E5-581F-AB4B-95EC-19D56C84C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1693"/>
            <a:ext cx="10515600" cy="3634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Dear </a:t>
            </a:r>
            <a:r>
              <a:rPr lang="en-US" dirty="0" err="1"/>
              <a:t>{{.FirstName}}</a:t>
            </a:r>
            <a:r>
              <a:rPr lang="en-US" dirty="0"/>
              <a:t> </a:t>
            </a:r>
            <a:r>
              <a:rPr lang="en-US" dirty="0" err="1"/>
              <a:t>{{.LastName}}</a:t>
            </a:r>
            <a:r>
              <a:rPr lang="en-US" dirty="0"/>
              <a:t>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email address is </a:t>
            </a:r>
            <a:r>
              <a:rPr lang="en-US" dirty="0" err="1"/>
              <a:t>{{.Email}}</a:t>
            </a:r>
            <a:r>
              <a:rPr lang="en-US" dirty="0"/>
              <a:t> and your position is </a:t>
            </a:r>
            <a:r>
              <a:rPr lang="en-US" dirty="0" err="1"/>
              <a:t>{{.Position}}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Below is a tracking image (</a:t>
            </a:r>
            <a:r>
              <a:rPr lang="en-US" dirty="0" err="1"/>
              <a:t>{{.TrackingURL}}</a:t>
            </a:r>
            <a:r>
              <a:rPr lang="en-US" dirty="0"/>
              <a:t>). When this document opens Word will try load it from the </a:t>
            </a:r>
            <a:r>
              <a:rPr lang="en-US" dirty="0" err="1"/>
              <a:t>gophish</a:t>
            </a:r>
            <a:r>
              <a:rPr lang="en-US" dirty="0"/>
              <a:t> server, creating a notification that the document has been opened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person holding a pair of scissors&#10;&#10;Description automatically generated with medium confidence">
            <a:extLst>
              <a:ext uri="{FF2B5EF4-FFF2-40B4-BE49-F238E27FC236}">
                <a16:creationId xmlns:a16="http://schemas.microsoft.com/office/drawing/2014/main" id="{9449AF72-B932-EB4B-B01B-F3BD41625A50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4527549" y="4202843"/>
            <a:ext cx="1752007" cy="1326419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2986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55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Bobby Phisher</dc:creator>
  <cp:lastModifiedBy>Bobby Phisher</cp:lastModifiedBy>
  <cp:revision>2</cp:revision>
  <dcterms:created xsi:type="dcterms:W3CDTF">2021-07-05T15:22:27Z</dcterms:created>
  <dcterms:modified xsi:type="dcterms:W3CDTF">2021-07-05T15:28:14Z</dcterms:modified>
</cp:coreProperties>
</file>