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2277547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Understanding Node.js</a:t>
            </a:r>
            <a:endParaRPr lang="en-US" sz="6162" dirty="0"/>
          </a:p>
        </p:txBody>
      </p:sp>
      <p:sp>
        <p:nvSpPr>
          <p:cNvPr id="6" name="Text 3"/>
          <p:cNvSpPr/>
          <p:nvPr/>
        </p:nvSpPr>
        <p:spPr>
          <a:xfrm>
            <a:off x="793790" y="4574143"/>
            <a:ext cx="75564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 is a JavaScript runtime environment that allows developers to build fast and scalable network applications.</a:t>
            </a:r>
            <a:endParaRPr lang="en-US" sz="1786" dirty="0"/>
          </a:p>
        </p:txBody>
      </p:sp>
      <p:sp>
        <p:nvSpPr>
          <p:cNvPr id="7" name="Shape 4"/>
          <p:cNvSpPr/>
          <p:nvPr/>
        </p:nvSpPr>
        <p:spPr>
          <a:xfrm>
            <a:off x="793790" y="5572006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54094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15829" y="5704642"/>
            <a:ext cx="118824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VP</a:t>
            </a:r>
            <a:endParaRPr lang="en-US" sz="768" dirty="0"/>
          </a:p>
        </p:txBody>
      </p:sp>
      <p:sp>
        <p:nvSpPr>
          <p:cNvPr id="9" name="Text 6"/>
          <p:cNvSpPr/>
          <p:nvPr/>
        </p:nvSpPr>
        <p:spPr>
          <a:xfrm>
            <a:off x="1270040" y="5555099"/>
            <a:ext cx="2318623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126"/>
              </a:lnSpc>
              <a:buNone/>
            </a:pPr>
            <a:r>
              <a:rPr lang="en-US" sz="2233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Vivek Parmar</a:t>
            </a:r>
            <a:endParaRPr lang="en-US" sz="2233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12" y="2525792"/>
            <a:ext cx="4991576" cy="317801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2468" y="1483400"/>
            <a:ext cx="7083504" cy="6182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69"/>
              </a:lnSpc>
              <a:buNone/>
            </a:pPr>
            <a:r>
              <a:rPr lang="en-US" sz="389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Advantages of Node.js</a:t>
            </a:r>
            <a:endParaRPr lang="en-US" sz="3895" dirty="0"/>
          </a:p>
        </p:txBody>
      </p:sp>
      <p:sp>
        <p:nvSpPr>
          <p:cNvPr id="7" name="Shape 3"/>
          <p:cNvSpPr/>
          <p:nvPr/>
        </p:nvSpPr>
        <p:spPr>
          <a:xfrm>
            <a:off x="692468" y="2620923"/>
            <a:ext cx="445175" cy="445175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37843" y="2695099"/>
            <a:ext cx="154305" cy="2968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37"/>
              </a:lnSpc>
              <a:buNone/>
            </a:pPr>
            <a:r>
              <a:rPr lang="en-US" sz="233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37" dirty="0"/>
          </a:p>
        </p:txBody>
      </p:sp>
      <p:sp>
        <p:nvSpPr>
          <p:cNvPr id="9" name="Text 5"/>
          <p:cNvSpPr/>
          <p:nvPr/>
        </p:nvSpPr>
        <p:spPr>
          <a:xfrm>
            <a:off x="1335405" y="2620923"/>
            <a:ext cx="2473404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5"/>
              </a:lnSpc>
              <a:buNone/>
            </a:pPr>
            <a:r>
              <a:rPr lang="en-US" sz="1948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Performance</a:t>
            </a:r>
            <a:endParaRPr lang="en-US" sz="1948" dirty="0"/>
          </a:p>
        </p:txBody>
      </p:sp>
      <p:sp>
        <p:nvSpPr>
          <p:cNvPr id="10" name="Text 6"/>
          <p:cNvSpPr/>
          <p:nvPr/>
        </p:nvSpPr>
        <p:spPr>
          <a:xfrm>
            <a:off x="1335405" y="3048714"/>
            <a:ext cx="3137773" cy="9497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 is built on the Chrome V8 JavaScript engine, which is known for its speed and efficiency.</a:t>
            </a:r>
            <a:endParaRPr lang="en-US" sz="1558" dirty="0"/>
          </a:p>
        </p:txBody>
      </p:sp>
      <p:sp>
        <p:nvSpPr>
          <p:cNvPr id="11" name="Shape 7"/>
          <p:cNvSpPr/>
          <p:nvPr/>
        </p:nvSpPr>
        <p:spPr>
          <a:xfrm>
            <a:off x="4670941" y="2620923"/>
            <a:ext cx="445175" cy="445175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4769644" y="2695099"/>
            <a:ext cx="247769" cy="2968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37"/>
              </a:lnSpc>
              <a:buNone/>
            </a:pPr>
            <a:r>
              <a:rPr lang="en-US" sz="233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337" dirty="0"/>
          </a:p>
        </p:txBody>
      </p:sp>
      <p:sp>
        <p:nvSpPr>
          <p:cNvPr id="13" name="Text 9"/>
          <p:cNvSpPr/>
          <p:nvPr/>
        </p:nvSpPr>
        <p:spPr>
          <a:xfrm>
            <a:off x="5313878" y="2620923"/>
            <a:ext cx="2473404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5"/>
              </a:lnSpc>
              <a:buNone/>
            </a:pPr>
            <a:r>
              <a:rPr lang="en-US" sz="1948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Scalability</a:t>
            </a:r>
            <a:endParaRPr lang="en-US" sz="1948" dirty="0"/>
          </a:p>
        </p:txBody>
      </p:sp>
      <p:sp>
        <p:nvSpPr>
          <p:cNvPr id="14" name="Text 10"/>
          <p:cNvSpPr/>
          <p:nvPr/>
        </p:nvSpPr>
        <p:spPr>
          <a:xfrm>
            <a:off x="5313878" y="3048714"/>
            <a:ext cx="3137773" cy="15829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 is a single-threaded, non-blocking, event-driven architecture which makes it highly scalable and suitable for handling concurrent requests.</a:t>
            </a:r>
            <a:endParaRPr lang="en-US" sz="1558" dirty="0"/>
          </a:p>
        </p:txBody>
      </p:sp>
      <p:sp>
        <p:nvSpPr>
          <p:cNvPr id="15" name="Shape 11"/>
          <p:cNvSpPr/>
          <p:nvPr/>
        </p:nvSpPr>
        <p:spPr>
          <a:xfrm>
            <a:off x="692468" y="5051941"/>
            <a:ext cx="445175" cy="445175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90575" y="5126117"/>
            <a:ext cx="248960" cy="2968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37"/>
              </a:lnSpc>
              <a:buNone/>
            </a:pPr>
            <a:r>
              <a:rPr lang="en-US" sz="233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337" dirty="0"/>
          </a:p>
        </p:txBody>
      </p:sp>
      <p:sp>
        <p:nvSpPr>
          <p:cNvPr id="17" name="Text 13"/>
          <p:cNvSpPr/>
          <p:nvPr/>
        </p:nvSpPr>
        <p:spPr>
          <a:xfrm>
            <a:off x="1335405" y="5051941"/>
            <a:ext cx="2793683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5"/>
              </a:lnSpc>
              <a:buNone/>
            </a:pPr>
            <a:r>
              <a:rPr lang="en-US" sz="1948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Large Community</a:t>
            </a:r>
            <a:endParaRPr lang="en-US" sz="1948" dirty="0"/>
          </a:p>
        </p:txBody>
      </p:sp>
      <p:sp>
        <p:nvSpPr>
          <p:cNvPr id="18" name="Text 14"/>
          <p:cNvSpPr/>
          <p:nvPr/>
        </p:nvSpPr>
        <p:spPr>
          <a:xfrm>
            <a:off x="1335405" y="5479733"/>
            <a:ext cx="3137773" cy="12663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 has a large and active community of developers, which provides access to a wide range of libraries and frameworks.</a:t>
            </a:r>
            <a:endParaRPr lang="en-US" sz="1558" dirty="0"/>
          </a:p>
        </p:txBody>
      </p:sp>
      <p:sp>
        <p:nvSpPr>
          <p:cNvPr id="19" name="Shape 15"/>
          <p:cNvSpPr/>
          <p:nvPr/>
        </p:nvSpPr>
        <p:spPr>
          <a:xfrm>
            <a:off x="4670941" y="5051941"/>
            <a:ext cx="445175" cy="445175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4765715" y="5126117"/>
            <a:ext cx="255508" cy="2968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37"/>
              </a:lnSpc>
              <a:buNone/>
            </a:pPr>
            <a:r>
              <a:rPr lang="en-US" sz="233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337" dirty="0"/>
          </a:p>
        </p:txBody>
      </p:sp>
      <p:sp>
        <p:nvSpPr>
          <p:cNvPr id="21" name="Text 17"/>
          <p:cNvSpPr/>
          <p:nvPr/>
        </p:nvSpPr>
        <p:spPr>
          <a:xfrm>
            <a:off x="5313878" y="5051941"/>
            <a:ext cx="2473404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5"/>
              </a:lnSpc>
              <a:buNone/>
            </a:pPr>
            <a:r>
              <a:rPr lang="en-US" sz="1948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Lightweight</a:t>
            </a:r>
            <a:endParaRPr lang="en-US" sz="1948" dirty="0"/>
          </a:p>
        </p:txBody>
      </p:sp>
      <p:sp>
        <p:nvSpPr>
          <p:cNvPr id="22" name="Text 18"/>
          <p:cNvSpPr/>
          <p:nvPr/>
        </p:nvSpPr>
        <p:spPr>
          <a:xfrm>
            <a:off x="5313878" y="5479733"/>
            <a:ext cx="3137773" cy="12663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 is lightweight and requires minimal resources, making it suitable for deploying on cloud platforms.</a:t>
            </a:r>
            <a:endParaRPr lang="en-US" sz="1558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636389"/>
            <a:ext cx="4919305" cy="695682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897374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Disadvantages of Node.js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6280190" y="2655094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514624" y="288952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Callback Hell</a:t>
            </a:r>
            <a:endParaRPr lang="en-US" sz="2233" dirty="0"/>
          </a:p>
        </p:txBody>
      </p:sp>
      <p:sp>
        <p:nvSpPr>
          <p:cNvPr id="9" name="Text 5"/>
          <p:cNvSpPr/>
          <p:nvPr/>
        </p:nvSpPr>
        <p:spPr>
          <a:xfrm>
            <a:off x="6514624" y="3379946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Node.js's asynchronous nature can lead to complex nested callbacks, making code difficult to read and maintain.</a:t>
            </a:r>
            <a:endParaRPr lang="en-US" sz="1786" dirty="0"/>
          </a:p>
        </p:txBody>
      </p:sp>
      <p:sp>
        <p:nvSpPr>
          <p:cNvPr id="10" name="Shape 6"/>
          <p:cNvSpPr/>
          <p:nvPr/>
        </p:nvSpPr>
        <p:spPr>
          <a:xfrm>
            <a:off x="10171867" y="2655094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10406301" y="2889528"/>
            <a:ext cx="2877622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Single-Threaded</a:t>
            </a:r>
            <a:endParaRPr lang="en-US" sz="2233" dirty="0"/>
          </a:p>
        </p:txBody>
      </p:sp>
      <p:sp>
        <p:nvSpPr>
          <p:cNvPr id="12" name="Text 8"/>
          <p:cNvSpPr/>
          <p:nvPr/>
        </p:nvSpPr>
        <p:spPr>
          <a:xfrm>
            <a:off x="10406301" y="3379946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 is single-threaded, which can be a limitation for applications that require CPU-intensive operations.</a:t>
            </a:r>
            <a:endParaRPr lang="en-US" sz="1786" dirty="0"/>
          </a:p>
        </p:txBody>
      </p:sp>
      <p:sp>
        <p:nvSpPr>
          <p:cNvPr id="13" name="Shape 9"/>
          <p:cNvSpPr/>
          <p:nvPr/>
        </p:nvSpPr>
        <p:spPr>
          <a:xfrm>
            <a:off x="6280190" y="5292804"/>
            <a:ext cx="7556421" cy="2039422"/>
          </a:xfrm>
          <a:prstGeom prst="roundRect">
            <a:avLst>
              <a:gd name="adj" fmla="val 4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514624" y="5527238"/>
            <a:ext cx="7087553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Limited Support for Multi-Core Systems</a:t>
            </a:r>
            <a:endParaRPr lang="en-US" sz="2233" dirty="0"/>
          </a:p>
        </p:txBody>
      </p:sp>
      <p:sp>
        <p:nvSpPr>
          <p:cNvPr id="15" name="Text 11"/>
          <p:cNvSpPr/>
          <p:nvPr/>
        </p:nvSpPr>
        <p:spPr>
          <a:xfrm>
            <a:off x="6514624" y="6371987"/>
            <a:ext cx="708755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 is primarily designed for single-threaded execution, making it less efficient for multi-core systems.</a:t>
            </a:r>
            <a:endParaRPr lang="en-US" sz="1786" dirty="0"/>
          </a:p>
        </p:txBody>
      </p:sp>
      <p:pic>
        <p:nvPicPr>
          <p:cNvPr id="16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822609"/>
            <a:ext cx="130428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Comparison to other available languages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80714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Python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38828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is a general-purpose language with a focus on readability and simplicity, while Node.js is designed specifically for building server-side applications.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380714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Java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4388287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 is a compiled language that is known for its robustness and security, while Node.js is interpreted and offers greater flexibility.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380714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PHP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438828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PHP is a server-side scripting language, similar to Node.js, but PHP is typically used for web development, while Node.js has a broader range of applications.</a:t>
            </a:r>
            <a:endParaRPr lang="en-US" sz="1786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488" y="2608183"/>
            <a:ext cx="4919305" cy="301311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80190" y="858679"/>
            <a:ext cx="6101834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Installing Node.js</a:t>
            </a:r>
            <a:endParaRPr lang="en-US" sz="4465" dirty="0"/>
          </a:p>
        </p:txBody>
      </p:sp>
      <p:sp>
        <p:nvSpPr>
          <p:cNvPr id="6" name="Shape 3"/>
          <p:cNvSpPr/>
          <p:nvPr/>
        </p:nvSpPr>
        <p:spPr>
          <a:xfrm>
            <a:off x="6605111" y="1907619"/>
            <a:ext cx="30480" cy="5463183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7" name="Shape 4"/>
          <p:cNvSpPr/>
          <p:nvPr/>
        </p:nvSpPr>
        <p:spPr>
          <a:xfrm>
            <a:off x="6845022" y="240268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8" name="Shape 5"/>
          <p:cNvSpPr/>
          <p:nvPr/>
        </p:nvSpPr>
        <p:spPr>
          <a:xfrm>
            <a:off x="6365200" y="21627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31888" y="2247781"/>
            <a:ext cx="176927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79" dirty="0"/>
          </a:p>
        </p:txBody>
      </p:sp>
      <p:sp>
        <p:nvSpPr>
          <p:cNvPr id="10" name="Text 7"/>
          <p:cNvSpPr/>
          <p:nvPr/>
        </p:nvSpPr>
        <p:spPr>
          <a:xfrm>
            <a:off x="7867888" y="213443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Download</a:t>
            </a:r>
            <a:endParaRPr lang="en-US" sz="2233" dirty="0"/>
          </a:p>
        </p:txBody>
      </p:sp>
      <p:sp>
        <p:nvSpPr>
          <p:cNvPr id="11" name="Text 8"/>
          <p:cNvSpPr/>
          <p:nvPr/>
        </p:nvSpPr>
        <p:spPr>
          <a:xfrm>
            <a:off x="7867888" y="2624852"/>
            <a:ext cx="59687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Download the appropriate installer for your operating system from the official Node.js website.</a:t>
            </a:r>
            <a:endParaRPr lang="en-US" sz="1786" dirty="0"/>
          </a:p>
        </p:txBody>
      </p:sp>
      <p:sp>
        <p:nvSpPr>
          <p:cNvPr id="12" name="Shape 9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13" name="Shape 10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78310" y="4144447"/>
            <a:ext cx="28408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79" dirty="0"/>
          </a:p>
        </p:txBody>
      </p:sp>
      <p:sp>
        <p:nvSpPr>
          <p:cNvPr id="15" name="Text 12"/>
          <p:cNvSpPr/>
          <p:nvPr/>
        </p:nvSpPr>
        <p:spPr>
          <a:xfrm>
            <a:off x="7867888" y="4031099"/>
            <a:ext cx="2889052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Run the Installer</a:t>
            </a:r>
            <a:endParaRPr lang="en-US" sz="2233" dirty="0"/>
          </a:p>
        </p:txBody>
      </p:sp>
      <p:sp>
        <p:nvSpPr>
          <p:cNvPr id="16" name="Text 13"/>
          <p:cNvSpPr/>
          <p:nvPr/>
        </p:nvSpPr>
        <p:spPr>
          <a:xfrm>
            <a:off x="7867888" y="4521517"/>
            <a:ext cx="59687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Run the installer and follow the on-screen instructions to install Node.js and npm (Node Package Manager).</a:t>
            </a:r>
            <a:endParaRPr lang="en-US" sz="1786" dirty="0"/>
          </a:p>
        </p:txBody>
      </p:sp>
      <p:sp>
        <p:nvSpPr>
          <p:cNvPr id="17" name="Shape 14"/>
          <p:cNvSpPr/>
          <p:nvPr/>
        </p:nvSpPr>
        <p:spPr>
          <a:xfrm>
            <a:off x="6845022" y="619601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18" name="Shape 15"/>
          <p:cNvSpPr/>
          <p:nvPr/>
        </p:nvSpPr>
        <p:spPr>
          <a:xfrm>
            <a:off x="6365200" y="59561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6477595" y="6041112"/>
            <a:ext cx="28551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79" dirty="0"/>
          </a:p>
        </p:txBody>
      </p:sp>
      <p:sp>
        <p:nvSpPr>
          <p:cNvPr id="20" name="Text 17"/>
          <p:cNvSpPr/>
          <p:nvPr/>
        </p:nvSpPr>
        <p:spPr>
          <a:xfrm>
            <a:off x="7867888" y="5927765"/>
            <a:ext cx="3185160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Verify Installation</a:t>
            </a:r>
            <a:endParaRPr lang="en-US" sz="2233" dirty="0"/>
          </a:p>
        </p:txBody>
      </p:sp>
      <p:sp>
        <p:nvSpPr>
          <p:cNvPr id="21" name="Text 18"/>
          <p:cNvSpPr/>
          <p:nvPr/>
        </p:nvSpPr>
        <p:spPr>
          <a:xfrm>
            <a:off x="7867888" y="6418183"/>
            <a:ext cx="59687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 your terminal or command prompt and type 'node -v' to check the version of Node.js.</a:t>
            </a:r>
            <a:endParaRPr lang="en-US" sz="1786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66192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10661928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358" y="2509242"/>
            <a:ext cx="5089565" cy="56434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55665" y="436602"/>
            <a:ext cx="6289119" cy="496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907"/>
              </a:lnSpc>
              <a:buNone/>
            </a:pPr>
            <a:r>
              <a:rPr lang="en-US" sz="312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Creating a Node.js server</a:t>
            </a:r>
            <a:endParaRPr lang="en-US" sz="312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65" y="1170861"/>
            <a:ext cx="793790" cy="12701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87579" y="1329571"/>
            <a:ext cx="3260408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Create a Project Directory</a:t>
            </a:r>
            <a:endParaRPr lang="en-US" sz="1563" dirty="0"/>
          </a:p>
        </p:txBody>
      </p:sp>
      <p:sp>
        <p:nvSpPr>
          <p:cNvPr id="9" name="Text 4"/>
          <p:cNvSpPr/>
          <p:nvPr/>
        </p:nvSpPr>
        <p:spPr>
          <a:xfrm>
            <a:off x="1587579" y="1672828"/>
            <a:ext cx="7000756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 new folder for your Node.js project.</a:t>
            </a:r>
            <a:endParaRPr lang="en-US" sz="12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65" y="2441019"/>
            <a:ext cx="793790" cy="12701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87579" y="2599730"/>
            <a:ext cx="2414826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Create a Server File</a:t>
            </a:r>
            <a:endParaRPr lang="en-US" sz="1563" dirty="0"/>
          </a:p>
        </p:txBody>
      </p:sp>
      <p:sp>
        <p:nvSpPr>
          <p:cNvPr id="12" name="Text 6"/>
          <p:cNvSpPr/>
          <p:nvPr/>
        </p:nvSpPr>
        <p:spPr>
          <a:xfrm>
            <a:off x="1587579" y="2942987"/>
            <a:ext cx="7000756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 file named 'server.js' or a similar name in the project directory.</a:t>
            </a:r>
            <a:endParaRPr lang="en-US" sz="12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65" y="3711178"/>
            <a:ext cx="793790" cy="12701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587579" y="3869888"/>
            <a:ext cx="2266236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Write Server Code</a:t>
            </a:r>
            <a:endParaRPr lang="en-US" sz="1563" dirty="0"/>
          </a:p>
        </p:txBody>
      </p:sp>
      <p:sp>
        <p:nvSpPr>
          <p:cNvPr id="15" name="Text 8"/>
          <p:cNvSpPr/>
          <p:nvPr/>
        </p:nvSpPr>
        <p:spPr>
          <a:xfrm>
            <a:off x="1587579" y="4213146"/>
            <a:ext cx="7000756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Write the following code in the server file:</a:t>
            </a:r>
            <a:endParaRPr lang="en-US" sz="125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65" y="4981337"/>
            <a:ext cx="793790" cy="127015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587579" y="5140047"/>
            <a:ext cx="1984653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Run the Server</a:t>
            </a:r>
            <a:endParaRPr lang="en-US" sz="1563" dirty="0"/>
          </a:p>
        </p:txBody>
      </p:sp>
      <p:sp>
        <p:nvSpPr>
          <p:cNvPr id="18" name="Text 10"/>
          <p:cNvSpPr/>
          <p:nvPr/>
        </p:nvSpPr>
        <p:spPr>
          <a:xfrm>
            <a:off x="1587579" y="5483304"/>
            <a:ext cx="7000756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Run the server using the command 'node server.js' in your terminal.</a:t>
            </a:r>
            <a:endParaRPr lang="en-US" sz="1250" dirty="0"/>
          </a:p>
        </p:txBody>
      </p:sp>
      <p:sp>
        <p:nvSpPr>
          <p:cNvPr id="19" name="Shape 11"/>
          <p:cNvSpPr/>
          <p:nvPr/>
        </p:nvSpPr>
        <p:spPr>
          <a:xfrm>
            <a:off x="555665" y="6430089"/>
            <a:ext cx="8032671" cy="3795236"/>
          </a:xfrm>
          <a:prstGeom prst="roundRect">
            <a:avLst>
              <a:gd name="adj" fmla="val 1757"/>
            </a:avLst>
          </a:prstGeom>
          <a:solidFill>
            <a:srgbClr val="D6F5EE"/>
          </a:solidFill>
          <a:ln/>
        </p:spPr>
      </p:sp>
      <p:sp>
        <p:nvSpPr>
          <p:cNvPr id="20" name="Shape 12"/>
          <p:cNvSpPr/>
          <p:nvPr/>
        </p:nvSpPr>
        <p:spPr>
          <a:xfrm>
            <a:off x="547807" y="6430089"/>
            <a:ext cx="8048387" cy="3795236"/>
          </a:xfrm>
          <a:prstGeom prst="roundRect">
            <a:avLst>
              <a:gd name="adj" fmla="val 628"/>
            </a:avLst>
          </a:prstGeom>
          <a:solidFill>
            <a:srgbClr val="D6F5EE"/>
          </a:solidFill>
          <a:ln/>
        </p:spPr>
      </p:sp>
      <p:sp>
        <p:nvSpPr>
          <p:cNvPr id="21" name="Text 13"/>
          <p:cNvSpPr/>
          <p:nvPr/>
        </p:nvSpPr>
        <p:spPr>
          <a:xfrm>
            <a:off x="706517" y="6549152"/>
            <a:ext cx="7730966" cy="35571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http = require('http');</a:t>
            </a: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hostname = '127.0.0.1';</a:t>
            </a: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port = 3000;</a:t>
            </a: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server = http.createServer((req, res) =&gt; {</a:t>
            </a: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res.statusCode = 200;</a:t>
            </a: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res.setHeader('Content-Type', 'text/plain');</a:t>
            </a: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res.end('Hello World\n');</a:t>
            </a: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});</a:t>
            </a: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server.listen(port, hostname, () =&gt; {</a:t>
            </a: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console.log(`Server running at http://${hostname}:${port}/`);</a:t>
            </a:r>
            <a:endParaRPr lang="en-US" sz="125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});</a:t>
            </a:r>
            <a:endParaRPr lang="en-US" sz="1250" dirty="0"/>
          </a:p>
        </p:txBody>
      </p:sp>
      <p:pic>
        <p:nvPicPr>
          <p:cNvPr id="22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421011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Handling HTTP requests in Node.js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793790" y="3178731"/>
            <a:ext cx="7556421" cy="3629739"/>
          </a:xfrm>
          <a:prstGeom prst="roundRect">
            <a:avLst>
              <a:gd name="adj" fmla="val 262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801410" y="318635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1028224" y="3330059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Request Method</a:t>
            </a:r>
            <a:endParaRPr lang="en-US" sz="1786" dirty="0"/>
          </a:p>
        </p:txBody>
      </p:sp>
      <p:sp>
        <p:nvSpPr>
          <p:cNvPr id="10" name="Text 6"/>
          <p:cNvSpPr/>
          <p:nvPr/>
        </p:nvSpPr>
        <p:spPr>
          <a:xfrm>
            <a:off x="4802624" y="3330059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Description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801410" y="383667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1028224" y="3980378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</a:t>
            </a:r>
            <a:endParaRPr lang="en-US" sz="1786" dirty="0"/>
          </a:p>
        </p:txBody>
      </p:sp>
      <p:sp>
        <p:nvSpPr>
          <p:cNvPr id="13" name="Text 9"/>
          <p:cNvSpPr/>
          <p:nvPr/>
        </p:nvSpPr>
        <p:spPr>
          <a:xfrm>
            <a:off x="4802624" y="3980378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Retrieve data from the server.</a:t>
            </a:r>
            <a:endParaRPr lang="en-US" sz="1786" dirty="0"/>
          </a:p>
        </p:txBody>
      </p:sp>
      <p:sp>
        <p:nvSpPr>
          <p:cNvPr id="14" name="Shape 10"/>
          <p:cNvSpPr/>
          <p:nvPr/>
        </p:nvSpPr>
        <p:spPr>
          <a:xfrm>
            <a:off x="801410" y="448698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1028224" y="4630698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</a:t>
            </a:r>
            <a:endParaRPr lang="en-US" sz="1786" dirty="0"/>
          </a:p>
        </p:txBody>
      </p:sp>
      <p:sp>
        <p:nvSpPr>
          <p:cNvPr id="16" name="Text 12"/>
          <p:cNvSpPr/>
          <p:nvPr/>
        </p:nvSpPr>
        <p:spPr>
          <a:xfrm>
            <a:off x="4802624" y="4630698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Send data to the server.</a:t>
            </a:r>
            <a:endParaRPr lang="en-US" sz="1786" dirty="0"/>
          </a:p>
        </p:txBody>
      </p:sp>
      <p:sp>
        <p:nvSpPr>
          <p:cNvPr id="17" name="Shape 13"/>
          <p:cNvSpPr/>
          <p:nvPr/>
        </p:nvSpPr>
        <p:spPr>
          <a:xfrm>
            <a:off x="801410" y="5137309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1028224" y="5281017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PUT</a:t>
            </a:r>
            <a:endParaRPr lang="en-US" sz="1786" dirty="0"/>
          </a:p>
        </p:txBody>
      </p:sp>
      <p:sp>
        <p:nvSpPr>
          <p:cNvPr id="19" name="Text 15"/>
          <p:cNvSpPr/>
          <p:nvPr/>
        </p:nvSpPr>
        <p:spPr>
          <a:xfrm>
            <a:off x="4802624" y="5281017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Update existing data on the server.</a:t>
            </a:r>
            <a:endParaRPr lang="en-US" sz="1786" dirty="0"/>
          </a:p>
        </p:txBody>
      </p:sp>
      <p:sp>
        <p:nvSpPr>
          <p:cNvPr id="20" name="Shape 16"/>
          <p:cNvSpPr/>
          <p:nvPr/>
        </p:nvSpPr>
        <p:spPr>
          <a:xfrm>
            <a:off x="801410" y="615053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7"/>
          <p:cNvSpPr/>
          <p:nvPr/>
        </p:nvSpPr>
        <p:spPr>
          <a:xfrm>
            <a:off x="1028224" y="6294239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DELETE</a:t>
            </a:r>
            <a:endParaRPr lang="en-US" sz="1786" dirty="0"/>
          </a:p>
        </p:txBody>
      </p:sp>
      <p:sp>
        <p:nvSpPr>
          <p:cNvPr id="22" name="Text 18"/>
          <p:cNvSpPr/>
          <p:nvPr/>
        </p:nvSpPr>
        <p:spPr>
          <a:xfrm>
            <a:off x="4802624" y="6294239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Remove data from the server.</a:t>
            </a:r>
            <a:endParaRPr lang="en-US" sz="1786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645093"/>
            <a:ext cx="4919305" cy="293929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 and key takeaways</a:t>
            </a:r>
            <a:endParaRPr lang="en-US" sz="4465" dirty="0"/>
          </a:p>
        </p:txBody>
      </p:sp>
      <p:sp>
        <p:nvSpPr>
          <p:cNvPr id="7" name="Text 3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 offers powerful capabilities for building modern applications. By understanding its advantages, disadvantages, and core concepts, you can leverage its strengths effectively.</a:t>
            </a:r>
            <a:endParaRPr lang="en-US" sz="1786" dirty="0"/>
          </a:p>
        </p:txBody>
      </p:sp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2024-08-11T16:16:03Z</dcterms:created>
  <dcterms:modified xsi:type="dcterms:W3CDTF">2024-08-11T16:16:03Z</dcterms:modified>
</cp:coreProperties>
</file>