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4" r:id="rId4"/>
  </p:sldMasterIdLst>
  <p:notesMasterIdLst>
    <p:notesMasterId r:id="rId13"/>
  </p:notesMasterIdLst>
  <p:handoutMasterIdLst>
    <p:handoutMasterId r:id="rId14"/>
  </p:handoutMasterIdLst>
  <p:sldIdLst>
    <p:sldId id="2147309760" r:id="rId5"/>
    <p:sldId id="2147309773" r:id="rId6"/>
    <p:sldId id="2147309774" r:id="rId7"/>
    <p:sldId id="2147309778" r:id="rId8"/>
    <p:sldId id="2147309779" r:id="rId9"/>
    <p:sldId id="2147309780" r:id="rId10"/>
    <p:sldId id="2147309781" r:id="rId11"/>
    <p:sldId id="2147309761"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FEF642-3541-2758-C975-78C69741024D}" name="Dev Ck" initials="DC" userId="S::dev.ck@logicinfo.com::0479e27f-75da-4565-8b37-20033b2f36b6" providerId="AD"/>
  <p188:author id="{1C668492-B6C9-F1D3-8129-7088B370CB29}" name="Grant Wright" initials="GW" userId="S::grant.wright@logicinfo.com::b72ef288-3e74-4815-94a2-2c732ca9a87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hele Lawrence" initials="M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B9AD86"/>
    <a:srgbClr val="42A0C7"/>
    <a:srgbClr val="0072C6"/>
    <a:srgbClr val="FA5252"/>
    <a:srgbClr val="3C7184"/>
    <a:srgbClr val="8EC6DB"/>
    <a:srgbClr val="2C758D"/>
    <a:srgbClr val="54B0D6"/>
    <a:srgbClr val="BBD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A5942-C1AD-468B-A6AE-7E3C3BCB6DD2}" v="430" dt="2023-11-06T14:46:09.920"/>
    <p1510:client id="{4E13FF9E-A829-4F60-B57E-FE830911C412}" v="24" dt="2023-11-05T15:46:24.880"/>
    <p1510:client id="{F44420A6-EADF-BD37-B06D-1F1FCFA0171F}" v="191" vWet="192" dt="2023-11-06T13:42:55.338"/>
    <p1510:client id="{F75BD86C-568B-BEF5-99AB-88696261FC6A}" v="21" dt="2023-11-05T15:42:58.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9" autoAdjust="0"/>
    <p:restoredTop sz="94726"/>
  </p:normalViewPr>
  <p:slideViewPr>
    <p:cSldViewPr snapToGrid="0">
      <p:cViewPr>
        <p:scale>
          <a:sx n="77" d="100"/>
          <a:sy n="77" d="100"/>
        </p:scale>
        <p:origin x="408" y="111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pin Sanker" userId="b3b6dac7-2b25-4608-a2dd-0e134e225690" providerId="ADAL" clId="{4E13FF9E-A829-4F60-B57E-FE830911C412}"/>
    <pc:docChg chg="addSld delSld modSld sldOrd">
      <pc:chgData name="Bipin Sanker" userId="b3b6dac7-2b25-4608-a2dd-0e134e225690" providerId="ADAL" clId="{4E13FF9E-A829-4F60-B57E-FE830911C412}" dt="2023-11-05T15:46:24.880" v="22" actId="47"/>
      <pc:docMkLst>
        <pc:docMk/>
      </pc:docMkLst>
      <pc:sldChg chg="modSp mod">
        <pc:chgData name="Bipin Sanker" userId="b3b6dac7-2b25-4608-a2dd-0e134e225690" providerId="ADAL" clId="{4E13FF9E-A829-4F60-B57E-FE830911C412}" dt="2023-11-05T15:44:12.475" v="16" actId="20577"/>
        <pc:sldMkLst>
          <pc:docMk/>
          <pc:sldMk cId="4268905218" sldId="2147309760"/>
        </pc:sldMkLst>
        <pc:spChg chg="mod">
          <ac:chgData name="Bipin Sanker" userId="b3b6dac7-2b25-4608-a2dd-0e134e225690" providerId="ADAL" clId="{4E13FF9E-A829-4F60-B57E-FE830911C412}" dt="2023-11-05T15:44:12.475" v="16" actId="20577"/>
          <ac:spMkLst>
            <pc:docMk/>
            <pc:sldMk cId="4268905218" sldId="2147309760"/>
            <ac:spMk id="5" creationId="{C129D404-3A03-47D8-8C27-D5B60ED43AE2}"/>
          </ac:spMkLst>
        </pc:spChg>
      </pc:sldChg>
      <pc:sldChg chg="del">
        <pc:chgData name="Bipin Sanker" userId="b3b6dac7-2b25-4608-a2dd-0e134e225690" providerId="ADAL" clId="{4E13FF9E-A829-4F60-B57E-FE830911C412}" dt="2023-11-05T15:46:24.880" v="22" actId="47"/>
        <pc:sldMkLst>
          <pc:docMk/>
          <pc:sldMk cId="4104008625" sldId="2147309769"/>
        </pc:sldMkLst>
      </pc:sldChg>
      <pc:sldChg chg="add ord">
        <pc:chgData name="Bipin Sanker" userId="b3b6dac7-2b25-4608-a2dd-0e134e225690" providerId="ADAL" clId="{4E13FF9E-A829-4F60-B57E-FE830911C412}" dt="2023-11-05T15:45:27.726" v="19"/>
        <pc:sldMkLst>
          <pc:docMk/>
          <pc:sldMk cId="2396804181" sldId="2147309770"/>
        </pc:sldMkLst>
      </pc:sldChg>
      <pc:sldChg chg="add">
        <pc:chgData name="Bipin Sanker" userId="b3b6dac7-2b25-4608-a2dd-0e134e225690" providerId="ADAL" clId="{4E13FF9E-A829-4F60-B57E-FE830911C412}" dt="2023-11-05T15:45:33.597" v="20"/>
        <pc:sldMkLst>
          <pc:docMk/>
          <pc:sldMk cId="1839998973" sldId="2147309771"/>
        </pc:sldMkLst>
      </pc:sldChg>
      <pc:sldChg chg="add">
        <pc:chgData name="Bipin Sanker" userId="b3b6dac7-2b25-4608-a2dd-0e134e225690" providerId="ADAL" clId="{4E13FF9E-A829-4F60-B57E-FE830911C412}" dt="2023-11-05T15:46:09.926" v="21"/>
        <pc:sldMkLst>
          <pc:docMk/>
          <pc:sldMk cId="2480043474" sldId="2147309772"/>
        </pc:sldMkLst>
      </pc:sldChg>
    </pc:docChg>
  </pc:docChgLst>
  <pc:docChgLst>
    <pc:chgData name="Fabio Gouveia" userId="S::fabio.gouveia@logicinfo.com::5156dd37-19aa-4152-a912-0db4aaf980f2" providerId="AD" clId="Web-{A4ED0145-2D36-D7F9-CE8A-274A344DA44E}"/>
    <pc:docChg chg="modSld">
      <pc:chgData name="Fabio Gouveia" userId="S::fabio.gouveia@logicinfo.com::5156dd37-19aa-4152-a912-0db4aaf980f2" providerId="AD" clId="Web-{A4ED0145-2D36-D7F9-CE8A-274A344DA44E}" dt="2023-10-19T16:22:10.694" v="0"/>
      <pc:docMkLst>
        <pc:docMk/>
      </pc:docMkLst>
      <pc:sldChg chg="addSp">
        <pc:chgData name="Fabio Gouveia" userId="S::fabio.gouveia@logicinfo.com::5156dd37-19aa-4152-a912-0db4aaf980f2" providerId="AD" clId="Web-{A4ED0145-2D36-D7F9-CE8A-274A344DA44E}" dt="2023-10-19T16:22:10.694" v="0"/>
        <pc:sldMkLst>
          <pc:docMk/>
          <pc:sldMk cId="901180773" sldId="2147309758"/>
        </pc:sldMkLst>
        <pc:grpChg chg="add">
          <ac:chgData name="Fabio Gouveia" userId="S::fabio.gouveia@logicinfo.com::5156dd37-19aa-4152-a912-0db4aaf980f2" providerId="AD" clId="Web-{A4ED0145-2D36-D7F9-CE8A-274A344DA44E}" dt="2023-10-19T16:22:10.694" v="0"/>
          <ac:grpSpMkLst>
            <pc:docMk/>
            <pc:sldMk cId="901180773" sldId="2147309758"/>
            <ac:grpSpMk id="16" creationId="{9F0B6AB2-F01D-75E5-C5DE-899356737FF2}"/>
          </ac:grpSpMkLst>
        </pc:grpChg>
      </pc:sldChg>
    </pc:docChg>
  </pc:docChgLst>
  <pc:docChgLst>
    <pc:chgData name="Fabio Costa" userId="703c09eb-1bd1-4535-b3cf-ddc9b01a7942" providerId="ADAL" clId="{186A5942-C1AD-468B-A6AE-7E3C3BCB6DD2}"/>
    <pc:docChg chg="undo custSel modSld">
      <pc:chgData name="Fabio Costa" userId="703c09eb-1bd1-4535-b3cf-ddc9b01a7942" providerId="ADAL" clId="{186A5942-C1AD-468B-A6AE-7E3C3BCB6DD2}" dt="2023-11-06T14:51:56.626" v="520" actId="20577"/>
      <pc:docMkLst>
        <pc:docMk/>
      </pc:docMkLst>
      <pc:sldChg chg="modSp">
        <pc:chgData name="Fabio Costa" userId="703c09eb-1bd1-4535-b3cf-ddc9b01a7942" providerId="ADAL" clId="{186A5942-C1AD-468B-A6AE-7E3C3BCB6DD2}" dt="2023-11-06T14:44:26.504" v="483" actId="20577"/>
        <pc:sldMkLst>
          <pc:docMk/>
          <pc:sldMk cId="1696749910" sldId="435"/>
        </pc:sldMkLst>
        <pc:graphicFrameChg chg="mod">
          <ac:chgData name="Fabio Costa" userId="703c09eb-1bd1-4535-b3cf-ddc9b01a7942" providerId="ADAL" clId="{186A5942-C1AD-468B-A6AE-7E3C3BCB6DD2}" dt="2023-11-06T14:44:26.504" v="483" actId="20577"/>
          <ac:graphicFrameMkLst>
            <pc:docMk/>
            <pc:sldMk cId="1696749910" sldId="435"/>
            <ac:graphicFrameMk id="7" creationId="{2630742F-B40A-4B4A-A450-B2ADD734D5FE}"/>
          </ac:graphicFrameMkLst>
        </pc:graphicFrameChg>
      </pc:sldChg>
      <pc:sldChg chg="modSp mod">
        <pc:chgData name="Fabio Costa" userId="703c09eb-1bd1-4535-b3cf-ddc9b01a7942" providerId="ADAL" clId="{186A5942-C1AD-468B-A6AE-7E3C3BCB6DD2}" dt="2023-11-06T14:46:36.925" v="503" actId="207"/>
        <pc:sldMkLst>
          <pc:docMk/>
          <pc:sldMk cId="2839832700" sldId="1036"/>
        </pc:sldMkLst>
        <pc:spChg chg="mod">
          <ac:chgData name="Fabio Costa" userId="703c09eb-1bd1-4535-b3cf-ddc9b01a7942" providerId="ADAL" clId="{186A5942-C1AD-468B-A6AE-7E3C3BCB6DD2}" dt="2023-11-06T12:36:00.925" v="26" actId="20577"/>
          <ac:spMkLst>
            <pc:docMk/>
            <pc:sldMk cId="2839832700" sldId="1036"/>
            <ac:spMk id="2" creationId="{FAA2ED89-A796-4418-8471-DC497904250A}"/>
          </ac:spMkLst>
        </pc:spChg>
        <pc:spChg chg="mod">
          <ac:chgData name="Fabio Costa" userId="703c09eb-1bd1-4535-b3cf-ddc9b01a7942" providerId="ADAL" clId="{186A5942-C1AD-468B-A6AE-7E3C3BCB6DD2}" dt="2023-11-06T14:44:02.684" v="472" actId="20577"/>
          <ac:spMkLst>
            <pc:docMk/>
            <pc:sldMk cId="2839832700" sldId="1036"/>
            <ac:spMk id="11" creationId="{EA4B1309-689E-4BD1-91F5-EEA955916DFB}"/>
          </ac:spMkLst>
        </pc:spChg>
        <pc:graphicFrameChg chg="mod modGraphic">
          <ac:chgData name="Fabio Costa" userId="703c09eb-1bd1-4535-b3cf-ddc9b01a7942" providerId="ADAL" clId="{186A5942-C1AD-468B-A6AE-7E3C3BCB6DD2}" dt="2023-11-06T14:46:36.925" v="503" actId="207"/>
          <ac:graphicFrameMkLst>
            <pc:docMk/>
            <pc:sldMk cId="2839832700" sldId="1036"/>
            <ac:graphicFrameMk id="13" creationId="{8E0132FA-9A79-07A8-FA54-4C50FC5CC1D5}"/>
          </ac:graphicFrameMkLst>
        </pc:graphicFrameChg>
      </pc:sldChg>
      <pc:sldChg chg="modSp mod">
        <pc:chgData name="Fabio Costa" userId="703c09eb-1bd1-4535-b3cf-ddc9b01a7942" providerId="ADAL" clId="{186A5942-C1AD-468B-A6AE-7E3C3BCB6DD2}" dt="2023-11-06T14:44:34.169" v="489" actId="20577"/>
        <pc:sldMkLst>
          <pc:docMk/>
          <pc:sldMk cId="2292350914" sldId="2147309727"/>
        </pc:sldMkLst>
        <pc:spChg chg="mod">
          <ac:chgData name="Fabio Costa" userId="703c09eb-1bd1-4535-b3cf-ddc9b01a7942" providerId="ADAL" clId="{186A5942-C1AD-468B-A6AE-7E3C3BCB6DD2}" dt="2023-11-06T14:44:34.169" v="489" actId="20577"/>
          <ac:spMkLst>
            <pc:docMk/>
            <pc:sldMk cId="2292350914" sldId="2147309727"/>
            <ac:spMk id="36" creationId="{B484747B-3415-C7E7-6CDE-66F7DAC53146}"/>
          </ac:spMkLst>
        </pc:spChg>
      </pc:sldChg>
      <pc:sldChg chg="modSp mod">
        <pc:chgData name="Fabio Costa" userId="703c09eb-1bd1-4535-b3cf-ddc9b01a7942" providerId="ADAL" clId="{186A5942-C1AD-468B-A6AE-7E3C3BCB6DD2}" dt="2023-11-06T14:45:18.432" v="496" actId="20577"/>
        <pc:sldMkLst>
          <pc:docMk/>
          <pc:sldMk cId="2267630078" sldId="2147309737"/>
        </pc:sldMkLst>
        <pc:spChg chg="mod">
          <ac:chgData name="Fabio Costa" userId="703c09eb-1bd1-4535-b3cf-ddc9b01a7942" providerId="ADAL" clId="{186A5942-C1AD-468B-A6AE-7E3C3BCB6DD2}" dt="2023-11-06T14:45:18.432" v="496" actId="20577"/>
          <ac:spMkLst>
            <pc:docMk/>
            <pc:sldMk cId="2267630078" sldId="2147309737"/>
            <ac:spMk id="2" creationId="{38C15EF1-8C7D-E21F-DB81-603F3AE8621B}"/>
          </ac:spMkLst>
        </pc:spChg>
        <pc:spChg chg="mod">
          <ac:chgData name="Fabio Costa" userId="703c09eb-1bd1-4535-b3cf-ddc9b01a7942" providerId="ADAL" clId="{186A5942-C1AD-468B-A6AE-7E3C3BCB6DD2}" dt="2023-11-06T14:42:25.621" v="438" actId="20577"/>
          <ac:spMkLst>
            <pc:docMk/>
            <pc:sldMk cId="2267630078" sldId="2147309737"/>
            <ac:spMk id="14" creationId="{0ACE98BD-2280-3F3A-0D92-FC2F63E5E954}"/>
          </ac:spMkLst>
        </pc:spChg>
        <pc:spChg chg="mod">
          <ac:chgData name="Fabio Costa" userId="703c09eb-1bd1-4535-b3cf-ddc9b01a7942" providerId="ADAL" clId="{186A5942-C1AD-468B-A6AE-7E3C3BCB6DD2}" dt="2023-11-06T14:42:33.430" v="443" actId="403"/>
          <ac:spMkLst>
            <pc:docMk/>
            <pc:sldMk cId="2267630078" sldId="2147309737"/>
            <ac:spMk id="26" creationId="{84AD1C8C-4652-7E52-DCF3-8AE5D930BC2D}"/>
          </ac:spMkLst>
        </pc:spChg>
      </pc:sldChg>
      <pc:sldChg chg="modSp mod">
        <pc:chgData name="Fabio Costa" userId="703c09eb-1bd1-4535-b3cf-ddc9b01a7942" providerId="ADAL" clId="{186A5942-C1AD-468B-A6AE-7E3C3BCB6DD2}" dt="2023-11-06T14:50:32.274" v="519" actId="20577"/>
        <pc:sldMkLst>
          <pc:docMk/>
          <pc:sldMk cId="3557433028" sldId="2147309761"/>
        </pc:sldMkLst>
        <pc:spChg chg="mod">
          <ac:chgData name="Fabio Costa" userId="703c09eb-1bd1-4535-b3cf-ddc9b01a7942" providerId="ADAL" clId="{186A5942-C1AD-468B-A6AE-7E3C3BCB6DD2}" dt="2023-11-06T14:50:32.274" v="519" actId="20577"/>
          <ac:spMkLst>
            <pc:docMk/>
            <pc:sldMk cId="3557433028" sldId="2147309761"/>
            <ac:spMk id="4" creationId="{4EA24999-A883-9B4C-BC49-9EEA8ED1BEA6}"/>
          </ac:spMkLst>
        </pc:spChg>
      </pc:sldChg>
      <pc:sldChg chg="modSp mod">
        <pc:chgData name="Fabio Costa" userId="703c09eb-1bd1-4535-b3cf-ddc9b01a7942" providerId="ADAL" clId="{186A5942-C1AD-468B-A6AE-7E3C3BCB6DD2}" dt="2023-11-06T14:51:56.626" v="520" actId="20577"/>
        <pc:sldMkLst>
          <pc:docMk/>
          <pc:sldMk cId="4214818550" sldId="2147309767"/>
        </pc:sldMkLst>
        <pc:spChg chg="mod">
          <ac:chgData name="Fabio Costa" userId="703c09eb-1bd1-4535-b3cf-ddc9b01a7942" providerId="ADAL" clId="{186A5942-C1AD-468B-A6AE-7E3C3BCB6DD2}" dt="2023-11-06T14:51:56.626" v="520" actId="20577"/>
          <ac:spMkLst>
            <pc:docMk/>
            <pc:sldMk cId="4214818550" sldId="2147309767"/>
            <ac:spMk id="4" creationId="{4EA24999-A883-9B4C-BC49-9EEA8ED1BEA6}"/>
          </ac:spMkLst>
        </pc:spChg>
      </pc:sldChg>
      <pc:sldChg chg="addSp modSp mod">
        <pc:chgData name="Fabio Costa" userId="703c09eb-1bd1-4535-b3cf-ddc9b01a7942" providerId="ADAL" clId="{186A5942-C1AD-468B-A6AE-7E3C3BCB6DD2}" dt="2023-11-06T11:42:49.605" v="16" actId="20577"/>
        <pc:sldMkLst>
          <pc:docMk/>
          <pc:sldMk cId="2396804181" sldId="2147309770"/>
        </pc:sldMkLst>
        <pc:spChg chg="mod">
          <ac:chgData name="Fabio Costa" userId="703c09eb-1bd1-4535-b3cf-ddc9b01a7942" providerId="ADAL" clId="{186A5942-C1AD-468B-A6AE-7E3C3BCB6DD2}" dt="2023-11-06T11:42:49.605" v="16" actId="20577"/>
          <ac:spMkLst>
            <pc:docMk/>
            <pc:sldMk cId="2396804181" sldId="2147309770"/>
            <ac:spMk id="6" creationId="{3B644269-0B40-571C-5C6B-BA5104228E80}"/>
          </ac:spMkLst>
        </pc:spChg>
        <pc:picChg chg="add mod ord modCrop">
          <ac:chgData name="Fabio Costa" userId="703c09eb-1bd1-4535-b3cf-ddc9b01a7942" providerId="ADAL" clId="{186A5942-C1AD-468B-A6AE-7E3C3BCB6DD2}" dt="2023-11-06T11:42:25.297" v="13" actId="18131"/>
          <ac:picMkLst>
            <pc:docMk/>
            <pc:sldMk cId="2396804181" sldId="2147309770"/>
            <ac:picMk id="5" creationId="{1548FAEA-8774-EAD8-4221-57974A771F0B}"/>
          </ac:picMkLst>
        </pc:picChg>
      </pc:sldChg>
      <pc:sldChg chg="addSp modSp mod">
        <pc:chgData name="Fabio Costa" userId="703c09eb-1bd1-4535-b3cf-ddc9b01a7942" providerId="ADAL" clId="{186A5942-C1AD-468B-A6AE-7E3C3BCB6DD2}" dt="2023-11-06T11:45:25.018" v="25" actId="14100"/>
        <pc:sldMkLst>
          <pc:docMk/>
          <pc:sldMk cId="1839998973" sldId="2147309771"/>
        </pc:sldMkLst>
        <pc:spChg chg="mod">
          <ac:chgData name="Fabio Costa" userId="703c09eb-1bd1-4535-b3cf-ddc9b01a7942" providerId="ADAL" clId="{186A5942-C1AD-468B-A6AE-7E3C3BCB6DD2}" dt="2023-11-06T11:45:09.041" v="23" actId="20577"/>
          <ac:spMkLst>
            <pc:docMk/>
            <pc:sldMk cId="1839998973" sldId="2147309771"/>
            <ac:spMk id="6" creationId="{3B644269-0B40-571C-5C6B-BA5104228E80}"/>
          </ac:spMkLst>
        </pc:spChg>
        <pc:picChg chg="add mod ord modCrop">
          <ac:chgData name="Fabio Costa" userId="703c09eb-1bd1-4535-b3cf-ddc9b01a7942" providerId="ADAL" clId="{186A5942-C1AD-468B-A6AE-7E3C3BCB6DD2}" dt="2023-11-06T11:45:25.018" v="25" actId="14100"/>
          <ac:picMkLst>
            <pc:docMk/>
            <pc:sldMk cId="1839998973" sldId="2147309771"/>
            <ac:picMk id="5" creationId="{5A86CFB5-47A4-AD80-6A0A-419ECB5266D1}"/>
          </ac:picMkLst>
        </pc:picChg>
      </pc:sldChg>
      <pc:sldChg chg="modSp mod">
        <pc:chgData name="Fabio Costa" userId="703c09eb-1bd1-4535-b3cf-ddc9b01a7942" providerId="ADAL" clId="{186A5942-C1AD-468B-A6AE-7E3C3BCB6DD2}" dt="2023-11-06T14:44:55.999" v="495" actId="20577"/>
        <pc:sldMkLst>
          <pc:docMk/>
          <pc:sldMk cId="2480043474" sldId="2147309772"/>
        </pc:sldMkLst>
        <pc:spChg chg="mod">
          <ac:chgData name="Fabio Costa" userId="703c09eb-1bd1-4535-b3cf-ddc9b01a7942" providerId="ADAL" clId="{186A5942-C1AD-468B-A6AE-7E3C3BCB6DD2}" dt="2023-11-06T12:36:14.181" v="28" actId="20577"/>
          <ac:spMkLst>
            <pc:docMk/>
            <pc:sldMk cId="2480043474" sldId="2147309772"/>
            <ac:spMk id="2" creationId="{FAA2ED89-A796-4418-8471-DC497904250A}"/>
          </ac:spMkLst>
        </pc:spChg>
        <pc:spChg chg="mod">
          <ac:chgData name="Fabio Costa" userId="703c09eb-1bd1-4535-b3cf-ddc9b01a7942" providerId="ADAL" clId="{186A5942-C1AD-468B-A6AE-7E3C3BCB6DD2}" dt="2023-11-06T14:44:55.999" v="495" actId="20577"/>
          <ac:spMkLst>
            <pc:docMk/>
            <pc:sldMk cId="2480043474" sldId="2147309772"/>
            <ac:spMk id="6" creationId="{3B644269-0B40-571C-5C6B-BA5104228E80}"/>
          </ac:spMkLst>
        </pc:spChg>
      </pc:sldChg>
    </pc:docChg>
  </pc:docChgLst>
  <pc:docChgLst>
    <pc:chgData name="Fabio Frech Gouveia" userId="5156dd37-19aa-4152-a912-0db4aaf980f2" providerId="ADAL" clId="{2DC15BE0-CB72-F846-9EAE-4B5C16F26F45}"/>
    <pc:docChg chg="custSel addSld modSld sldOrd">
      <pc:chgData name="Fabio Frech Gouveia" userId="5156dd37-19aa-4152-a912-0db4aaf980f2" providerId="ADAL" clId="{2DC15BE0-CB72-F846-9EAE-4B5C16F26F45}" dt="2023-10-19T17:30:22.965" v="692" actId="790"/>
      <pc:docMkLst>
        <pc:docMk/>
      </pc:docMkLst>
      <pc:sldChg chg="modSp add mod ord">
        <pc:chgData name="Fabio Frech Gouveia" userId="5156dd37-19aa-4152-a912-0db4aaf980f2" providerId="ADAL" clId="{2DC15BE0-CB72-F846-9EAE-4B5C16F26F45}" dt="2023-10-19T17:30:22.965" v="692" actId="790"/>
        <pc:sldMkLst>
          <pc:docMk/>
          <pc:sldMk cId="546878108" sldId="4774"/>
        </pc:sldMkLst>
        <pc:spChg chg="mod">
          <ac:chgData name="Fabio Frech Gouveia" userId="5156dd37-19aa-4152-a912-0db4aaf980f2" providerId="ADAL" clId="{2DC15BE0-CB72-F846-9EAE-4B5C16F26F45}" dt="2023-10-19T17:30:22.965" v="692" actId="790"/>
          <ac:spMkLst>
            <pc:docMk/>
            <pc:sldMk cId="546878108" sldId="4774"/>
            <ac:spMk id="4" creationId="{F968F98B-5681-C587-D861-27DDF10A41AD}"/>
          </ac:spMkLst>
        </pc:spChg>
        <pc:spChg chg="mod">
          <ac:chgData name="Fabio Frech Gouveia" userId="5156dd37-19aa-4152-a912-0db4aaf980f2" providerId="ADAL" clId="{2DC15BE0-CB72-F846-9EAE-4B5C16F26F45}" dt="2023-10-19T17:30:22.965" v="692" actId="790"/>
          <ac:spMkLst>
            <pc:docMk/>
            <pc:sldMk cId="546878108" sldId="4774"/>
            <ac:spMk id="5" creationId="{536088DC-DA13-565C-9144-650C52C6DF93}"/>
          </ac:spMkLst>
        </pc:spChg>
        <pc:spChg chg="mod">
          <ac:chgData name="Fabio Frech Gouveia" userId="5156dd37-19aa-4152-a912-0db4aaf980f2" providerId="ADAL" clId="{2DC15BE0-CB72-F846-9EAE-4B5C16F26F45}" dt="2023-10-19T17:30:22.965" v="692" actId="790"/>
          <ac:spMkLst>
            <pc:docMk/>
            <pc:sldMk cId="546878108" sldId="4774"/>
            <ac:spMk id="6" creationId="{DDD2BADB-5174-3DC0-5AEF-E33D632387E6}"/>
          </ac:spMkLst>
        </pc:spChg>
        <pc:spChg chg="mod">
          <ac:chgData name="Fabio Frech Gouveia" userId="5156dd37-19aa-4152-a912-0db4aaf980f2" providerId="ADAL" clId="{2DC15BE0-CB72-F846-9EAE-4B5C16F26F45}" dt="2023-10-19T17:30:22.965" v="692" actId="790"/>
          <ac:spMkLst>
            <pc:docMk/>
            <pc:sldMk cId="546878108" sldId="4774"/>
            <ac:spMk id="7" creationId="{CAAE5D2D-1660-126B-2EF6-7DA7C6253C85}"/>
          </ac:spMkLst>
        </pc:spChg>
        <pc:spChg chg="mod">
          <ac:chgData name="Fabio Frech Gouveia" userId="5156dd37-19aa-4152-a912-0db4aaf980f2" providerId="ADAL" clId="{2DC15BE0-CB72-F846-9EAE-4B5C16F26F45}" dt="2023-10-19T17:30:22.965" v="692" actId="790"/>
          <ac:spMkLst>
            <pc:docMk/>
            <pc:sldMk cId="546878108" sldId="4774"/>
            <ac:spMk id="8" creationId="{7E146131-C2A4-5767-7248-787C2EB1F0A3}"/>
          </ac:spMkLst>
        </pc:spChg>
        <pc:graphicFrameChg chg="mod">
          <ac:chgData name="Fabio Frech Gouveia" userId="5156dd37-19aa-4152-a912-0db4aaf980f2" providerId="ADAL" clId="{2DC15BE0-CB72-F846-9EAE-4B5C16F26F45}" dt="2023-10-19T17:30:22.965" v="692" actId="790"/>
          <ac:graphicFrameMkLst>
            <pc:docMk/>
            <pc:sldMk cId="546878108" sldId="4774"/>
            <ac:graphicFrameMk id="3" creationId="{ABA67288-3FDD-D594-516C-BE6B89B898AF}"/>
          </ac:graphicFrameMkLst>
        </pc:graphicFrameChg>
      </pc:sldChg>
      <pc:sldChg chg="addSp delSp modSp mod">
        <pc:chgData name="Fabio Frech Gouveia" userId="5156dd37-19aa-4152-a912-0db4aaf980f2" providerId="ADAL" clId="{2DC15BE0-CB72-F846-9EAE-4B5C16F26F45}" dt="2023-10-19T16:24:55.042" v="11" actId="164"/>
        <pc:sldMkLst>
          <pc:docMk/>
          <pc:sldMk cId="901180773" sldId="2147309758"/>
        </pc:sldMkLst>
        <pc:spChg chg="mod">
          <ac:chgData name="Fabio Frech Gouveia" userId="5156dd37-19aa-4152-a912-0db4aaf980f2" providerId="ADAL" clId="{2DC15BE0-CB72-F846-9EAE-4B5C16F26F45}" dt="2023-10-19T16:24:22.164" v="6" actId="1076"/>
          <ac:spMkLst>
            <pc:docMk/>
            <pc:sldMk cId="901180773" sldId="2147309758"/>
            <ac:spMk id="3" creationId="{EEE0AE09-2AAF-DCD3-9425-BF3E9CFFC2F5}"/>
          </ac:spMkLst>
        </pc:spChg>
        <pc:spChg chg="mod">
          <ac:chgData name="Fabio Frech Gouveia" userId="5156dd37-19aa-4152-a912-0db4aaf980f2" providerId="ADAL" clId="{2DC15BE0-CB72-F846-9EAE-4B5C16F26F45}" dt="2023-10-19T16:24:22.164" v="6" actId="1076"/>
          <ac:spMkLst>
            <pc:docMk/>
            <pc:sldMk cId="901180773" sldId="2147309758"/>
            <ac:spMk id="7" creationId="{93060B53-6637-770C-7A37-BCA7A3402576}"/>
          </ac:spMkLst>
        </pc:spChg>
        <pc:spChg chg="mod">
          <ac:chgData name="Fabio Frech Gouveia" userId="5156dd37-19aa-4152-a912-0db4aaf980f2" providerId="ADAL" clId="{2DC15BE0-CB72-F846-9EAE-4B5C16F26F45}" dt="2023-10-19T16:24:22.164" v="6" actId="1076"/>
          <ac:spMkLst>
            <pc:docMk/>
            <pc:sldMk cId="901180773" sldId="2147309758"/>
            <ac:spMk id="8" creationId="{EB8B5A7F-9CE4-6D22-ECED-4A603D13299F}"/>
          </ac:spMkLst>
        </pc:spChg>
        <pc:spChg chg="mod">
          <ac:chgData name="Fabio Frech Gouveia" userId="5156dd37-19aa-4152-a912-0db4aaf980f2" providerId="ADAL" clId="{2DC15BE0-CB72-F846-9EAE-4B5C16F26F45}" dt="2023-10-19T16:24:22.164" v="6" actId="1076"/>
          <ac:spMkLst>
            <pc:docMk/>
            <pc:sldMk cId="901180773" sldId="2147309758"/>
            <ac:spMk id="10" creationId="{1A7D0782-541D-2C5F-F77B-E844F3793AF8}"/>
          </ac:spMkLst>
        </pc:spChg>
        <pc:spChg chg="mod">
          <ac:chgData name="Fabio Frech Gouveia" userId="5156dd37-19aa-4152-a912-0db4aaf980f2" providerId="ADAL" clId="{2DC15BE0-CB72-F846-9EAE-4B5C16F26F45}" dt="2023-10-19T16:24:22.164" v="6" actId="1076"/>
          <ac:spMkLst>
            <pc:docMk/>
            <pc:sldMk cId="901180773" sldId="2147309758"/>
            <ac:spMk id="11" creationId="{015B03F9-03E6-4FEC-FF93-57FC5EF1D877}"/>
          </ac:spMkLst>
        </pc:spChg>
        <pc:spChg chg="mod">
          <ac:chgData name="Fabio Frech Gouveia" userId="5156dd37-19aa-4152-a912-0db4aaf980f2" providerId="ADAL" clId="{2DC15BE0-CB72-F846-9EAE-4B5C16F26F45}" dt="2023-10-19T16:24:22.164" v="6" actId="1076"/>
          <ac:spMkLst>
            <pc:docMk/>
            <pc:sldMk cId="901180773" sldId="2147309758"/>
            <ac:spMk id="13" creationId="{3DE50893-BE00-1540-8030-EC814ABD2999}"/>
          </ac:spMkLst>
        </pc:spChg>
        <pc:spChg chg="mod">
          <ac:chgData name="Fabio Frech Gouveia" userId="5156dd37-19aa-4152-a912-0db4aaf980f2" providerId="ADAL" clId="{2DC15BE0-CB72-F846-9EAE-4B5C16F26F45}" dt="2023-10-19T16:24:22.164" v="6" actId="1076"/>
          <ac:spMkLst>
            <pc:docMk/>
            <pc:sldMk cId="901180773" sldId="2147309758"/>
            <ac:spMk id="21" creationId="{449B126D-1A79-71BC-8C7F-0BBA7DB872C0}"/>
          </ac:spMkLst>
        </pc:spChg>
        <pc:spChg chg="mod">
          <ac:chgData name="Fabio Frech Gouveia" userId="5156dd37-19aa-4152-a912-0db4aaf980f2" providerId="ADAL" clId="{2DC15BE0-CB72-F846-9EAE-4B5C16F26F45}" dt="2023-10-19T16:24:22.164" v="6" actId="1076"/>
          <ac:spMkLst>
            <pc:docMk/>
            <pc:sldMk cId="901180773" sldId="2147309758"/>
            <ac:spMk id="23" creationId="{99CAD6AC-986F-76C1-1D75-E25A0088E5E7}"/>
          </ac:spMkLst>
        </pc:spChg>
        <pc:spChg chg="mod">
          <ac:chgData name="Fabio Frech Gouveia" userId="5156dd37-19aa-4152-a912-0db4aaf980f2" providerId="ADAL" clId="{2DC15BE0-CB72-F846-9EAE-4B5C16F26F45}" dt="2023-10-19T16:24:22.164" v="6" actId="1076"/>
          <ac:spMkLst>
            <pc:docMk/>
            <pc:sldMk cId="901180773" sldId="2147309758"/>
            <ac:spMk id="24" creationId="{069DE156-FFB1-C018-223E-D86EFB6675EE}"/>
          </ac:spMkLst>
        </pc:spChg>
        <pc:spChg chg="mod">
          <ac:chgData name="Fabio Frech Gouveia" userId="5156dd37-19aa-4152-a912-0db4aaf980f2" providerId="ADAL" clId="{2DC15BE0-CB72-F846-9EAE-4B5C16F26F45}" dt="2023-10-19T16:24:22.164" v="6" actId="1076"/>
          <ac:spMkLst>
            <pc:docMk/>
            <pc:sldMk cId="901180773" sldId="2147309758"/>
            <ac:spMk id="26" creationId="{96E0EE1C-1E6A-5020-14BC-619E72972A22}"/>
          </ac:spMkLst>
        </pc:spChg>
        <pc:spChg chg="mod">
          <ac:chgData name="Fabio Frech Gouveia" userId="5156dd37-19aa-4152-a912-0db4aaf980f2" providerId="ADAL" clId="{2DC15BE0-CB72-F846-9EAE-4B5C16F26F45}" dt="2023-10-19T16:24:22.164" v="6" actId="1076"/>
          <ac:spMkLst>
            <pc:docMk/>
            <pc:sldMk cId="901180773" sldId="2147309758"/>
            <ac:spMk id="35" creationId="{7E8CF856-45D6-D36C-4499-88F650B022A8}"/>
          </ac:spMkLst>
        </pc:spChg>
        <pc:spChg chg="mod">
          <ac:chgData name="Fabio Frech Gouveia" userId="5156dd37-19aa-4152-a912-0db4aaf980f2" providerId="ADAL" clId="{2DC15BE0-CB72-F846-9EAE-4B5C16F26F45}" dt="2023-10-19T16:24:22.164" v="6" actId="1076"/>
          <ac:spMkLst>
            <pc:docMk/>
            <pc:sldMk cId="901180773" sldId="2147309758"/>
            <ac:spMk id="40" creationId="{CA367982-1EC0-C42C-3108-DCDD293B5B51}"/>
          </ac:spMkLst>
        </pc:spChg>
        <pc:spChg chg="mod">
          <ac:chgData name="Fabio Frech Gouveia" userId="5156dd37-19aa-4152-a912-0db4aaf980f2" providerId="ADAL" clId="{2DC15BE0-CB72-F846-9EAE-4B5C16F26F45}" dt="2023-10-19T16:24:22.164" v="6" actId="1076"/>
          <ac:spMkLst>
            <pc:docMk/>
            <pc:sldMk cId="901180773" sldId="2147309758"/>
            <ac:spMk id="42" creationId="{05EEA88F-2B94-0668-BFC8-253062C0C19D}"/>
          </ac:spMkLst>
        </pc:spChg>
        <pc:spChg chg="mod">
          <ac:chgData name="Fabio Frech Gouveia" userId="5156dd37-19aa-4152-a912-0db4aaf980f2" providerId="ADAL" clId="{2DC15BE0-CB72-F846-9EAE-4B5C16F26F45}" dt="2023-10-19T16:24:22.164" v="6" actId="1076"/>
          <ac:spMkLst>
            <pc:docMk/>
            <pc:sldMk cId="901180773" sldId="2147309758"/>
            <ac:spMk id="43" creationId="{98D8930B-0F25-5B2B-72D2-0AD3CFDE6CF6}"/>
          </ac:spMkLst>
        </pc:spChg>
        <pc:spChg chg="mod">
          <ac:chgData name="Fabio Frech Gouveia" userId="5156dd37-19aa-4152-a912-0db4aaf980f2" providerId="ADAL" clId="{2DC15BE0-CB72-F846-9EAE-4B5C16F26F45}" dt="2023-10-19T16:24:22.164" v="6" actId="1076"/>
          <ac:spMkLst>
            <pc:docMk/>
            <pc:sldMk cId="901180773" sldId="2147309758"/>
            <ac:spMk id="45" creationId="{5509A2A2-0CA9-E638-C8E1-5C027D250797}"/>
          </ac:spMkLst>
        </pc:spChg>
        <pc:spChg chg="mod">
          <ac:chgData name="Fabio Frech Gouveia" userId="5156dd37-19aa-4152-a912-0db4aaf980f2" providerId="ADAL" clId="{2DC15BE0-CB72-F846-9EAE-4B5C16F26F45}" dt="2023-10-19T16:24:22.164" v="6" actId="1076"/>
          <ac:spMkLst>
            <pc:docMk/>
            <pc:sldMk cId="901180773" sldId="2147309758"/>
            <ac:spMk id="58" creationId="{64CAFEAB-E442-2862-E7D4-8AD5487634A7}"/>
          </ac:spMkLst>
        </pc:spChg>
        <pc:spChg chg="mod">
          <ac:chgData name="Fabio Frech Gouveia" userId="5156dd37-19aa-4152-a912-0db4aaf980f2" providerId="ADAL" clId="{2DC15BE0-CB72-F846-9EAE-4B5C16F26F45}" dt="2023-10-19T16:24:22.164" v="6" actId="1076"/>
          <ac:spMkLst>
            <pc:docMk/>
            <pc:sldMk cId="901180773" sldId="2147309758"/>
            <ac:spMk id="61" creationId="{43CE7EED-9583-C16C-21B7-6E107AECA4E9}"/>
          </ac:spMkLst>
        </pc:spChg>
        <pc:grpChg chg="add del mod">
          <ac:chgData name="Fabio Frech Gouveia" userId="5156dd37-19aa-4152-a912-0db4aaf980f2" providerId="ADAL" clId="{2DC15BE0-CB72-F846-9EAE-4B5C16F26F45}" dt="2023-10-19T16:24:23.530" v="8" actId="21"/>
          <ac:grpSpMkLst>
            <pc:docMk/>
            <pc:sldMk cId="901180773" sldId="2147309758"/>
            <ac:grpSpMk id="16" creationId="{9F0B6AB2-F01D-75E5-C5DE-899356737FF2}"/>
          </ac:grpSpMkLst>
        </pc:grpChg>
        <pc:grpChg chg="add mod">
          <ac:chgData name="Fabio Frech Gouveia" userId="5156dd37-19aa-4152-a912-0db4aaf980f2" providerId="ADAL" clId="{2DC15BE0-CB72-F846-9EAE-4B5C16F26F45}" dt="2023-10-19T16:24:42.312" v="10" actId="1076"/>
          <ac:grpSpMkLst>
            <pc:docMk/>
            <pc:sldMk cId="901180773" sldId="2147309758"/>
            <ac:grpSpMk id="1031" creationId="{F5593780-9E2A-1DCD-C6A0-DCABF8C1E82E}"/>
          </ac:grpSpMkLst>
        </pc:grpChg>
        <pc:grpChg chg="add">
          <ac:chgData name="Fabio Frech Gouveia" userId="5156dd37-19aa-4152-a912-0db4aaf980f2" providerId="ADAL" clId="{2DC15BE0-CB72-F846-9EAE-4B5C16F26F45}" dt="2023-10-19T16:24:55.042" v="11" actId="164"/>
          <ac:grpSpMkLst>
            <pc:docMk/>
            <pc:sldMk cId="901180773" sldId="2147309758"/>
            <ac:grpSpMk id="1032" creationId="{5B619620-5CA0-79BB-94D6-6FB7EB9FB4A9}"/>
          </ac:grpSpMkLst>
        </pc:grpChg>
        <pc:picChg chg="del">
          <ac:chgData name="Fabio Frech Gouveia" userId="5156dd37-19aa-4152-a912-0db4aaf980f2" providerId="ADAL" clId="{2DC15BE0-CB72-F846-9EAE-4B5C16F26F45}" dt="2023-10-19T16:23:57.277" v="0" actId="478"/>
          <ac:picMkLst>
            <pc:docMk/>
            <pc:sldMk cId="901180773" sldId="2147309758"/>
            <ac:picMk id="27" creationId="{1B37C6C6-7531-1CB1-B19E-DBD58744B191}"/>
          </ac:picMkLst>
        </pc:picChg>
        <pc:picChg chg="mod">
          <ac:chgData name="Fabio Frech Gouveia" userId="5156dd37-19aa-4152-a912-0db4aaf980f2" providerId="ADAL" clId="{2DC15BE0-CB72-F846-9EAE-4B5C16F26F45}" dt="2023-10-19T16:24:22.164" v="6" actId="1076"/>
          <ac:picMkLst>
            <pc:docMk/>
            <pc:sldMk cId="901180773" sldId="2147309758"/>
            <ac:picMk id="1026" creationId="{066A55B7-F134-85A1-1266-BD71FAD3F7F7}"/>
          </ac:picMkLst>
        </pc:picChg>
        <pc:picChg chg="add del mod">
          <ac:chgData name="Fabio Frech Gouveia" userId="5156dd37-19aa-4152-a912-0db4aaf980f2" providerId="ADAL" clId="{2DC15BE0-CB72-F846-9EAE-4B5C16F26F45}" dt="2023-10-19T16:24:10.976" v="2" actId="478"/>
          <ac:picMkLst>
            <pc:docMk/>
            <pc:sldMk cId="901180773" sldId="2147309758"/>
            <ac:picMk id="1028" creationId="{B725F97A-B178-A456-C3AE-E042EA336E5A}"/>
          </ac:picMkLst>
        </pc:picChg>
        <pc:picChg chg="add mod">
          <ac:chgData name="Fabio Frech Gouveia" userId="5156dd37-19aa-4152-a912-0db4aaf980f2" providerId="ADAL" clId="{2DC15BE0-CB72-F846-9EAE-4B5C16F26F45}" dt="2023-10-19T16:24:11.401" v="3"/>
          <ac:picMkLst>
            <pc:docMk/>
            <pc:sldMk cId="901180773" sldId="2147309758"/>
            <ac:picMk id="1029" creationId="{DF642F60-9FE7-46DF-8434-8B594FBEB3CE}"/>
          </ac:picMkLst>
        </pc:picChg>
        <pc:picChg chg="add mod">
          <ac:chgData name="Fabio Frech Gouveia" userId="5156dd37-19aa-4152-a912-0db4aaf980f2" providerId="ADAL" clId="{2DC15BE0-CB72-F846-9EAE-4B5C16F26F45}" dt="2023-10-19T16:24:11.401" v="3"/>
          <ac:picMkLst>
            <pc:docMk/>
            <pc:sldMk cId="901180773" sldId="2147309758"/>
            <ac:picMk id="1030" creationId="{61ACBE8D-7804-31C0-7967-BDB823566E59}"/>
          </ac:picMkLst>
        </pc:picChg>
        <pc:cxnChg chg="mod">
          <ac:chgData name="Fabio Frech Gouveia" userId="5156dd37-19aa-4152-a912-0db4aaf980f2" providerId="ADAL" clId="{2DC15BE0-CB72-F846-9EAE-4B5C16F26F45}" dt="2023-10-19T16:24:22.164" v="6" actId="1076"/>
          <ac:cxnSpMkLst>
            <pc:docMk/>
            <pc:sldMk cId="901180773" sldId="2147309758"/>
            <ac:cxnSpMk id="9" creationId="{85A087DB-7ED5-6881-AE30-A8AD2177750B}"/>
          </ac:cxnSpMkLst>
        </pc:cxnChg>
        <pc:cxnChg chg="mod">
          <ac:chgData name="Fabio Frech Gouveia" userId="5156dd37-19aa-4152-a912-0db4aaf980f2" providerId="ADAL" clId="{2DC15BE0-CB72-F846-9EAE-4B5C16F26F45}" dt="2023-10-19T16:24:22.164" v="6" actId="1076"/>
          <ac:cxnSpMkLst>
            <pc:docMk/>
            <pc:sldMk cId="901180773" sldId="2147309758"/>
            <ac:cxnSpMk id="12" creationId="{5A891B45-33F9-8E10-6EC5-ED12E7B70445}"/>
          </ac:cxnSpMkLst>
        </pc:cxnChg>
        <pc:cxnChg chg="mod">
          <ac:chgData name="Fabio Frech Gouveia" userId="5156dd37-19aa-4152-a912-0db4aaf980f2" providerId="ADAL" clId="{2DC15BE0-CB72-F846-9EAE-4B5C16F26F45}" dt="2023-10-19T16:24:22.164" v="6" actId="1076"/>
          <ac:cxnSpMkLst>
            <pc:docMk/>
            <pc:sldMk cId="901180773" sldId="2147309758"/>
            <ac:cxnSpMk id="14" creationId="{B251CE2B-3358-6F35-B101-F16D0B899EE9}"/>
          </ac:cxnSpMkLst>
        </pc:cxnChg>
        <pc:cxnChg chg="mod">
          <ac:chgData name="Fabio Frech Gouveia" userId="5156dd37-19aa-4152-a912-0db4aaf980f2" providerId="ADAL" clId="{2DC15BE0-CB72-F846-9EAE-4B5C16F26F45}" dt="2023-10-19T16:24:22.164" v="6" actId="1076"/>
          <ac:cxnSpMkLst>
            <pc:docMk/>
            <pc:sldMk cId="901180773" sldId="2147309758"/>
            <ac:cxnSpMk id="18" creationId="{065102DD-0C7F-14FE-6357-86768AAF5A1D}"/>
          </ac:cxnSpMkLst>
        </pc:cxnChg>
        <pc:cxnChg chg="mod">
          <ac:chgData name="Fabio Frech Gouveia" userId="5156dd37-19aa-4152-a912-0db4aaf980f2" providerId="ADAL" clId="{2DC15BE0-CB72-F846-9EAE-4B5C16F26F45}" dt="2023-10-19T16:24:22.164" v="6" actId="1076"/>
          <ac:cxnSpMkLst>
            <pc:docMk/>
            <pc:sldMk cId="901180773" sldId="2147309758"/>
            <ac:cxnSpMk id="20" creationId="{F4F540F7-035C-0715-BDCE-FBB8717AD66C}"/>
          </ac:cxnSpMkLst>
        </pc:cxnChg>
        <pc:cxnChg chg="mod">
          <ac:chgData name="Fabio Frech Gouveia" userId="5156dd37-19aa-4152-a912-0db4aaf980f2" providerId="ADAL" clId="{2DC15BE0-CB72-F846-9EAE-4B5C16F26F45}" dt="2023-10-19T16:24:22.164" v="6" actId="1076"/>
          <ac:cxnSpMkLst>
            <pc:docMk/>
            <pc:sldMk cId="901180773" sldId="2147309758"/>
            <ac:cxnSpMk id="38" creationId="{5B540F78-0DED-E2C5-63D5-0CB05CBEF4BE}"/>
          </ac:cxnSpMkLst>
        </pc:cxnChg>
        <pc:cxnChg chg="mod">
          <ac:chgData name="Fabio Frech Gouveia" userId="5156dd37-19aa-4152-a912-0db4aaf980f2" providerId="ADAL" clId="{2DC15BE0-CB72-F846-9EAE-4B5C16F26F45}" dt="2023-10-19T16:24:22.164" v="6" actId="1076"/>
          <ac:cxnSpMkLst>
            <pc:docMk/>
            <pc:sldMk cId="901180773" sldId="2147309758"/>
            <ac:cxnSpMk id="39" creationId="{50250548-7449-97C5-67D4-5BB0455A4743}"/>
          </ac:cxnSpMkLst>
        </pc:cxnChg>
        <pc:cxnChg chg="mod">
          <ac:chgData name="Fabio Frech Gouveia" userId="5156dd37-19aa-4152-a912-0db4aaf980f2" providerId="ADAL" clId="{2DC15BE0-CB72-F846-9EAE-4B5C16F26F45}" dt="2023-10-19T16:24:22.164" v="6" actId="1076"/>
          <ac:cxnSpMkLst>
            <pc:docMk/>
            <pc:sldMk cId="901180773" sldId="2147309758"/>
            <ac:cxnSpMk id="41" creationId="{E396B3BF-6EB9-3725-5F95-6AEDC8D88E8A}"/>
          </ac:cxnSpMkLst>
        </pc:cxnChg>
        <pc:cxnChg chg="mod">
          <ac:chgData name="Fabio Frech Gouveia" userId="5156dd37-19aa-4152-a912-0db4aaf980f2" providerId="ADAL" clId="{2DC15BE0-CB72-F846-9EAE-4B5C16F26F45}" dt="2023-10-19T16:24:22.164" v="6" actId="1076"/>
          <ac:cxnSpMkLst>
            <pc:docMk/>
            <pc:sldMk cId="901180773" sldId="2147309758"/>
            <ac:cxnSpMk id="44" creationId="{FEEB77B7-6DBF-A4EF-04FB-F135F0E4F497}"/>
          </ac:cxnSpMkLst>
        </pc:cxnChg>
        <pc:cxnChg chg="mod">
          <ac:chgData name="Fabio Frech Gouveia" userId="5156dd37-19aa-4152-a912-0db4aaf980f2" providerId="ADAL" clId="{2DC15BE0-CB72-F846-9EAE-4B5C16F26F45}" dt="2023-10-19T16:24:22.164" v="6" actId="1076"/>
          <ac:cxnSpMkLst>
            <pc:docMk/>
            <pc:sldMk cId="901180773" sldId="2147309758"/>
            <ac:cxnSpMk id="51" creationId="{D8736B17-E9F1-03E4-12CA-916231D97000}"/>
          </ac:cxnSpMkLst>
        </pc:cxnChg>
        <pc:cxnChg chg="mod">
          <ac:chgData name="Fabio Frech Gouveia" userId="5156dd37-19aa-4152-a912-0db4aaf980f2" providerId="ADAL" clId="{2DC15BE0-CB72-F846-9EAE-4B5C16F26F45}" dt="2023-10-19T16:24:22.164" v="6" actId="1076"/>
          <ac:cxnSpMkLst>
            <pc:docMk/>
            <pc:sldMk cId="901180773" sldId="2147309758"/>
            <ac:cxnSpMk id="59" creationId="{14291FE0-CE5D-9970-CD94-2EE1BC156388}"/>
          </ac:cxnSpMkLst>
        </pc:cxnChg>
      </pc:sldChg>
      <pc:sldChg chg="ord">
        <pc:chgData name="Fabio Frech Gouveia" userId="5156dd37-19aa-4152-a912-0db4aaf980f2" providerId="ADAL" clId="{2DC15BE0-CB72-F846-9EAE-4B5C16F26F45}" dt="2023-10-19T17:26:28.382" v="242" actId="20578"/>
        <pc:sldMkLst>
          <pc:docMk/>
          <pc:sldMk cId="3557433028" sldId="2147309761"/>
        </pc:sldMkLst>
      </pc:sldChg>
      <pc:sldChg chg="addSp delSp modSp add mod ord">
        <pc:chgData name="Fabio Frech Gouveia" userId="5156dd37-19aa-4152-a912-0db4aaf980f2" providerId="ADAL" clId="{2DC15BE0-CB72-F846-9EAE-4B5C16F26F45}" dt="2023-10-19T17:26:26.064" v="241" actId="20578"/>
        <pc:sldMkLst>
          <pc:docMk/>
          <pc:sldMk cId="2754184877" sldId="2147309762"/>
        </pc:sldMkLst>
        <pc:spChg chg="del">
          <ac:chgData name="Fabio Frech Gouveia" userId="5156dd37-19aa-4152-a912-0db4aaf980f2" providerId="ADAL" clId="{2DC15BE0-CB72-F846-9EAE-4B5C16F26F45}" dt="2023-10-19T16:39:51.110" v="13" actId="478"/>
          <ac:spMkLst>
            <pc:docMk/>
            <pc:sldMk cId="2754184877" sldId="2147309762"/>
            <ac:spMk id="2" creationId="{5926FF11-D8F0-0B15-BBBD-3537C1FE90BD}"/>
          </ac:spMkLst>
        </pc:spChg>
        <pc:spChg chg="del">
          <ac:chgData name="Fabio Frech Gouveia" userId="5156dd37-19aa-4152-a912-0db4aaf980f2" providerId="ADAL" clId="{2DC15BE0-CB72-F846-9EAE-4B5C16F26F45}" dt="2023-10-19T16:39:51.110" v="13" actId="478"/>
          <ac:spMkLst>
            <pc:docMk/>
            <pc:sldMk cId="2754184877" sldId="2147309762"/>
            <ac:spMk id="4" creationId="{617D9C4C-6F96-EEA9-AE7D-92EB3E5C7D41}"/>
          </ac:spMkLst>
        </pc:spChg>
        <pc:spChg chg="del">
          <ac:chgData name="Fabio Frech Gouveia" userId="5156dd37-19aa-4152-a912-0db4aaf980f2" providerId="ADAL" clId="{2DC15BE0-CB72-F846-9EAE-4B5C16F26F45}" dt="2023-10-19T16:39:51.110" v="13" actId="478"/>
          <ac:spMkLst>
            <pc:docMk/>
            <pc:sldMk cId="2754184877" sldId="2147309762"/>
            <ac:spMk id="5" creationId="{FBC27400-9FF9-DC45-15B6-8D11090E98C5}"/>
          </ac:spMkLst>
        </pc:spChg>
        <pc:spChg chg="del">
          <ac:chgData name="Fabio Frech Gouveia" userId="5156dd37-19aa-4152-a912-0db4aaf980f2" providerId="ADAL" clId="{2DC15BE0-CB72-F846-9EAE-4B5C16F26F45}" dt="2023-10-19T16:39:51.110" v="13" actId="478"/>
          <ac:spMkLst>
            <pc:docMk/>
            <pc:sldMk cId="2754184877" sldId="2147309762"/>
            <ac:spMk id="6" creationId="{E4163052-7BC9-BA94-2FD1-A43C179D238B}"/>
          </ac:spMkLst>
        </pc:spChg>
        <pc:spChg chg="del">
          <ac:chgData name="Fabio Frech Gouveia" userId="5156dd37-19aa-4152-a912-0db4aaf980f2" providerId="ADAL" clId="{2DC15BE0-CB72-F846-9EAE-4B5C16F26F45}" dt="2023-10-19T16:39:51.110" v="13" actId="478"/>
          <ac:spMkLst>
            <pc:docMk/>
            <pc:sldMk cId="2754184877" sldId="2147309762"/>
            <ac:spMk id="15" creationId="{E8F16F3D-4915-B16B-7929-6270AA49F512}"/>
          </ac:spMkLst>
        </pc:spChg>
        <pc:spChg chg="add mod">
          <ac:chgData name="Fabio Frech Gouveia" userId="5156dd37-19aa-4152-a912-0db4aaf980f2" providerId="ADAL" clId="{2DC15BE0-CB72-F846-9EAE-4B5C16F26F45}" dt="2023-10-19T16:39:51.110" v="13" actId="478"/>
          <ac:spMkLst>
            <pc:docMk/>
            <pc:sldMk cId="2754184877" sldId="2147309762"/>
            <ac:spMk id="17" creationId="{8D7E5A31-D88C-2AB7-5C03-6C4C87C177BF}"/>
          </ac:spMkLst>
        </pc:spChg>
        <pc:grpChg chg="del">
          <ac:chgData name="Fabio Frech Gouveia" userId="5156dd37-19aa-4152-a912-0db4aaf980f2" providerId="ADAL" clId="{2DC15BE0-CB72-F846-9EAE-4B5C16F26F45}" dt="2023-10-19T16:39:51.110" v="13" actId="478"/>
          <ac:grpSpMkLst>
            <pc:docMk/>
            <pc:sldMk cId="2754184877" sldId="2147309762"/>
            <ac:grpSpMk id="1032" creationId="{5B619620-5CA0-79BB-94D6-6FB7EB9FB4A9}"/>
          </ac:grpSpMkLst>
        </pc:grpChg>
        <pc:graphicFrameChg chg="add mod modGraphic">
          <ac:chgData name="Fabio Frech Gouveia" userId="5156dd37-19aa-4152-a912-0db4aaf980f2" providerId="ADAL" clId="{2DC15BE0-CB72-F846-9EAE-4B5C16F26F45}" dt="2023-10-19T16:43:30.507" v="228" actId="408"/>
          <ac:graphicFrameMkLst>
            <pc:docMk/>
            <pc:sldMk cId="2754184877" sldId="2147309762"/>
            <ac:graphicFrameMk id="19" creationId="{88B67EC9-DC7F-9A3C-1046-53C94A6E6A45}"/>
          </ac:graphicFrameMkLst>
        </pc:graphicFrameChg>
        <pc:graphicFrameChg chg="add mod modGraphic">
          <ac:chgData name="Fabio Frech Gouveia" userId="5156dd37-19aa-4152-a912-0db4aaf980f2" providerId="ADAL" clId="{2DC15BE0-CB72-F846-9EAE-4B5C16F26F45}" dt="2023-10-19T16:43:39.823" v="239" actId="1037"/>
          <ac:graphicFrameMkLst>
            <pc:docMk/>
            <pc:sldMk cId="2754184877" sldId="2147309762"/>
            <ac:graphicFrameMk id="22" creationId="{095B1D61-7998-50AD-C077-C1BEBA762746}"/>
          </ac:graphicFrameMkLst>
        </pc:graphicFrameChg>
        <pc:graphicFrameChg chg="add mod">
          <ac:chgData name="Fabio Frech Gouveia" userId="5156dd37-19aa-4152-a912-0db4aaf980f2" providerId="ADAL" clId="{2DC15BE0-CB72-F846-9EAE-4B5C16F26F45}" dt="2023-10-19T16:43:30.507" v="228" actId="408"/>
          <ac:graphicFrameMkLst>
            <pc:docMk/>
            <pc:sldMk cId="2754184877" sldId="2147309762"/>
            <ac:graphicFrameMk id="25" creationId="{D0C6F424-13F6-4ABC-98ED-DE4EDF09C276}"/>
          </ac:graphicFrameMkLst>
        </pc:graphicFrameChg>
      </pc:sldChg>
    </pc:docChg>
  </pc:docChgLst>
  <pc:docChgLst>
    <pc:chgData name="Fabio Gouveia" userId="5156dd37-19aa-4152-a912-0db4aaf980f2" providerId="ADAL" clId="{2DC15BE0-CB72-F846-9EAE-4B5C16F26F45}"/>
    <pc:docChg chg="addSld modSld modSection">
      <pc:chgData name="Fabio Gouveia" userId="5156dd37-19aa-4152-a912-0db4aaf980f2" providerId="ADAL" clId="{2DC15BE0-CB72-F846-9EAE-4B5C16F26F45}" dt="2023-10-24T00:28:32.013" v="50" actId="164"/>
      <pc:docMkLst>
        <pc:docMk/>
      </pc:docMkLst>
      <pc:sldChg chg="addSp delSp modSp new mod">
        <pc:chgData name="Fabio Gouveia" userId="5156dd37-19aa-4152-a912-0db4aaf980f2" providerId="ADAL" clId="{2DC15BE0-CB72-F846-9EAE-4B5C16F26F45}" dt="2023-10-24T00:28:32.013" v="50" actId="164"/>
        <pc:sldMkLst>
          <pc:docMk/>
          <pc:sldMk cId="241139287" sldId="2147309764"/>
        </pc:sldMkLst>
        <pc:grpChg chg="add">
          <ac:chgData name="Fabio Gouveia" userId="5156dd37-19aa-4152-a912-0db4aaf980f2" providerId="ADAL" clId="{2DC15BE0-CB72-F846-9EAE-4B5C16F26F45}" dt="2023-10-24T00:28:32.013" v="50" actId="164"/>
          <ac:grpSpMkLst>
            <pc:docMk/>
            <pc:sldMk cId="241139287" sldId="2147309764"/>
            <ac:grpSpMk id="2" creationId="{BF3C8203-DC13-DF2E-0259-C63702D95184}"/>
          </ac:grpSpMkLst>
        </pc:grpChg>
        <pc:picChg chg="add del mod">
          <ac:chgData name="Fabio Gouveia" userId="5156dd37-19aa-4152-a912-0db4aaf980f2" providerId="ADAL" clId="{2DC15BE0-CB72-F846-9EAE-4B5C16F26F45}" dt="2023-10-24T00:28:13.517" v="48" actId="12789"/>
          <ac:picMkLst>
            <pc:docMk/>
            <pc:sldMk cId="241139287" sldId="2147309764"/>
            <ac:picMk id="1026" creationId="{C65A5737-6E44-744C-31CC-F0EEE39CAFF7}"/>
          </ac:picMkLst>
        </pc:picChg>
        <pc:picChg chg="add del mod">
          <ac:chgData name="Fabio Gouveia" userId="5156dd37-19aa-4152-a912-0db4aaf980f2" providerId="ADAL" clId="{2DC15BE0-CB72-F846-9EAE-4B5C16F26F45}" dt="2023-10-24T00:28:13.517" v="48" actId="12789"/>
          <ac:picMkLst>
            <pc:docMk/>
            <pc:sldMk cId="241139287" sldId="2147309764"/>
            <ac:picMk id="1028" creationId="{7A43ECC6-447B-3188-1BB6-9442BA79D37E}"/>
          </ac:picMkLst>
        </pc:picChg>
        <pc:picChg chg="add mod">
          <ac:chgData name="Fabio Gouveia" userId="5156dd37-19aa-4152-a912-0db4aaf980f2" providerId="ADAL" clId="{2DC15BE0-CB72-F846-9EAE-4B5C16F26F45}" dt="2023-10-24T00:28:13.517" v="48" actId="12789"/>
          <ac:picMkLst>
            <pc:docMk/>
            <pc:sldMk cId="241139287" sldId="2147309764"/>
            <ac:picMk id="1030" creationId="{E281D43F-A9A4-A0EE-9AF4-C9CBB23D7BAB}"/>
          </ac:picMkLst>
        </pc:picChg>
        <pc:picChg chg="add mod">
          <ac:chgData name="Fabio Gouveia" userId="5156dd37-19aa-4152-a912-0db4aaf980f2" providerId="ADAL" clId="{2DC15BE0-CB72-F846-9EAE-4B5C16F26F45}" dt="2023-10-24T00:28:13.517" v="48" actId="12789"/>
          <ac:picMkLst>
            <pc:docMk/>
            <pc:sldMk cId="241139287" sldId="2147309764"/>
            <ac:picMk id="1032" creationId="{1DD2C54C-F9E1-43E5-4D15-E91116DFA868}"/>
          </ac:picMkLst>
        </pc:picChg>
        <pc:picChg chg="add mod">
          <ac:chgData name="Fabio Gouveia" userId="5156dd37-19aa-4152-a912-0db4aaf980f2" providerId="ADAL" clId="{2DC15BE0-CB72-F846-9EAE-4B5C16F26F45}" dt="2023-10-24T00:28:21.191" v="49" actId="1076"/>
          <ac:picMkLst>
            <pc:docMk/>
            <pc:sldMk cId="241139287" sldId="2147309764"/>
            <ac:picMk id="1034" creationId="{BF52C00E-CD24-6949-0F57-07696BEF1016}"/>
          </ac:picMkLst>
        </pc:picChg>
        <pc:picChg chg="add mod">
          <ac:chgData name="Fabio Gouveia" userId="5156dd37-19aa-4152-a912-0db4aaf980f2" providerId="ADAL" clId="{2DC15BE0-CB72-F846-9EAE-4B5C16F26F45}" dt="2023-10-24T00:28:13.517" v="48" actId="12789"/>
          <ac:picMkLst>
            <pc:docMk/>
            <pc:sldMk cId="241139287" sldId="2147309764"/>
            <ac:picMk id="1036" creationId="{5DD27D44-9B9B-C50D-82F8-010DF7DD2A2E}"/>
          </ac:picMkLst>
        </pc:picChg>
      </pc:sldChg>
    </pc:docChg>
  </pc:docChgLst>
  <pc:docChgLst>
    <pc:chgData name="Carlos Brasil" userId="5db90c7e-0287-4ab2-bf9f-bd0f3c952c0e" providerId="ADAL" clId="{454CC08C-A5AE-43CF-A76B-36663061280F}"/>
    <pc:docChg chg="undo custSel addSld modSld">
      <pc:chgData name="Carlos Brasil" userId="5db90c7e-0287-4ab2-bf9f-bd0f3c952c0e" providerId="ADAL" clId="{454CC08C-A5AE-43CF-A76B-36663061280F}" dt="2023-10-20T18:17:08.511" v="487" actId="1076"/>
      <pc:docMkLst>
        <pc:docMk/>
      </pc:docMkLst>
      <pc:sldChg chg="addSp delSp modSp add mod">
        <pc:chgData name="Carlos Brasil" userId="5db90c7e-0287-4ab2-bf9f-bd0f3c952c0e" providerId="ADAL" clId="{454CC08C-A5AE-43CF-A76B-36663061280F}" dt="2023-10-20T18:17:08.511" v="487" actId="1076"/>
        <pc:sldMkLst>
          <pc:docMk/>
          <pc:sldMk cId="797413313" sldId="2147309763"/>
        </pc:sldMkLst>
        <pc:spChg chg="del">
          <ac:chgData name="Carlos Brasil" userId="5db90c7e-0287-4ab2-bf9f-bd0f3c952c0e" providerId="ADAL" clId="{454CC08C-A5AE-43CF-A76B-36663061280F}" dt="2023-10-20T18:01:31.505" v="152" actId="478"/>
          <ac:spMkLst>
            <pc:docMk/>
            <pc:sldMk cId="797413313" sldId="2147309763"/>
            <ac:spMk id="2" creationId="{5926FF11-D8F0-0B15-BBBD-3537C1FE90BD}"/>
          </ac:spMkLst>
        </pc:spChg>
        <pc:spChg chg="del mod topLvl">
          <ac:chgData name="Carlos Brasil" userId="5db90c7e-0287-4ab2-bf9f-bd0f3c952c0e" providerId="ADAL" clId="{454CC08C-A5AE-43CF-A76B-36663061280F}" dt="2023-10-20T17:53:47.229" v="3" actId="478"/>
          <ac:spMkLst>
            <pc:docMk/>
            <pc:sldMk cId="797413313" sldId="2147309763"/>
            <ac:spMk id="3" creationId="{EEE0AE09-2AAF-DCD3-9425-BF3E9CFFC2F5}"/>
          </ac:spMkLst>
        </pc:spChg>
        <pc:spChg chg="mod topLvl">
          <ac:chgData name="Carlos Brasil" userId="5db90c7e-0287-4ab2-bf9f-bd0f3c952c0e" providerId="ADAL" clId="{454CC08C-A5AE-43CF-A76B-36663061280F}" dt="2023-10-20T18:06:07.729" v="207" actId="6549"/>
          <ac:spMkLst>
            <pc:docMk/>
            <pc:sldMk cId="797413313" sldId="2147309763"/>
            <ac:spMk id="7" creationId="{93060B53-6637-770C-7A37-BCA7A3402576}"/>
          </ac:spMkLst>
        </pc:spChg>
        <pc:spChg chg="mod topLvl">
          <ac:chgData name="Carlos Brasil" userId="5db90c7e-0287-4ab2-bf9f-bd0f3c952c0e" providerId="ADAL" clId="{454CC08C-A5AE-43CF-A76B-36663061280F}" dt="2023-10-20T17:59:52.979" v="118" actId="1038"/>
          <ac:spMkLst>
            <pc:docMk/>
            <pc:sldMk cId="797413313" sldId="2147309763"/>
            <ac:spMk id="8" creationId="{EB8B5A7F-9CE4-6D22-ECED-4A603D13299F}"/>
          </ac:spMkLst>
        </pc:spChg>
        <pc:spChg chg="del mod topLvl">
          <ac:chgData name="Carlos Brasil" userId="5db90c7e-0287-4ab2-bf9f-bd0f3c952c0e" providerId="ADAL" clId="{454CC08C-A5AE-43CF-A76B-36663061280F}" dt="2023-10-20T17:56:04.566" v="72" actId="478"/>
          <ac:spMkLst>
            <pc:docMk/>
            <pc:sldMk cId="797413313" sldId="2147309763"/>
            <ac:spMk id="10" creationId="{1A7D0782-541D-2C5F-F77B-E844F3793AF8}"/>
          </ac:spMkLst>
        </pc:spChg>
        <pc:spChg chg="mod topLvl">
          <ac:chgData name="Carlos Brasil" userId="5db90c7e-0287-4ab2-bf9f-bd0f3c952c0e" providerId="ADAL" clId="{454CC08C-A5AE-43CF-A76B-36663061280F}" dt="2023-10-20T17:57:59.813" v="97" actId="14100"/>
          <ac:spMkLst>
            <pc:docMk/>
            <pc:sldMk cId="797413313" sldId="2147309763"/>
            <ac:spMk id="11" creationId="{015B03F9-03E6-4FEC-FF93-57FC5EF1D877}"/>
          </ac:spMkLst>
        </pc:spChg>
        <pc:spChg chg="mod topLvl">
          <ac:chgData name="Carlos Brasil" userId="5db90c7e-0287-4ab2-bf9f-bd0f3c952c0e" providerId="ADAL" clId="{454CC08C-A5AE-43CF-A76B-36663061280F}" dt="2023-10-20T17:59:59.797" v="140" actId="1037"/>
          <ac:spMkLst>
            <pc:docMk/>
            <pc:sldMk cId="797413313" sldId="2147309763"/>
            <ac:spMk id="13" creationId="{3DE50893-BE00-1540-8030-EC814ABD2999}"/>
          </ac:spMkLst>
        </pc:spChg>
        <pc:spChg chg="mod topLvl">
          <ac:chgData name="Carlos Brasil" userId="5db90c7e-0287-4ab2-bf9f-bd0f3c952c0e" providerId="ADAL" clId="{454CC08C-A5AE-43CF-A76B-36663061280F}" dt="2023-10-20T17:59:45.713" v="99" actId="14100"/>
          <ac:spMkLst>
            <pc:docMk/>
            <pc:sldMk cId="797413313" sldId="2147309763"/>
            <ac:spMk id="21" creationId="{449B126D-1A79-71BC-8C7F-0BBA7DB872C0}"/>
          </ac:spMkLst>
        </pc:spChg>
        <pc:spChg chg="mod topLvl">
          <ac:chgData name="Carlos Brasil" userId="5db90c7e-0287-4ab2-bf9f-bd0f3c952c0e" providerId="ADAL" clId="{454CC08C-A5AE-43CF-A76B-36663061280F}" dt="2023-10-20T17:55:08.119" v="38" actId="1076"/>
          <ac:spMkLst>
            <pc:docMk/>
            <pc:sldMk cId="797413313" sldId="2147309763"/>
            <ac:spMk id="23" creationId="{99CAD6AC-986F-76C1-1D75-E25A0088E5E7}"/>
          </ac:spMkLst>
        </pc:spChg>
        <pc:spChg chg="mod topLvl">
          <ac:chgData name="Carlos Brasil" userId="5db90c7e-0287-4ab2-bf9f-bd0f3c952c0e" providerId="ADAL" clId="{454CC08C-A5AE-43CF-A76B-36663061280F}" dt="2023-10-20T17:53:43.593" v="1" actId="165"/>
          <ac:spMkLst>
            <pc:docMk/>
            <pc:sldMk cId="797413313" sldId="2147309763"/>
            <ac:spMk id="24" creationId="{069DE156-FFB1-C018-223E-D86EFB6675EE}"/>
          </ac:spMkLst>
        </pc:spChg>
        <pc:spChg chg="mod topLvl">
          <ac:chgData name="Carlos Brasil" userId="5db90c7e-0287-4ab2-bf9f-bd0f3c952c0e" providerId="ADAL" clId="{454CC08C-A5AE-43CF-A76B-36663061280F}" dt="2023-10-20T17:56:23.766" v="74" actId="14100"/>
          <ac:spMkLst>
            <pc:docMk/>
            <pc:sldMk cId="797413313" sldId="2147309763"/>
            <ac:spMk id="26" creationId="{96E0EE1C-1E6A-5020-14BC-619E72972A22}"/>
          </ac:spMkLst>
        </pc:spChg>
        <pc:spChg chg="add del">
          <ac:chgData name="Carlos Brasil" userId="5db90c7e-0287-4ab2-bf9f-bd0f3c952c0e" providerId="ADAL" clId="{454CC08C-A5AE-43CF-A76B-36663061280F}" dt="2023-10-20T18:00:15.827" v="146" actId="22"/>
          <ac:spMkLst>
            <pc:docMk/>
            <pc:sldMk cId="797413313" sldId="2147309763"/>
            <ac:spMk id="33" creationId="{C5430A95-3A3A-8BA7-61B2-624E5A602AE4}"/>
          </ac:spMkLst>
        </pc:spChg>
        <pc:spChg chg="mod topLvl">
          <ac:chgData name="Carlos Brasil" userId="5db90c7e-0287-4ab2-bf9f-bd0f3c952c0e" providerId="ADAL" clId="{454CC08C-A5AE-43CF-A76B-36663061280F}" dt="2023-10-20T17:59:52.979" v="118" actId="1038"/>
          <ac:spMkLst>
            <pc:docMk/>
            <pc:sldMk cId="797413313" sldId="2147309763"/>
            <ac:spMk id="35" creationId="{7E8CF856-45D6-D36C-4499-88F650B022A8}"/>
          </ac:spMkLst>
        </pc:spChg>
        <pc:spChg chg="add del mod">
          <ac:chgData name="Carlos Brasil" userId="5db90c7e-0287-4ab2-bf9f-bd0f3c952c0e" providerId="ADAL" clId="{454CC08C-A5AE-43CF-A76B-36663061280F}" dt="2023-10-20T18:16:43.227" v="478" actId="478"/>
          <ac:spMkLst>
            <pc:docMk/>
            <pc:sldMk cId="797413313" sldId="2147309763"/>
            <ac:spMk id="36" creationId="{9D2C8004-0785-2FAD-F9B2-8B2822E3DE87}"/>
          </ac:spMkLst>
        </pc:spChg>
        <pc:spChg chg="del mod topLvl">
          <ac:chgData name="Carlos Brasil" userId="5db90c7e-0287-4ab2-bf9f-bd0f3c952c0e" providerId="ADAL" clId="{454CC08C-A5AE-43CF-A76B-36663061280F}" dt="2023-10-20T17:53:45.978" v="2" actId="478"/>
          <ac:spMkLst>
            <pc:docMk/>
            <pc:sldMk cId="797413313" sldId="2147309763"/>
            <ac:spMk id="40" creationId="{CA367982-1EC0-C42C-3108-DCDD293B5B51}"/>
          </ac:spMkLst>
        </pc:spChg>
        <pc:spChg chg="mod topLvl">
          <ac:chgData name="Carlos Brasil" userId="5db90c7e-0287-4ab2-bf9f-bd0f3c952c0e" providerId="ADAL" clId="{454CC08C-A5AE-43CF-A76B-36663061280F}" dt="2023-10-20T17:53:43.593" v="1" actId="165"/>
          <ac:spMkLst>
            <pc:docMk/>
            <pc:sldMk cId="797413313" sldId="2147309763"/>
            <ac:spMk id="42" creationId="{05EEA88F-2B94-0668-BFC8-253062C0C19D}"/>
          </ac:spMkLst>
        </pc:spChg>
        <pc:spChg chg="mod topLvl">
          <ac:chgData name="Carlos Brasil" userId="5db90c7e-0287-4ab2-bf9f-bd0f3c952c0e" providerId="ADAL" clId="{454CC08C-A5AE-43CF-A76B-36663061280F}" dt="2023-10-20T17:56:39.989" v="77" actId="1076"/>
          <ac:spMkLst>
            <pc:docMk/>
            <pc:sldMk cId="797413313" sldId="2147309763"/>
            <ac:spMk id="43" creationId="{98D8930B-0F25-5B2B-72D2-0AD3CFDE6CF6}"/>
          </ac:spMkLst>
        </pc:spChg>
        <pc:spChg chg="mod topLvl">
          <ac:chgData name="Carlos Brasil" userId="5db90c7e-0287-4ab2-bf9f-bd0f3c952c0e" providerId="ADAL" clId="{454CC08C-A5AE-43CF-A76B-36663061280F}" dt="2023-10-20T17:56:48.860" v="85" actId="1038"/>
          <ac:spMkLst>
            <pc:docMk/>
            <pc:sldMk cId="797413313" sldId="2147309763"/>
            <ac:spMk id="45" creationId="{5509A2A2-0CA9-E638-C8E1-5C027D250797}"/>
          </ac:spMkLst>
        </pc:spChg>
        <pc:spChg chg="add del">
          <ac:chgData name="Carlos Brasil" userId="5db90c7e-0287-4ab2-bf9f-bd0f3c952c0e" providerId="ADAL" clId="{454CC08C-A5AE-43CF-A76B-36663061280F}" dt="2023-10-20T18:04:38.234" v="181" actId="22"/>
          <ac:spMkLst>
            <pc:docMk/>
            <pc:sldMk cId="797413313" sldId="2147309763"/>
            <ac:spMk id="47" creationId="{C8407544-938D-F714-DDC2-E64F2DD4D982}"/>
          </ac:spMkLst>
        </pc:spChg>
        <pc:spChg chg="add mod">
          <ac:chgData name="Carlos Brasil" userId="5db90c7e-0287-4ab2-bf9f-bd0f3c952c0e" providerId="ADAL" clId="{454CC08C-A5AE-43CF-A76B-36663061280F}" dt="2023-10-20T18:11:47.566" v="416" actId="1036"/>
          <ac:spMkLst>
            <pc:docMk/>
            <pc:sldMk cId="797413313" sldId="2147309763"/>
            <ac:spMk id="48" creationId="{5F9494FF-DE5A-38C6-D416-B7F668CCC42B}"/>
          </ac:spMkLst>
        </pc:spChg>
        <pc:spChg chg="add mod">
          <ac:chgData name="Carlos Brasil" userId="5db90c7e-0287-4ab2-bf9f-bd0f3c952c0e" providerId="ADAL" clId="{454CC08C-A5AE-43CF-A76B-36663061280F}" dt="2023-10-20T18:11:50.063" v="419" actId="1036"/>
          <ac:spMkLst>
            <pc:docMk/>
            <pc:sldMk cId="797413313" sldId="2147309763"/>
            <ac:spMk id="49" creationId="{402374BB-10F4-62AD-E48A-D5C30CEACEB3}"/>
          </ac:spMkLst>
        </pc:spChg>
        <pc:spChg chg="add mod">
          <ac:chgData name="Carlos Brasil" userId="5db90c7e-0287-4ab2-bf9f-bd0f3c952c0e" providerId="ADAL" clId="{454CC08C-A5AE-43CF-A76B-36663061280F}" dt="2023-10-20T18:11:52.998" v="422" actId="1036"/>
          <ac:spMkLst>
            <pc:docMk/>
            <pc:sldMk cId="797413313" sldId="2147309763"/>
            <ac:spMk id="50" creationId="{CA96A53B-39D8-A433-E37C-4FDB4C774D1D}"/>
          </ac:spMkLst>
        </pc:spChg>
        <pc:spChg chg="add mod">
          <ac:chgData name="Carlos Brasil" userId="5db90c7e-0287-4ab2-bf9f-bd0f3c952c0e" providerId="ADAL" clId="{454CC08C-A5AE-43CF-A76B-36663061280F}" dt="2023-10-20T18:11:58.063" v="424" actId="1036"/>
          <ac:spMkLst>
            <pc:docMk/>
            <pc:sldMk cId="797413313" sldId="2147309763"/>
            <ac:spMk id="52" creationId="{A3D84AD7-77CE-8531-3602-B72DA39C209F}"/>
          </ac:spMkLst>
        </pc:spChg>
        <pc:spChg chg="add mod">
          <ac:chgData name="Carlos Brasil" userId="5db90c7e-0287-4ab2-bf9f-bd0f3c952c0e" providerId="ADAL" clId="{454CC08C-A5AE-43CF-A76B-36663061280F}" dt="2023-10-20T18:12:02.136" v="426" actId="1036"/>
          <ac:spMkLst>
            <pc:docMk/>
            <pc:sldMk cId="797413313" sldId="2147309763"/>
            <ac:spMk id="53" creationId="{023B6BB2-71E0-852F-2A11-032DE8E8D27A}"/>
          </ac:spMkLst>
        </pc:spChg>
        <pc:spChg chg="add mod">
          <ac:chgData name="Carlos Brasil" userId="5db90c7e-0287-4ab2-bf9f-bd0f3c952c0e" providerId="ADAL" clId="{454CC08C-A5AE-43CF-A76B-36663061280F}" dt="2023-10-20T18:14:57.615" v="446" actId="1036"/>
          <ac:spMkLst>
            <pc:docMk/>
            <pc:sldMk cId="797413313" sldId="2147309763"/>
            <ac:spMk id="54" creationId="{537AB649-E693-0641-FC9D-5816EBA8A43E}"/>
          </ac:spMkLst>
        </pc:spChg>
        <pc:spChg chg="add mod">
          <ac:chgData name="Carlos Brasil" userId="5db90c7e-0287-4ab2-bf9f-bd0f3c952c0e" providerId="ADAL" clId="{454CC08C-A5AE-43CF-A76B-36663061280F}" dt="2023-10-20T18:17:08.511" v="487" actId="1076"/>
          <ac:spMkLst>
            <pc:docMk/>
            <pc:sldMk cId="797413313" sldId="2147309763"/>
            <ac:spMk id="55" creationId="{3150D290-4BAB-32B4-4C1C-8D65B614A468}"/>
          </ac:spMkLst>
        </pc:spChg>
        <pc:spChg chg="add mod">
          <ac:chgData name="Carlos Brasil" userId="5db90c7e-0287-4ab2-bf9f-bd0f3c952c0e" providerId="ADAL" clId="{454CC08C-A5AE-43CF-A76B-36663061280F}" dt="2023-10-20T18:15:36.065" v="477" actId="20577"/>
          <ac:spMkLst>
            <pc:docMk/>
            <pc:sldMk cId="797413313" sldId="2147309763"/>
            <ac:spMk id="56" creationId="{E4DB6603-E455-B7EB-0E5D-5F8F10DDB108}"/>
          </ac:spMkLst>
        </pc:spChg>
        <pc:spChg chg="mod topLvl">
          <ac:chgData name="Carlos Brasil" userId="5db90c7e-0287-4ab2-bf9f-bd0f3c952c0e" providerId="ADAL" clId="{454CC08C-A5AE-43CF-A76B-36663061280F}" dt="2023-10-20T17:59:59.797" v="140" actId="1037"/>
          <ac:spMkLst>
            <pc:docMk/>
            <pc:sldMk cId="797413313" sldId="2147309763"/>
            <ac:spMk id="58" creationId="{64CAFEAB-E442-2862-E7D4-8AD5487634A7}"/>
          </ac:spMkLst>
        </pc:spChg>
        <pc:spChg chg="mod topLvl">
          <ac:chgData name="Carlos Brasil" userId="5db90c7e-0287-4ab2-bf9f-bd0f3c952c0e" providerId="ADAL" clId="{454CC08C-A5AE-43CF-A76B-36663061280F}" dt="2023-10-20T18:06:46.715" v="214" actId="1076"/>
          <ac:spMkLst>
            <pc:docMk/>
            <pc:sldMk cId="797413313" sldId="2147309763"/>
            <ac:spMk id="61" creationId="{43CE7EED-9583-C16C-21B7-6E107AECA4E9}"/>
          </ac:spMkLst>
        </pc:spChg>
        <pc:grpChg chg="del">
          <ac:chgData name="Carlos Brasil" userId="5db90c7e-0287-4ab2-bf9f-bd0f3c952c0e" providerId="ADAL" clId="{454CC08C-A5AE-43CF-A76B-36663061280F}" dt="2023-10-20T17:53:43.593" v="1" actId="165"/>
          <ac:grpSpMkLst>
            <pc:docMk/>
            <pc:sldMk cId="797413313" sldId="2147309763"/>
            <ac:grpSpMk id="16" creationId="{9F0B6AB2-F01D-75E5-C5DE-899356737FF2}"/>
          </ac:grpSpMkLst>
        </pc:grpChg>
        <pc:grpChg chg="del">
          <ac:chgData name="Carlos Brasil" userId="5db90c7e-0287-4ab2-bf9f-bd0f3c952c0e" providerId="ADAL" clId="{454CC08C-A5AE-43CF-A76B-36663061280F}" dt="2023-10-20T18:00:09.943" v="144" actId="478"/>
          <ac:grpSpMkLst>
            <pc:docMk/>
            <pc:sldMk cId="797413313" sldId="2147309763"/>
            <ac:grpSpMk id="1031" creationId="{F5593780-9E2A-1DCD-C6A0-DCABF8C1E82E}"/>
          </ac:grpSpMkLst>
        </pc:grpChg>
        <pc:picChg chg="add mod">
          <ac:chgData name="Carlos Brasil" userId="5db90c7e-0287-4ab2-bf9f-bd0f3c952c0e" providerId="ADAL" clId="{454CC08C-A5AE-43CF-A76B-36663061280F}" dt="2023-10-20T18:11:09.583" v="410" actId="1076"/>
          <ac:picMkLst>
            <pc:docMk/>
            <pc:sldMk cId="797413313" sldId="2147309763"/>
            <ac:picMk id="34" creationId="{0A622CD5-2187-2564-BA09-087FE085595A}"/>
          </ac:picMkLst>
        </pc:picChg>
        <pc:picChg chg="add del mod">
          <ac:chgData name="Carlos Brasil" userId="5db90c7e-0287-4ab2-bf9f-bd0f3c952c0e" providerId="ADAL" clId="{454CC08C-A5AE-43CF-A76B-36663061280F}" dt="2023-10-20T18:04:27.333" v="177" actId="478"/>
          <ac:picMkLst>
            <pc:docMk/>
            <pc:sldMk cId="797413313" sldId="2147309763"/>
            <ac:picMk id="37" creationId="{DBE8DE2A-C84A-9FAF-B078-2189ABA25355}"/>
          </ac:picMkLst>
        </pc:picChg>
        <pc:picChg chg="del mod topLvl">
          <ac:chgData name="Carlos Brasil" userId="5db90c7e-0287-4ab2-bf9f-bd0f3c952c0e" providerId="ADAL" clId="{454CC08C-A5AE-43CF-A76B-36663061280F}" dt="2023-10-20T17:59:39.627" v="98" actId="478"/>
          <ac:picMkLst>
            <pc:docMk/>
            <pc:sldMk cId="797413313" sldId="2147309763"/>
            <ac:picMk id="1026" creationId="{066A55B7-F134-85A1-1266-BD71FAD3F7F7}"/>
          </ac:picMkLst>
        </pc:picChg>
        <pc:picChg chg="add del">
          <ac:chgData name="Carlos Brasil" userId="5db90c7e-0287-4ab2-bf9f-bd0f3c952c0e" providerId="ADAL" clId="{454CC08C-A5AE-43CF-A76B-36663061280F}" dt="2023-10-20T18:01:31.505" v="152" actId="478"/>
          <ac:picMkLst>
            <pc:docMk/>
            <pc:sldMk cId="797413313" sldId="2147309763"/>
            <ac:picMk id="1028" creationId="{50EA54FD-2EA0-9221-4D32-40C3B13EF03D}"/>
          </ac:picMkLst>
        </pc:picChg>
        <pc:picChg chg="add del mod">
          <ac:chgData name="Carlos Brasil" userId="5db90c7e-0287-4ab2-bf9f-bd0f3c952c0e" providerId="ADAL" clId="{454CC08C-A5AE-43CF-A76B-36663061280F}" dt="2023-10-20T18:02:51.641" v="160" actId="478"/>
          <ac:picMkLst>
            <pc:docMk/>
            <pc:sldMk cId="797413313" sldId="2147309763"/>
            <ac:picMk id="1032" creationId="{8D9D15D2-9DE3-A342-C5DE-13FC8C5ADB21}"/>
          </ac:picMkLst>
        </pc:picChg>
        <pc:picChg chg="add del">
          <ac:chgData name="Carlos Brasil" userId="5db90c7e-0287-4ab2-bf9f-bd0f3c952c0e" providerId="ADAL" clId="{454CC08C-A5AE-43CF-A76B-36663061280F}" dt="2023-10-20T18:02:51.641" v="160" actId="478"/>
          <ac:picMkLst>
            <pc:docMk/>
            <pc:sldMk cId="797413313" sldId="2147309763"/>
            <ac:picMk id="1034" creationId="{E000CF27-3EC9-5CA6-4D91-1543994FFF62}"/>
          </ac:picMkLst>
        </pc:picChg>
        <pc:picChg chg="add del mod">
          <ac:chgData name="Carlos Brasil" userId="5db90c7e-0287-4ab2-bf9f-bd0f3c952c0e" providerId="ADAL" clId="{454CC08C-A5AE-43CF-A76B-36663061280F}" dt="2023-10-20T18:04:26.773" v="176" actId="478"/>
          <ac:picMkLst>
            <pc:docMk/>
            <pc:sldMk cId="797413313" sldId="2147309763"/>
            <ac:picMk id="1036" creationId="{BFB273A2-A9CB-66F0-C353-1010D963423F}"/>
          </ac:picMkLst>
        </pc:picChg>
        <pc:picChg chg="add del mod">
          <ac:chgData name="Carlos Brasil" userId="5db90c7e-0287-4ab2-bf9f-bd0f3c952c0e" providerId="ADAL" clId="{454CC08C-A5AE-43CF-A76B-36663061280F}" dt="2023-10-20T18:04:20.220" v="174" actId="478"/>
          <ac:picMkLst>
            <pc:docMk/>
            <pc:sldMk cId="797413313" sldId="2147309763"/>
            <ac:picMk id="1038" creationId="{441E67D7-7D94-DA85-CEDD-A05CDF89E5ED}"/>
          </ac:picMkLst>
        </pc:picChg>
        <pc:picChg chg="add del mod">
          <ac:chgData name="Carlos Brasil" userId="5db90c7e-0287-4ab2-bf9f-bd0f3c952c0e" providerId="ADAL" clId="{454CC08C-A5AE-43CF-A76B-36663061280F}" dt="2023-10-20T18:04:25.703" v="175" actId="478"/>
          <ac:picMkLst>
            <pc:docMk/>
            <pc:sldMk cId="797413313" sldId="2147309763"/>
            <ac:picMk id="1040" creationId="{CC865237-4108-28DF-83D7-DEA8167E2C8B}"/>
          </ac:picMkLst>
        </pc:picChg>
        <pc:picChg chg="add mod">
          <ac:chgData name="Carlos Brasil" userId="5db90c7e-0287-4ab2-bf9f-bd0f3c952c0e" providerId="ADAL" clId="{454CC08C-A5AE-43CF-A76B-36663061280F}" dt="2023-10-20T18:10:03.313" v="381" actId="1036"/>
          <ac:picMkLst>
            <pc:docMk/>
            <pc:sldMk cId="797413313" sldId="2147309763"/>
            <ac:picMk id="1042" creationId="{EC6F9FA0-2ABF-D3AE-6A74-F87B54755531}"/>
          </ac:picMkLst>
        </pc:picChg>
        <pc:picChg chg="add mod">
          <ac:chgData name="Carlos Brasil" userId="5db90c7e-0287-4ab2-bf9f-bd0f3c952c0e" providerId="ADAL" clId="{454CC08C-A5AE-43CF-A76B-36663061280F}" dt="2023-10-20T18:10:03.313" v="381" actId="1036"/>
          <ac:picMkLst>
            <pc:docMk/>
            <pc:sldMk cId="797413313" sldId="2147309763"/>
            <ac:picMk id="1044" creationId="{B3E230C2-08D9-86BA-DF80-E13BC5F97D5E}"/>
          </ac:picMkLst>
        </pc:picChg>
        <pc:picChg chg="add mod">
          <ac:chgData name="Carlos Brasil" userId="5db90c7e-0287-4ab2-bf9f-bd0f3c952c0e" providerId="ADAL" clId="{454CC08C-A5AE-43CF-A76B-36663061280F}" dt="2023-10-20T18:10:03.313" v="381" actId="1036"/>
          <ac:picMkLst>
            <pc:docMk/>
            <pc:sldMk cId="797413313" sldId="2147309763"/>
            <ac:picMk id="1046" creationId="{CB614F66-0912-4918-2E97-7BE4CAFE2140}"/>
          </ac:picMkLst>
        </pc:picChg>
        <pc:picChg chg="add mod">
          <ac:chgData name="Carlos Brasil" userId="5db90c7e-0287-4ab2-bf9f-bd0f3c952c0e" providerId="ADAL" clId="{454CC08C-A5AE-43CF-A76B-36663061280F}" dt="2023-10-20T18:14:57.615" v="446" actId="1036"/>
          <ac:picMkLst>
            <pc:docMk/>
            <pc:sldMk cId="797413313" sldId="2147309763"/>
            <ac:picMk id="1048" creationId="{907C322F-ABEA-7B26-8B6A-2482FC94D300}"/>
          </ac:picMkLst>
        </pc:picChg>
        <pc:picChg chg="add del mod">
          <ac:chgData name="Carlos Brasil" userId="5db90c7e-0287-4ab2-bf9f-bd0f3c952c0e" providerId="ADAL" clId="{454CC08C-A5AE-43CF-A76B-36663061280F}" dt="2023-10-20T18:05:15.886" v="193"/>
          <ac:picMkLst>
            <pc:docMk/>
            <pc:sldMk cId="797413313" sldId="2147309763"/>
            <ac:picMk id="1050" creationId="{29290AC2-5159-83E3-A97D-3335907ED75F}"/>
          </ac:picMkLst>
        </pc:picChg>
        <pc:picChg chg="add mod">
          <ac:chgData name="Carlos Brasil" userId="5db90c7e-0287-4ab2-bf9f-bd0f3c952c0e" providerId="ADAL" clId="{454CC08C-A5AE-43CF-A76B-36663061280F}" dt="2023-10-20T18:10:03.313" v="381" actId="1036"/>
          <ac:picMkLst>
            <pc:docMk/>
            <pc:sldMk cId="797413313" sldId="2147309763"/>
            <ac:picMk id="1052" creationId="{A681669A-164C-175A-C92C-99EB3718797E}"/>
          </ac:picMkLst>
        </pc:picChg>
        <pc:picChg chg="add mod">
          <ac:chgData name="Carlos Brasil" userId="5db90c7e-0287-4ab2-bf9f-bd0f3c952c0e" providerId="ADAL" clId="{454CC08C-A5AE-43CF-A76B-36663061280F}" dt="2023-10-20T18:10:03.313" v="381" actId="1036"/>
          <ac:picMkLst>
            <pc:docMk/>
            <pc:sldMk cId="797413313" sldId="2147309763"/>
            <ac:picMk id="1054" creationId="{E04D9B73-8ACC-1D75-57F1-A0D52CDE81E2}"/>
          </ac:picMkLst>
        </pc:picChg>
        <pc:picChg chg="add mod">
          <ac:chgData name="Carlos Brasil" userId="5db90c7e-0287-4ab2-bf9f-bd0f3c952c0e" providerId="ADAL" clId="{454CC08C-A5AE-43CF-A76B-36663061280F}" dt="2023-10-20T18:15:01.361" v="447" actId="1076"/>
          <ac:picMkLst>
            <pc:docMk/>
            <pc:sldMk cId="797413313" sldId="2147309763"/>
            <ac:picMk id="1056" creationId="{65997657-CBBF-31C1-F829-3AD12B39A5A9}"/>
          </ac:picMkLst>
        </pc:picChg>
        <pc:cxnChg chg="del mod topLvl">
          <ac:chgData name="Carlos Brasil" userId="5db90c7e-0287-4ab2-bf9f-bd0f3c952c0e" providerId="ADAL" clId="{454CC08C-A5AE-43CF-A76B-36663061280F}" dt="2023-10-20T17:56:05.501" v="73" actId="478"/>
          <ac:cxnSpMkLst>
            <pc:docMk/>
            <pc:sldMk cId="797413313" sldId="2147309763"/>
            <ac:cxnSpMk id="9" creationId="{85A087DB-7ED5-6881-AE30-A8AD2177750B}"/>
          </ac:cxnSpMkLst>
        </pc:cxnChg>
        <pc:cxnChg chg="mod topLvl">
          <ac:chgData name="Carlos Brasil" userId="5db90c7e-0287-4ab2-bf9f-bd0f3c952c0e" providerId="ADAL" clId="{454CC08C-A5AE-43CF-A76B-36663061280F}" dt="2023-10-20T17:59:59.797" v="140" actId="1037"/>
          <ac:cxnSpMkLst>
            <pc:docMk/>
            <pc:sldMk cId="797413313" sldId="2147309763"/>
            <ac:cxnSpMk id="12" creationId="{5A891B45-33F9-8E10-6EC5-ED12E7B70445}"/>
          </ac:cxnSpMkLst>
        </pc:cxnChg>
        <pc:cxnChg chg="mod topLvl">
          <ac:chgData name="Carlos Brasil" userId="5db90c7e-0287-4ab2-bf9f-bd0f3c952c0e" providerId="ADAL" clId="{454CC08C-A5AE-43CF-A76B-36663061280F}" dt="2023-10-20T17:59:59.797" v="140" actId="1037"/>
          <ac:cxnSpMkLst>
            <pc:docMk/>
            <pc:sldMk cId="797413313" sldId="2147309763"/>
            <ac:cxnSpMk id="14" creationId="{B251CE2B-3358-6F35-B101-F16D0B899EE9}"/>
          </ac:cxnSpMkLst>
        </pc:cxnChg>
        <pc:cxnChg chg="mod topLvl">
          <ac:chgData name="Carlos Brasil" userId="5db90c7e-0287-4ab2-bf9f-bd0f3c952c0e" providerId="ADAL" clId="{454CC08C-A5AE-43CF-A76B-36663061280F}" dt="2023-10-20T17:53:43.593" v="1" actId="165"/>
          <ac:cxnSpMkLst>
            <pc:docMk/>
            <pc:sldMk cId="797413313" sldId="2147309763"/>
            <ac:cxnSpMk id="18" creationId="{065102DD-0C7F-14FE-6357-86768AAF5A1D}"/>
          </ac:cxnSpMkLst>
        </pc:cxnChg>
        <pc:cxnChg chg="mod topLvl">
          <ac:chgData name="Carlos Brasil" userId="5db90c7e-0287-4ab2-bf9f-bd0f3c952c0e" providerId="ADAL" clId="{454CC08C-A5AE-43CF-A76B-36663061280F}" dt="2023-10-20T17:57:59.813" v="97" actId="14100"/>
          <ac:cxnSpMkLst>
            <pc:docMk/>
            <pc:sldMk cId="797413313" sldId="2147309763"/>
            <ac:cxnSpMk id="20" creationId="{F4F540F7-035C-0715-BDCE-FBB8717AD66C}"/>
          </ac:cxnSpMkLst>
        </pc:cxnChg>
        <pc:cxnChg chg="mod topLvl">
          <ac:chgData name="Carlos Brasil" userId="5db90c7e-0287-4ab2-bf9f-bd0f3c952c0e" providerId="ADAL" clId="{454CC08C-A5AE-43CF-A76B-36663061280F}" dt="2023-10-20T17:59:52.979" v="118" actId="1038"/>
          <ac:cxnSpMkLst>
            <pc:docMk/>
            <pc:sldMk cId="797413313" sldId="2147309763"/>
            <ac:cxnSpMk id="38" creationId="{5B540F78-0DED-E2C5-63D5-0CB05CBEF4BE}"/>
          </ac:cxnSpMkLst>
        </pc:cxnChg>
        <pc:cxnChg chg="mod topLvl">
          <ac:chgData name="Carlos Brasil" userId="5db90c7e-0287-4ab2-bf9f-bd0f3c952c0e" providerId="ADAL" clId="{454CC08C-A5AE-43CF-A76B-36663061280F}" dt="2023-10-20T17:57:01.591" v="94" actId="1038"/>
          <ac:cxnSpMkLst>
            <pc:docMk/>
            <pc:sldMk cId="797413313" sldId="2147309763"/>
            <ac:cxnSpMk id="39" creationId="{50250548-7449-97C5-67D4-5BB0455A4743}"/>
          </ac:cxnSpMkLst>
        </pc:cxnChg>
        <pc:cxnChg chg="mod topLvl">
          <ac:chgData name="Carlos Brasil" userId="5db90c7e-0287-4ab2-bf9f-bd0f3c952c0e" providerId="ADAL" clId="{454CC08C-A5AE-43CF-A76B-36663061280F}" dt="2023-10-20T17:56:58.413" v="91" actId="1038"/>
          <ac:cxnSpMkLst>
            <pc:docMk/>
            <pc:sldMk cId="797413313" sldId="2147309763"/>
            <ac:cxnSpMk id="41" creationId="{E396B3BF-6EB9-3725-5F95-6AEDC8D88E8A}"/>
          </ac:cxnSpMkLst>
        </pc:cxnChg>
        <pc:cxnChg chg="mod topLvl">
          <ac:chgData name="Carlos Brasil" userId="5db90c7e-0287-4ab2-bf9f-bd0f3c952c0e" providerId="ADAL" clId="{454CC08C-A5AE-43CF-A76B-36663061280F}" dt="2023-10-20T17:56:54.572" v="87" actId="1038"/>
          <ac:cxnSpMkLst>
            <pc:docMk/>
            <pc:sldMk cId="797413313" sldId="2147309763"/>
            <ac:cxnSpMk id="44" creationId="{FEEB77B7-6DBF-A4EF-04FB-F135F0E4F497}"/>
          </ac:cxnSpMkLst>
        </pc:cxnChg>
        <pc:cxnChg chg="mod topLvl">
          <ac:chgData name="Carlos Brasil" userId="5db90c7e-0287-4ab2-bf9f-bd0f3c952c0e" providerId="ADAL" clId="{454CC08C-A5AE-43CF-A76B-36663061280F}" dt="2023-10-20T17:59:59.797" v="140" actId="1037"/>
          <ac:cxnSpMkLst>
            <pc:docMk/>
            <pc:sldMk cId="797413313" sldId="2147309763"/>
            <ac:cxnSpMk id="51" creationId="{D8736B17-E9F1-03E4-12CA-916231D97000}"/>
          </ac:cxnSpMkLst>
        </pc:cxnChg>
        <pc:cxnChg chg="mod topLvl">
          <ac:chgData name="Carlos Brasil" userId="5db90c7e-0287-4ab2-bf9f-bd0f3c952c0e" providerId="ADAL" clId="{454CC08C-A5AE-43CF-A76B-36663061280F}" dt="2023-10-20T17:59:59.797" v="140" actId="1037"/>
          <ac:cxnSpMkLst>
            <pc:docMk/>
            <pc:sldMk cId="797413313" sldId="2147309763"/>
            <ac:cxnSpMk id="59" creationId="{14291FE0-CE5D-9970-CD94-2EE1BC156388}"/>
          </ac:cxnSpMkLst>
        </pc:cxnChg>
      </pc:sldChg>
    </pc:docChg>
  </pc:docChgLst>
  <pc:docChgLst>
    <pc:chgData name="Carlos Brasil" userId="S::carlos.brasil@logicinfo.com::5db90c7e-0287-4ab2-bf9f-bd0f3c952c0e" providerId="AD" clId="Web-{0B57D64A-8FCF-BE5C-A569-0C5605B68FB3}"/>
    <pc:docChg chg="modSld">
      <pc:chgData name="Carlos Brasil" userId="S::carlos.brasil@logicinfo.com::5db90c7e-0287-4ab2-bf9f-bd0f3c952c0e" providerId="AD" clId="Web-{0B57D64A-8FCF-BE5C-A569-0C5605B68FB3}" dt="2023-10-20T14:31:34.140" v="0"/>
      <pc:docMkLst>
        <pc:docMk/>
      </pc:docMkLst>
      <pc:sldChg chg="delSp">
        <pc:chgData name="Carlos Brasil" userId="S::carlos.brasil@logicinfo.com::5db90c7e-0287-4ab2-bf9f-bd0f3c952c0e" providerId="AD" clId="Web-{0B57D64A-8FCF-BE5C-A569-0C5605B68FB3}" dt="2023-10-20T14:31:34.140" v="0"/>
        <pc:sldMkLst>
          <pc:docMk/>
          <pc:sldMk cId="901180773" sldId="2147309758"/>
        </pc:sldMkLst>
        <pc:grpChg chg="topLvl">
          <ac:chgData name="Carlos Brasil" userId="S::carlos.brasil@logicinfo.com::5db90c7e-0287-4ab2-bf9f-bd0f3c952c0e" providerId="AD" clId="Web-{0B57D64A-8FCF-BE5C-A569-0C5605B68FB3}" dt="2023-10-20T14:31:34.140" v="0"/>
          <ac:grpSpMkLst>
            <pc:docMk/>
            <pc:sldMk cId="901180773" sldId="2147309758"/>
            <ac:grpSpMk id="16" creationId="{9F0B6AB2-F01D-75E5-C5DE-899356737FF2}"/>
          </ac:grpSpMkLst>
        </pc:grpChg>
        <pc:grpChg chg="topLvl">
          <ac:chgData name="Carlos Brasil" userId="S::carlos.brasil@logicinfo.com::5db90c7e-0287-4ab2-bf9f-bd0f3c952c0e" providerId="AD" clId="Web-{0B57D64A-8FCF-BE5C-A569-0C5605B68FB3}" dt="2023-10-20T14:31:34.140" v="0"/>
          <ac:grpSpMkLst>
            <pc:docMk/>
            <pc:sldMk cId="901180773" sldId="2147309758"/>
            <ac:grpSpMk id="1031" creationId="{F5593780-9E2A-1DCD-C6A0-DCABF8C1E82E}"/>
          </ac:grpSpMkLst>
        </pc:grpChg>
        <pc:grpChg chg="del">
          <ac:chgData name="Carlos Brasil" userId="S::carlos.brasil@logicinfo.com::5db90c7e-0287-4ab2-bf9f-bd0f3c952c0e" providerId="AD" clId="Web-{0B57D64A-8FCF-BE5C-A569-0C5605B68FB3}" dt="2023-10-20T14:31:34.140" v="0"/>
          <ac:grpSpMkLst>
            <pc:docMk/>
            <pc:sldMk cId="901180773" sldId="2147309758"/>
            <ac:grpSpMk id="1032" creationId="{5B619620-5CA0-79BB-94D6-6FB7EB9FB4A9}"/>
          </ac:grpSpMkLst>
        </pc:grpChg>
      </pc:sldChg>
    </pc:docChg>
  </pc:docChgLst>
  <pc:docChgLst>
    <pc:chgData name="Daniel Fidalgo Rodrigues" userId="ac19a5f1-cd12-4788-abd9-270e8625859f" providerId="ADAL" clId="{298E7937-852D-43EE-9D65-D1E528AA25FC}"/>
    <pc:docChg chg="undo custSel addSld modSld">
      <pc:chgData name="Daniel Fidalgo Rodrigues" userId="ac19a5f1-cd12-4788-abd9-270e8625859f" providerId="ADAL" clId="{298E7937-852D-43EE-9D65-D1E528AA25FC}" dt="2023-09-27T10:11:59.394" v="615" actId="5793"/>
      <pc:docMkLst>
        <pc:docMk/>
      </pc:docMkLst>
      <pc:sldChg chg="addSp delSp modSp mod">
        <pc:chgData name="Daniel Fidalgo Rodrigues" userId="ac19a5f1-cd12-4788-abd9-270e8625859f" providerId="ADAL" clId="{298E7937-852D-43EE-9D65-D1E528AA25FC}" dt="2023-09-26T15:16:03.272" v="32" actId="1076"/>
        <pc:sldMkLst>
          <pc:docMk/>
          <pc:sldMk cId="1529730557" sldId="751"/>
        </pc:sldMkLst>
        <pc:spChg chg="mod">
          <ac:chgData name="Daniel Fidalgo Rodrigues" userId="ac19a5f1-cd12-4788-abd9-270e8625859f" providerId="ADAL" clId="{298E7937-852D-43EE-9D65-D1E528AA25FC}" dt="2023-09-26T15:14:46.267" v="21" actId="6549"/>
          <ac:spMkLst>
            <pc:docMk/>
            <pc:sldMk cId="1529730557" sldId="751"/>
            <ac:spMk id="189" creationId="{4A09C8B3-E856-4567-94BD-0AE6D62676D2}"/>
          </ac:spMkLst>
        </pc:spChg>
        <pc:picChg chg="add mod modCrop">
          <ac:chgData name="Daniel Fidalgo Rodrigues" userId="ac19a5f1-cd12-4788-abd9-270e8625859f" providerId="ADAL" clId="{298E7937-852D-43EE-9D65-D1E528AA25FC}" dt="2023-09-26T15:16:03.272" v="32" actId="1076"/>
          <ac:picMkLst>
            <pc:docMk/>
            <pc:sldMk cId="1529730557" sldId="751"/>
            <ac:picMk id="6" creationId="{4494A841-BC1E-1C83-BB50-C47340B38139}"/>
          </ac:picMkLst>
        </pc:picChg>
        <pc:picChg chg="del">
          <ac:chgData name="Daniel Fidalgo Rodrigues" userId="ac19a5f1-cd12-4788-abd9-270e8625859f" providerId="ADAL" clId="{298E7937-852D-43EE-9D65-D1E528AA25FC}" dt="2023-09-26T15:15:18.753" v="22" actId="478"/>
          <ac:picMkLst>
            <pc:docMk/>
            <pc:sldMk cId="1529730557" sldId="751"/>
            <ac:picMk id="113" creationId="{7650A5F2-AB3B-4571-A470-FD2CD7A5C5CB}"/>
          </ac:picMkLst>
        </pc:picChg>
      </pc:sldChg>
      <pc:sldChg chg="modSp">
        <pc:chgData name="Daniel Fidalgo Rodrigues" userId="ac19a5f1-cd12-4788-abd9-270e8625859f" providerId="ADAL" clId="{298E7937-852D-43EE-9D65-D1E528AA25FC}" dt="2023-09-27T10:11:34.129" v="611" actId="1035"/>
        <pc:sldMkLst>
          <pc:docMk/>
          <pc:sldMk cId="1579127246" sldId="141169175"/>
        </pc:sldMkLst>
        <pc:spChg chg="mod">
          <ac:chgData name="Daniel Fidalgo Rodrigues" userId="ac19a5f1-cd12-4788-abd9-270e8625859f" providerId="ADAL" clId="{298E7937-852D-43EE-9D65-D1E528AA25FC}" dt="2023-09-27T10:11:34.129" v="611" actId="1035"/>
          <ac:spMkLst>
            <pc:docMk/>
            <pc:sldMk cId="1579127246" sldId="141169175"/>
            <ac:spMk id="101" creationId="{9A821170-2A58-1B0F-EC7D-69213ADEBA60}"/>
          </ac:spMkLst>
        </pc:spChg>
        <pc:spChg chg="mod">
          <ac:chgData name="Daniel Fidalgo Rodrigues" userId="ac19a5f1-cd12-4788-abd9-270e8625859f" providerId="ADAL" clId="{298E7937-852D-43EE-9D65-D1E528AA25FC}" dt="2023-09-27T10:11:29.847" v="606" actId="1035"/>
          <ac:spMkLst>
            <pc:docMk/>
            <pc:sldMk cId="1579127246" sldId="141169175"/>
            <ac:spMk id="132" creationId="{7F7503C9-C2EF-57F5-114B-48DAB132CDFB}"/>
          </ac:spMkLst>
        </pc:spChg>
        <pc:spChg chg="mod">
          <ac:chgData name="Daniel Fidalgo Rodrigues" userId="ac19a5f1-cd12-4788-abd9-270e8625859f" providerId="ADAL" clId="{298E7937-852D-43EE-9D65-D1E528AA25FC}" dt="2023-09-27T10:11:34.129" v="611" actId="1035"/>
          <ac:spMkLst>
            <pc:docMk/>
            <pc:sldMk cId="1579127246" sldId="141169175"/>
            <ac:spMk id="137" creationId="{2A8B230D-B645-E52B-486E-D0FD09743A5E}"/>
          </ac:spMkLst>
        </pc:spChg>
        <pc:spChg chg="mod">
          <ac:chgData name="Daniel Fidalgo Rodrigues" userId="ac19a5f1-cd12-4788-abd9-270e8625859f" providerId="ADAL" clId="{298E7937-852D-43EE-9D65-D1E528AA25FC}" dt="2023-09-27T10:11:29.847" v="606" actId="1035"/>
          <ac:spMkLst>
            <pc:docMk/>
            <pc:sldMk cId="1579127246" sldId="141169175"/>
            <ac:spMk id="158" creationId="{B5B05141-7DB8-A550-9837-D0970E2F3F2B}"/>
          </ac:spMkLst>
        </pc:spChg>
        <pc:grpChg chg="mod">
          <ac:chgData name="Daniel Fidalgo Rodrigues" userId="ac19a5f1-cd12-4788-abd9-270e8625859f" providerId="ADAL" clId="{298E7937-852D-43EE-9D65-D1E528AA25FC}" dt="2023-09-27T10:11:29.847" v="606" actId="1035"/>
          <ac:grpSpMkLst>
            <pc:docMk/>
            <pc:sldMk cId="1579127246" sldId="141169175"/>
            <ac:grpSpMk id="157" creationId="{021C3A69-99D9-CC3F-ABC2-B2B8868DC1F5}"/>
          </ac:grpSpMkLst>
        </pc:grpChg>
        <pc:picChg chg="mod">
          <ac:chgData name="Daniel Fidalgo Rodrigues" userId="ac19a5f1-cd12-4788-abd9-270e8625859f" providerId="ADAL" clId="{298E7937-852D-43EE-9D65-D1E528AA25FC}" dt="2023-09-27T10:11:29.847" v="606" actId="1035"/>
          <ac:picMkLst>
            <pc:docMk/>
            <pc:sldMk cId="1579127246" sldId="141169175"/>
            <ac:picMk id="140" creationId="{1A69856A-2462-6782-553D-C224650220C7}"/>
          </ac:picMkLst>
        </pc:picChg>
        <pc:picChg chg="mod">
          <ac:chgData name="Daniel Fidalgo Rodrigues" userId="ac19a5f1-cd12-4788-abd9-270e8625859f" providerId="ADAL" clId="{298E7937-852D-43EE-9D65-D1E528AA25FC}" dt="2023-09-27T10:11:29.847" v="606" actId="1035"/>
          <ac:picMkLst>
            <pc:docMk/>
            <pc:sldMk cId="1579127246" sldId="141169175"/>
            <ac:picMk id="159" creationId="{E2A1C67A-3FE8-F286-5892-499F4E35CB38}"/>
          </ac:picMkLst>
        </pc:picChg>
        <pc:picChg chg="mod">
          <ac:chgData name="Daniel Fidalgo Rodrigues" userId="ac19a5f1-cd12-4788-abd9-270e8625859f" providerId="ADAL" clId="{298E7937-852D-43EE-9D65-D1E528AA25FC}" dt="2023-09-27T10:11:34.129" v="611" actId="1035"/>
          <ac:picMkLst>
            <pc:docMk/>
            <pc:sldMk cId="1579127246" sldId="141169175"/>
            <ac:picMk id="161" creationId="{E5BED087-565B-8774-330B-D1E0A09E6947}"/>
          </ac:picMkLst>
        </pc:picChg>
        <pc:picChg chg="mod">
          <ac:chgData name="Daniel Fidalgo Rodrigues" userId="ac19a5f1-cd12-4788-abd9-270e8625859f" providerId="ADAL" clId="{298E7937-852D-43EE-9D65-D1E528AA25FC}" dt="2023-09-27T10:11:29.847" v="606" actId="1035"/>
          <ac:picMkLst>
            <pc:docMk/>
            <pc:sldMk cId="1579127246" sldId="141169175"/>
            <ac:picMk id="171" creationId="{EA47B317-0D29-C62E-C369-D9E4A373D5FE}"/>
          </ac:picMkLst>
        </pc:picChg>
        <pc:picChg chg="mod">
          <ac:chgData name="Daniel Fidalgo Rodrigues" userId="ac19a5f1-cd12-4788-abd9-270e8625859f" providerId="ADAL" clId="{298E7937-852D-43EE-9D65-D1E528AA25FC}" dt="2023-09-27T10:11:34.129" v="611" actId="1035"/>
          <ac:picMkLst>
            <pc:docMk/>
            <pc:sldMk cId="1579127246" sldId="141169175"/>
            <ac:picMk id="173" creationId="{FD3E8E05-F2B8-5910-E11E-F745E1C7AF1A}"/>
          </ac:picMkLst>
        </pc:picChg>
        <pc:cxnChg chg="mod">
          <ac:chgData name="Daniel Fidalgo Rodrigues" userId="ac19a5f1-cd12-4788-abd9-270e8625859f" providerId="ADAL" clId="{298E7937-852D-43EE-9D65-D1E528AA25FC}" dt="2023-09-27T10:11:29.847" v="606" actId="1035"/>
          <ac:cxnSpMkLst>
            <pc:docMk/>
            <pc:sldMk cId="1579127246" sldId="141169175"/>
            <ac:cxnSpMk id="147" creationId="{DA6E94E8-40C3-CED4-6C1D-D88957D4E2E1}"/>
          </ac:cxnSpMkLst>
        </pc:cxnChg>
        <pc:cxnChg chg="mod">
          <ac:chgData name="Daniel Fidalgo Rodrigues" userId="ac19a5f1-cd12-4788-abd9-270e8625859f" providerId="ADAL" clId="{298E7937-852D-43EE-9D65-D1E528AA25FC}" dt="2023-09-27T10:11:34.129" v="611" actId="1035"/>
          <ac:cxnSpMkLst>
            <pc:docMk/>
            <pc:sldMk cId="1579127246" sldId="141169175"/>
            <ac:cxnSpMk id="149" creationId="{FC62C0B5-80F0-C3C5-C039-0D72C45A918F}"/>
          </ac:cxnSpMkLst>
        </pc:cxnChg>
        <pc:cxnChg chg="mod">
          <ac:chgData name="Daniel Fidalgo Rodrigues" userId="ac19a5f1-cd12-4788-abd9-270e8625859f" providerId="ADAL" clId="{298E7937-852D-43EE-9D65-D1E528AA25FC}" dt="2023-09-27T10:11:29.847" v="606" actId="1035"/>
          <ac:cxnSpMkLst>
            <pc:docMk/>
            <pc:sldMk cId="1579127246" sldId="141169175"/>
            <ac:cxnSpMk id="179" creationId="{FFDDE1EB-C082-C8A4-01B4-46DEAF05990B}"/>
          </ac:cxnSpMkLst>
        </pc:cxnChg>
        <pc:cxnChg chg="mod">
          <ac:chgData name="Daniel Fidalgo Rodrigues" userId="ac19a5f1-cd12-4788-abd9-270e8625859f" providerId="ADAL" clId="{298E7937-852D-43EE-9D65-D1E528AA25FC}" dt="2023-09-27T10:11:34.129" v="611" actId="1035"/>
          <ac:cxnSpMkLst>
            <pc:docMk/>
            <pc:sldMk cId="1579127246" sldId="141169175"/>
            <ac:cxnSpMk id="180" creationId="{EFA7D3F1-0A60-87F3-E10A-0571D7C6EE66}"/>
          </ac:cxnSpMkLst>
        </pc:cxnChg>
      </pc:sldChg>
      <pc:sldChg chg="modSp mod">
        <pc:chgData name="Daniel Fidalgo Rodrigues" userId="ac19a5f1-cd12-4788-abd9-270e8625859f" providerId="ADAL" clId="{298E7937-852D-43EE-9D65-D1E528AA25FC}" dt="2023-09-27T10:11:01.255" v="601" actId="255"/>
        <pc:sldMkLst>
          <pc:docMk/>
          <pc:sldMk cId="1744270802" sldId="2147309683"/>
        </pc:sldMkLst>
        <pc:spChg chg="mod">
          <ac:chgData name="Daniel Fidalgo Rodrigues" userId="ac19a5f1-cd12-4788-abd9-270e8625859f" providerId="ADAL" clId="{298E7937-852D-43EE-9D65-D1E528AA25FC}" dt="2023-09-27T10:11:01.255" v="601" actId="255"/>
          <ac:spMkLst>
            <pc:docMk/>
            <pc:sldMk cId="1744270802" sldId="2147309683"/>
            <ac:spMk id="7" creationId="{A7F70D2E-E4AC-78FD-688D-0D1AAB7C4D72}"/>
          </ac:spMkLst>
        </pc:spChg>
      </pc:sldChg>
      <pc:sldChg chg="addSp delSp modSp mod">
        <pc:chgData name="Daniel Fidalgo Rodrigues" userId="ac19a5f1-cd12-4788-abd9-270e8625859f" providerId="ADAL" clId="{298E7937-852D-43EE-9D65-D1E528AA25FC}" dt="2023-09-26T15:39:07.490" v="570" actId="108"/>
        <pc:sldMkLst>
          <pc:docMk/>
          <pc:sldMk cId="1832732162" sldId="2147309714"/>
        </pc:sldMkLst>
        <pc:spChg chg="mod">
          <ac:chgData name="Daniel Fidalgo Rodrigues" userId="ac19a5f1-cd12-4788-abd9-270e8625859f" providerId="ADAL" clId="{298E7937-852D-43EE-9D65-D1E528AA25FC}" dt="2023-09-26T15:20:15.066" v="151" actId="1076"/>
          <ac:spMkLst>
            <pc:docMk/>
            <pc:sldMk cId="1832732162" sldId="2147309714"/>
            <ac:spMk id="9" creationId="{A202E017-C8DB-1324-887C-97FFC8105C9B}"/>
          </ac:spMkLst>
        </pc:spChg>
        <pc:spChg chg="mod">
          <ac:chgData name="Daniel Fidalgo Rodrigues" userId="ac19a5f1-cd12-4788-abd9-270e8625859f" providerId="ADAL" clId="{298E7937-852D-43EE-9D65-D1E528AA25FC}" dt="2023-09-26T15:35:57.177" v="489" actId="1076"/>
          <ac:spMkLst>
            <pc:docMk/>
            <pc:sldMk cId="1832732162" sldId="2147309714"/>
            <ac:spMk id="10" creationId="{AC03B9F9-BC94-8947-5FF6-E993502250DF}"/>
          </ac:spMkLst>
        </pc:spChg>
        <pc:spChg chg="add mod">
          <ac:chgData name="Daniel Fidalgo Rodrigues" userId="ac19a5f1-cd12-4788-abd9-270e8625859f" providerId="ADAL" clId="{298E7937-852D-43EE-9D65-D1E528AA25FC}" dt="2023-09-26T15:22:28.597" v="155"/>
          <ac:spMkLst>
            <pc:docMk/>
            <pc:sldMk cId="1832732162" sldId="2147309714"/>
            <ac:spMk id="23" creationId="{44902BD1-CE23-3454-6E19-508B7AFAA328}"/>
          </ac:spMkLst>
        </pc:spChg>
        <pc:spChg chg="add mod">
          <ac:chgData name="Daniel Fidalgo Rodrigues" userId="ac19a5f1-cd12-4788-abd9-270e8625859f" providerId="ADAL" clId="{298E7937-852D-43EE-9D65-D1E528AA25FC}" dt="2023-09-26T15:38:37.053" v="564" actId="20577"/>
          <ac:spMkLst>
            <pc:docMk/>
            <pc:sldMk cId="1832732162" sldId="2147309714"/>
            <ac:spMk id="24" creationId="{E7CD08EC-989B-C48A-B0D9-75B9685EE9F3}"/>
          </ac:spMkLst>
        </pc:spChg>
        <pc:spChg chg="add mod">
          <ac:chgData name="Daniel Fidalgo Rodrigues" userId="ac19a5f1-cd12-4788-abd9-270e8625859f" providerId="ADAL" clId="{298E7937-852D-43EE-9D65-D1E528AA25FC}" dt="2023-09-26T15:38:34.334" v="562" actId="20577"/>
          <ac:spMkLst>
            <pc:docMk/>
            <pc:sldMk cId="1832732162" sldId="2147309714"/>
            <ac:spMk id="28" creationId="{AB645D67-A7BC-F5ED-8503-0F591DE4F5D4}"/>
          </ac:spMkLst>
        </pc:spChg>
        <pc:spChg chg="mod">
          <ac:chgData name="Daniel Fidalgo Rodrigues" userId="ac19a5f1-cd12-4788-abd9-270e8625859f" providerId="ADAL" clId="{298E7937-852D-43EE-9D65-D1E528AA25FC}" dt="2023-09-26T15:38:30.663" v="555" actId="20577"/>
          <ac:spMkLst>
            <pc:docMk/>
            <pc:sldMk cId="1832732162" sldId="2147309714"/>
            <ac:spMk id="36" creationId="{4169B7F4-580A-61DB-D1E8-D76FBA1508FF}"/>
          </ac:spMkLst>
        </pc:spChg>
        <pc:spChg chg="del">
          <ac:chgData name="Daniel Fidalgo Rodrigues" userId="ac19a5f1-cd12-4788-abd9-270e8625859f" providerId="ADAL" clId="{298E7937-852D-43EE-9D65-D1E528AA25FC}" dt="2023-09-26T15:20:18.688" v="152" actId="478"/>
          <ac:spMkLst>
            <pc:docMk/>
            <pc:sldMk cId="1832732162" sldId="2147309714"/>
            <ac:spMk id="38" creationId="{FBDD6E8B-753C-1FCF-782D-EF055A35280B}"/>
          </ac:spMkLst>
        </pc:spChg>
        <pc:spChg chg="mod">
          <ac:chgData name="Daniel Fidalgo Rodrigues" userId="ac19a5f1-cd12-4788-abd9-270e8625859f" providerId="ADAL" clId="{298E7937-852D-43EE-9D65-D1E528AA25FC}" dt="2023-09-26T15:39:07.490" v="570" actId="108"/>
          <ac:spMkLst>
            <pc:docMk/>
            <pc:sldMk cId="1832732162" sldId="2147309714"/>
            <ac:spMk id="39" creationId="{871E88BE-9911-495E-5A02-8632381D8BF7}"/>
          </ac:spMkLst>
        </pc:spChg>
        <pc:spChg chg="del">
          <ac:chgData name="Daniel Fidalgo Rodrigues" userId="ac19a5f1-cd12-4788-abd9-270e8625859f" providerId="ADAL" clId="{298E7937-852D-43EE-9D65-D1E528AA25FC}" dt="2023-09-26T15:31:36.549" v="369" actId="478"/>
          <ac:spMkLst>
            <pc:docMk/>
            <pc:sldMk cId="1832732162" sldId="2147309714"/>
            <ac:spMk id="40" creationId="{3608E3B8-396E-BE31-9B86-BCD3EDA9A891}"/>
          </ac:spMkLst>
        </pc:spChg>
        <pc:spChg chg="add del mod">
          <ac:chgData name="Daniel Fidalgo Rodrigues" userId="ac19a5f1-cd12-4788-abd9-270e8625859f" providerId="ADAL" clId="{298E7937-852D-43EE-9D65-D1E528AA25FC}" dt="2023-09-26T15:36:13.517" v="527" actId="5793"/>
          <ac:spMkLst>
            <pc:docMk/>
            <pc:sldMk cId="1832732162" sldId="2147309714"/>
            <ac:spMk id="44" creationId="{D3BE01BD-DC65-7C64-BE2A-607C40D8668A}"/>
          </ac:spMkLst>
        </pc:spChg>
        <pc:grpChg chg="add del mod">
          <ac:chgData name="Daniel Fidalgo Rodrigues" userId="ac19a5f1-cd12-4788-abd9-270e8625859f" providerId="ADAL" clId="{298E7937-852D-43EE-9D65-D1E528AA25FC}" dt="2023-09-26T15:36:04.035" v="495" actId="478"/>
          <ac:grpSpMkLst>
            <pc:docMk/>
            <pc:sldMk cId="1832732162" sldId="2147309714"/>
            <ac:grpSpMk id="20" creationId="{F9413203-23BD-DE40-9084-62A09D04A62A}"/>
          </ac:grpSpMkLst>
        </pc:grpChg>
        <pc:grpChg chg="del">
          <ac:chgData name="Daniel Fidalgo Rodrigues" userId="ac19a5f1-cd12-4788-abd9-270e8625859f" providerId="ADAL" clId="{298E7937-852D-43EE-9D65-D1E528AA25FC}" dt="2023-09-26T15:18:31.225" v="75" actId="478"/>
          <ac:grpSpMkLst>
            <pc:docMk/>
            <pc:sldMk cId="1832732162" sldId="2147309714"/>
            <ac:grpSpMk id="33" creationId="{EBCCD724-A6E4-9D54-53D1-E5F13E5A5CD0}"/>
          </ac:grpSpMkLst>
        </pc:grpChg>
        <pc:picChg chg="add del mod">
          <ac:chgData name="Daniel Fidalgo Rodrigues" userId="ac19a5f1-cd12-4788-abd9-270e8625859f" providerId="ADAL" clId="{298E7937-852D-43EE-9D65-D1E528AA25FC}" dt="2023-09-26T15:36:02.469" v="493" actId="478"/>
          <ac:picMkLst>
            <pc:docMk/>
            <pc:sldMk cId="1832732162" sldId="2147309714"/>
            <ac:picMk id="12" creationId="{821BF022-D371-CBC5-B1ED-35A4FE5309A1}"/>
          </ac:picMkLst>
        </pc:picChg>
        <pc:picChg chg="del mod">
          <ac:chgData name="Daniel Fidalgo Rodrigues" userId="ac19a5f1-cd12-4788-abd9-270e8625859f" providerId="ADAL" clId="{298E7937-852D-43EE-9D65-D1E528AA25FC}" dt="2023-09-26T15:36:04.873" v="496" actId="478"/>
          <ac:picMkLst>
            <pc:docMk/>
            <pc:sldMk cId="1832732162" sldId="2147309714"/>
            <ac:picMk id="15" creationId="{5BD4B8C5-5DCA-097F-47F1-2C688B039BA2}"/>
          </ac:picMkLst>
        </pc:picChg>
        <pc:picChg chg="del mod">
          <ac:chgData name="Daniel Fidalgo Rodrigues" userId="ac19a5f1-cd12-4788-abd9-270e8625859f" providerId="ADAL" clId="{298E7937-852D-43EE-9D65-D1E528AA25FC}" dt="2023-09-26T15:36:03.237" v="494" actId="478"/>
          <ac:picMkLst>
            <pc:docMk/>
            <pc:sldMk cId="1832732162" sldId="2147309714"/>
            <ac:picMk id="17" creationId="{F989EA3C-F2F6-0673-6B0E-6D3724623E76}"/>
          </ac:picMkLst>
        </pc:picChg>
        <pc:picChg chg="add del mod">
          <ac:chgData name="Daniel Fidalgo Rodrigues" userId="ac19a5f1-cd12-4788-abd9-270e8625859f" providerId="ADAL" clId="{298E7937-852D-43EE-9D65-D1E528AA25FC}" dt="2023-09-26T15:36:00.781" v="491" actId="478"/>
          <ac:picMkLst>
            <pc:docMk/>
            <pc:sldMk cId="1832732162" sldId="2147309714"/>
            <ac:picMk id="19" creationId="{0298D5B6-C407-B117-10AF-6F96EACE7A52}"/>
          </ac:picMkLst>
        </pc:picChg>
        <pc:picChg chg="mod">
          <ac:chgData name="Daniel Fidalgo Rodrigues" userId="ac19a5f1-cd12-4788-abd9-270e8625859f" providerId="ADAL" clId="{298E7937-852D-43EE-9D65-D1E528AA25FC}" dt="2023-09-26T15:19:40.059" v="81" actId="1076"/>
          <ac:picMkLst>
            <pc:docMk/>
            <pc:sldMk cId="1832732162" sldId="2147309714"/>
            <ac:picMk id="21" creationId="{0086A026-0E10-51D6-74AD-A2609B57F4F1}"/>
          </ac:picMkLst>
        </pc:picChg>
        <pc:picChg chg="add del mod">
          <ac:chgData name="Daniel Fidalgo Rodrigues" userId="ac19a5f1-cd12-4788-abd9-270e8625859f" providerId="ADAL" clId="{298E7937-852D-43EE-9D65-D1E528AA25FC}" dt="2023-09-26T15:20:22.322" v="154" actId="478"/>
          <ac:picMkLst>
            <pc:docMk/>
            <pc:sldMk cId="1832732162" sldId="2147309714"/>
            <ac:picMk id="22" creationId="{BB548043-59B1-F514-9EAC-8B1A6BB845F9}"/>
          </ac:picMkLst>
        </pc:picChg>
        <pc:picChg chg="add del mod">
          <ac:chgData name="Daniel Fidalgo Rodrigues" userId="ac19a5f1-cd12-4788-abd9-270e8625859f" providerId="ADAL" clId="{298E7937-852D-43EE-9D65-D1E528AA25FC}" dt="2023-09-26T15:29:57.704" v="218"/>
          <ac:picMkLst>
            <pc:docMk/>
            <pc:sldMk cId="1832732162" sldId="2147309714"/>
            <ac:picMk id="25" creationId="{39BB86DC-031E-16A7-4030-BA3485EA561A}"/>
          </ac:picMkLst>
        </pc:picChg>
        <pc:picChg chg="add mod">
          <ac:chgData name="Daniel Fidalgo Rodrigues" userId="ac19a5f1-cd12-4788-abd9-270e8625859f" providerId="ADAL" clId="{298E7937-852D-43EE-9D65-D1E528AA25FC}" dt="2023-09-26T15:30:10.351" v="227" actId="1076"/>
          <ac:picMkLst>
            <pc:docMk/>
            <pc:sldMk cId="1832732162" sldId="2147309714"/>
            <ac:picMk id="26" creationId="{FD4AE8EF-D8F4-430F-0447-CCAE80EB2BC1}"/>
          </ac:picMkLst>
        </pc:picChg>
        <pc:picChg chg="mod">
          <ac:chgData name="Daniel Fidalgo Rodrigues" userId="ac19a5f1-cd12-4788-abd9-270e8625859f" providerId="ADAL" clId="{298E7937-852D-43EE-9D65-D1E528AA25FC}" dt="2023-09-26T15:35:27.189" v="483" actId="1076"/>
          <ac:picMkLst>
            <pc:docMk/>
            <pc:sldMk cId="1832732162" sldId="2147309714"/>
            <ac:picMk id="35" creationId="{D8D6E2EB-AF99-E0EB-6E7B-63C8CCE2C822}"/>
          </ac:picMkLst>
        </pc:picChg>
        <pc:picChg chg="mod">
          <ac:chgData name="Daniel Fidalgo Rodrigues" userId="ac19a5f1-cd12-4788-abd9-270e8625859f" providerId="ADAL" clId="{298E7937-852D-43EE-9D65-D1E528AA25FC}" dt="2023-09-26T15:20:10.552" v="149" actId="1076"/>
          <ac:picMkLst>
            <pc:docMk/>
            <pc:sldMk cId="1832732162" sldId="2147309714"/>
            <ac:picMk id="1030" creationId="{5E0DAF65-E319-898F-C928-008570D5C3AD}"/>
          </ac:picMkLst>
        </pc:picChg>
        <pc:picChg chg="del mod">
          <ac:chgData name="Daniel Fidalgo Rodrigues" userId="ac19a5f1-cd12-4788-abd9-270e8625859f" providerId="ADAL" clId="{298E7937-852D-43EE-9D65-D1E528AA25FC}" dt="2023-09-26T15:36:01.697" v="492" actId="478"/>
          <ac:picMkLst>
            <pc:docMk/>
            <pc:sldMk cId="1832732162" sldId="2147309714"/>
            <ac:picMk id="8194" creationId="{215A2B69-7FA6-050A-D0DC-FFD7BF40A900}"/>
          </ac:picMkLst>
        </pc:picChg>
        <pc:picChg chg="del mod">
          <ac:chgData name="Daniel Fidalgo Rodrigues" userId="ac19a5f1-cd12-4788-abd9-270e8625859f" providerId="ADAL" clId="{298E7937-852D-43EE-9D65-D1E528AA25FC}" dt="2023-09-26T15:36:04.035" v="495" actId="478"/>
          <ac:picMkLst>
            <pc:docMk/>
            <pc:sldMk cId="1832732162" sldId="2147309714"/>
            <ac:picMk id="8200" creationId="{4AEC9959-7F7D-18D0-8633-648C3B10CA0F}"/>
          </ac:picMkLst>
        </pc:picChg>
      </pc:sldChg>
      <pc:sldChg chg="modSp mod">
        <pc:chgData name="Daniel Fidalgo Rodrigues" userId="ac19a5f1-cd12-4788-abd9-270e8625859f" providerId="ADAL" clId="{298E7937-852D-43EE-9D65-D1E528AA25FC}" dt="2023-09-27T10:11:59.394" v="615" actId="5793"/>
        <pc:sldMkLst>
          <pc:docMk/>
          <pc:sldMk cId="2545315965" sldId="2147309722"/>
        </pc:sldMkLst>
        <pc:spChg chg="mod">
          <ac:chgData name="Daniel Fidalgo Rodrigues" userId="ac19a5f1-cd12-4788-abd9-270e8625859f" providerId="ADAL" clId="{298E7937-852D-43EE-9D65-D1E528AA25FC}" dt="2023-09-27T10:11:59.394" v="615" actId="5793"/>
          <ac:spMkLst>
            <pc:docMk/>
            <pc:sldMk cId="2545315965" sldId="2147309722"/>
            <ac:spMk id="33" creationId="{839432AA-3F7F-4CAA-6AE5-DB9517568467}"/>
          </ac:spMkLst>
        </pc:spChg>
      </pc:sldChg>
      <pc:sldChg chg="add">
        <pc:chgData name="Daniel Fidalgo Rodrigues" userId="ac19a5f1-cd12-4788-abd9-270e8625859f" providerId="ADAL" clId="{298E7937-852D-43EE-9D65-D1E528AA25FC}" dt="2023-09-27T10:09:53.660" v="571"/>
        <pc:sldMkLst>
          <pc:docMk/>
          <pc:sldMk cId="107056706" sldId="2147309745"/>
        </pc:sldMkLst>
      </pc:sldChg>
      <pc:sldChg chg="modSp mod">
        <pc:chgData name="Daniel Fidalgo Rodrigues" userId="ac19a5f1-cd12-4788-abd9-270e8625859f" providerId="ADAL" clId="{298E7937-852D-43EE-9D65-D1E528AA25FC}" dt="2023-09-26T15:14:07.547" v="2" actId="20577"/>
        <pc:sldMkLst>
          <pc:docMk/>
          <pc:sldMk cId="887496995" sldId="2147309754"/>
        </pc:sldMkLst>
        <pc:spChg chg="mod">
          <ac:chgData name="Daniel Fidalgo Rodrigues" userId="ac19a5f1-cd12-4788-abd9-270e8625859f" providerId="ADAL" clId="{298E7937-852D-43EE-9D65-D1E528AA25FC}" dt="2023-09-26T15:14:07.547" v="2" actId="20577"/>
          <ac:spMkLst>
            <pc:docMk/>
            <pc:sldMk cId="887496995" sldId="2147309754"/>
            <ac:spMk id="19" creationId="{4C3A473B-35BF-06B4-17DB-17D3E8BE3729}"/>
          </ac:spMkLst>
        </pc:spChg>
      </pc:sldChg>
      <pc:sldChg chg="modSp mod">
        <pc:chgData name="Daniel Fidalgo Rodrigues" userId="ac19a5f1-cd12-4788-abd9-270e8625859f" providerId="ADAL" clId="{298E7937-852D-43EE-9D65-D1E528AA25FC}" dt="2023-09-26T15:16:56.488" v="33" actId="20577"/>
        <pc:sldMkLst>
          <pc:docMk/>
          <pc:sldMk cId="710019870" sldId="2147309755"/>
        </pc:sldMkLst>
        <pc:spChg chg="mod">
          <ac:chgData name="Daniel Fidalgo Rodrigues" userId="ac19a5f1-cd12-4788-abd9-270e8625859f" providerId="ADAL" clId="{298E7937-852D-43EE-9D65-D1E528AA25FC}" dt="2023-09-26T15:16:56.488" v="33" actId="20577"/>
          <ac:spMkLst>
            <pc:docMk/>
            <pc:sldMk cId="710019870" sldId="2147309755"/>
            <ac:spMk id="2" creationId="{8A5F1026-BBBB-9139-9387-2D808327F400}"/>
          </ac:spMkLst>
        </pc:spChg>
      </pc:sldChg>
      <pc:sldChg chg="addSp delSp modSp mod">
        <pc:chgData name="Daniel Fidalgo Rodrigues" userId="ac19a5f1-cd12-4788-abd9-270e8625859f" providerId="ADAL" clId="{298E7937-852D-43EE-9D65-D1E528AA25FC}" dt="2023-09-26T15:17:13.431" v="36" actId="478"/>
        <pc:sldMkLst>
          <pc:docMk/>
          <pc:sldMk cId="2707298803" sldId="2147309756"/>
        </pc:sldMkLst>
        <pc:spChg chg="mod">
          <ac:chgData name="Daniel Fidalgo Rodrigues" userId="ac19a5f1-cd12-4788-abd9-270e8625859f" providerId="ADAL" clId="{298E7937-852D-43EE-9D65-D1E528AA25FC}" dt="2023-09-26T15:17:09.816" v="34" actId="20577"/>
          <ac:spMkLst>
            <pc:docMk/>
            <pc:sldMk cId="2707298803" sldId="2147309756"/>
            <ac:spMk id="2" creationId="{8A5F1026-BBBB-9139-9387-2D808327F400}"/>
          </ac:spMkLst>
        </pc:spChg>
        <pc:picChg chg="add del">
          <ac:chgData name="Daniel Fidalgo Rodrigues" userId="ac19a5f1-cd12-4788-abd9-270e8625859f" providerId="ADAL" clId="{298E7937-852D-43EE-9D65-D1E528AA25FC}" dt="2023-09-26T15:17:13.431" v="36" actId="478"/>
          <ac:picMkLst>
            <pc:docMk/>
            <pc:sldMk cId="2707298803" sldId="2147309756"/>
            <ac:picMk id="9" creationId="{7B4E2E39-00AA-7DED-B5FD-219F381F04AE}"/>
          </ac:picMkLst>
        </pc:picChg>
      </pc:sldChg>
      <pc:sldChg chg="modSp mod">
        <pc:chgData name="Daniel Fidalgo Rodrigues" userId="ac19a5f1-cd12-4788-abd9-270e8625859f" providerId="ADAL" clId="{298E7937-852D-43EE-9D65-D1E528AA25FC}" dt="2023-09-26T15:17:52.013" v="74" actId="20577"/>
        <pc:sldMkLst>
          <pc:docMk/>
          <pc:sldMk cId="901180773" sldId="2147309758"/>
        </pc:sldMkLst>
        <pc:spChg chg="mod">
          <ac:chgData name="Daniel Fidalgo Rodrigues" userId="ac19a5f1-cd12-4788-abd9-270e8625859f" providerId="ADAL" clId="{298E7937-852D-43EE-9D65-D1E528AA25FC}" dt="2023-09-26T15:17:52.013" v="74" actId="20577"/>
          <ac:spMkLst>
            <pc:docMk/>
            <pc:sldMk cId="901180773" sldId="2147309758"/>
            <ac:spMk id="13" creationId="{3DE50893-BE00-1540-8030-EC814ABD2999}"/>
          </ac:spMkLst>
        </pc:spChg>
        <pc:spChg chg="mod">
          <ac:chgData name="Daniel Fidalgo Rodrigues" userId="ac19a5f1-cd12-4788-abd9-270e8625859f" providerId="ADAL" clId="{298E7937-852D-43EE-9D65-D1E528AA25FC}" dt="2023-09-26T15:17:44.064" v="73" actId="20577"/>
          <ac:spMkLst>
            <pc:docMk/>
            <pc:sldMk cId="901180773" sldId="2147309758"/>
            <ac:spMk id="15" creationId="{E8F16F3D-4915-B16B-7929-6270AA49F512}"/>
          </ac:spMkLst>
        </pc:spChg>
      </pc:sldChg>
      <pc:sldChg chg="modSp mod">
        <pc:chgData name="Daniel Fidalgo Rodrigues" userId="ac19a5f1-cd12-4788-abd9-270e8625859f" providerId="ADAL" clId="{298E7937-852D-43EE-9D65-D1E528AA25FC}" dt="2023-09-26T15:13:54.635" v="0" actId="790"/>
        <pc:sldMkLst>
          <pc:docMk/>
          <pc:sldMk cId="4268905218" sldId="2147309760"/>
        </pc:sldMkLst>
        <pc:spChg chg="mod">
          <ac:chgData name="Daniel Fidalgo Rodrigues" userId="ac19a5f1-cd12-4788-abd9-270e8625859f" providerId="ADAL" clId="{298E7937-852D-43EE-9D65-D1E528AA25FC}" dt="2023-09-26T15:13:54.635" v="0" actId="790"/>
          <ac:spMkLst>
            <pc:docMk/>
            <pc:sldMk cId="4268905218" sldId="2147309760"/>
            <ac:spMk id="5" creationId="{C129D404-3A03-47D8-8C27-D5B60ED43AE2}"/>
          </ac:spMkLst>
        </pc:spChg>
      </pc:sldChg>
    </pc:docChg>
  </pc:docChgLst>
  <pc:docChgLst>
    <pc:chgData name="Bipin Sanker" userId="S::bipin.sanker@logicinfo.com::b3b6dac7-2b25-4608-a2dd-0e134e225690" providerId="AD" clId="Web-{F44420A6-EADF-BD37-B06D-1F1FCFA0171F}"/>
    <pc:docChg chg="modSld">
      <pc:chgData name="Bipin Sanker" userId="S::bipin.sanker@logicinfo.com::b3b6dac7-2b25-4608-a2dd-0e134e225690" providerId="AD" clId="Web-{F44420A6-EADF-BD37-B06D-1F1FCFA0171F}" dt="2023-11-06T13:42:52.353" v="97" actId="20577"/>
      <pc:docMkLst>
        <pc:docMk/>
      </pc:docMkLst>
      <pc:sldChg chg="addSp delSp modSp">
        <pc:chgData name="Bipin Sanker" userId="S::bipin.sanker@logicinfo.com::b3b6dac7-2b25-4608-a2dd-0e134e225690" providerId="AD" clId="Web-{F44420A6-EADF-BD37-B06D-1F1FCFA0171F}" dt="2023-11-06T13:42:52.353" v="97" actId="20577"/>
        <pc:sldMkLst>
          <pc:docMk/>
          <pc:sldMk cId="2839832700" sldId="1036"/>
        </pc:sldMkLst>
        <pc:spChg chg="add del mod">
          <ac:chgData name="Bipin Sanker" userId="S::bipin.sanker@logicinfo.com::b3b6dac7-2b25-4608-a2dd-0e134e225690" providerId="AD" clId="Web-{F44420A6-EADF-BD37-B06D-1F1FCFA0171F}" dt="2023-11-06T13:28:53.043" v="15"/>
          <ac:spMkLst>
            <pc:docMk/>
            <pc:sldMk cId="2839832700" sldId="1036"/>
            <ac:spMk id="5" creationId="{BE15B8E9-4DB9-26C9-9E8A-60E82E755203}"/>
          </ac:spMkLst>
        </pc:spChg>
        <pc:spChg chg="add del mod">
          <ac:chgData name="Bipin Sanker" userId="S::bipin.sanker@logicinfo.com::b3b6dac7-2b25-4608-a2dd-0e134e225690" providerId="AD" clId="Web-{F44420A6-EADF-BD37-B06D-1F1FCFA0171F}" dt="2023-11-06T13:30:22.218" v="24"/>
          <ac:spMkLst>
            <pc:docMk/>
            <pc:sldMk cId="2839832700" sldId="1036"/>
            <ac:spMk id="10" creationId="{DF6F7945-50DB-D4D0-8A82-AFAAF414DDD5}"/>
          </ac:spMkLst>
        </pc:spChg>
        <pc:spChg chg="mod">
          <ac:chgData name="Bipin Sanker" userId="S::bipin.sanker@logicinfo.com::b3b6dac7-2b25-4608-a2dd-0e134e225690" providerId="AD" clId="Web-{F44420A6-EADF-BD37-B06D-1F1FCFA0171F}" dt="2023-11-06T13:42:52.353" v="97" actId="20577"/>
          <ac:spMkLst>
            <pc:docMk/>
            <pc:sldMk cId="2839832700" sldId="1036"/>
            <ac:spMk id="11" creationId="{EA4B1309-689E-4BD1-91F5-EEA955916DFB}"/>
          </ac:spMkLst>
        </pc:spChg>
        <pc:graphicFrameChg chg="add del mod ord modGraphic">
          <ac:chgData name="Bipin Sanker" userId="S::bipin.sanker@logicinfo.com::b3b6dac7-2b25-4608-a2dd-0e134e225690" providerId="AD" clId="Web-{F44420A6-EADF-BD37-B06D-1F1FCFA0171F}" dt="2023-11-06T13:30:21.500" v="23"/>
          <ac:graphicFrameMkLst>
            <pc:docMk/>
            <pc:sldMk cId="2839832700" sldId="1036"/>
            <ac:graphicFrameMk id="8" creationId="{F2F7E430-FB50-587B-D3FC-6AD4DAA02E8F}"/>
          </ac:graphicFrameMkLst>
        </pc:graphicFrameChg>
        <pc:graphicFrameChg chg="add mod ord modGraphic">
          <ac:chgData name="Bipin Sanker" userId="S::bipin.sanker@logicinfo.com::b3b6dac7-2b25-4608-a2dd-0e134e225690" providerId="AD" clId="Web-{F44420A6-EADF-BD37-B06D-1F1FCFA0171F}" dt="2023-11-06T13:30:32.641" v="26" actId="1076"/>
          <ac:graphicFrameMkLst>
            <pc:docMk/>
            <pc:sldMk cId="2839832700" sldId="1036"/>
            <ac:graphicFrameMk id="13" creationId="{8E0132FA-9A79-07A8-FA54-4C50FC5CC1D5}"/>
          </ac:graphicFrameMkLst>
        </pc:graphicFrameChg>
        <pc:picChg chg="del mod">
          <ac:chgData name="Bipin Sanker" userId="S::bipin.sanker@logicinfo.com::b3b6dac7-2b25-4608-a2dd-0e134e225690" providerId="AD" clId="Web-{F44420A6-EADF-BD37-B06D-1F1FCFA0171F}" dt="2023-11-06T13:28:50.215" v="14"/>
          <ac:picMkLst>
            <pc:docMk/>
            <pc:sldMk cId="2839832700" sldId="1036"/>
            <ac:picMk id="7" creationId="{72C2BFF1-E3B2-46C1-8CCD-2F73464283D8}"/>
          </ac:picMkLst>
        </pc:picChg>
      </pc:sldChg>
    </pc:docChg>
  </pc:docChgLst>
  <pc:docChgLst>
    <pc:chgData name="Daniel Fidalgo Rodrigues" userId="ac19a5f1-cd12-4788-abd9-270e8625859f" providerId="ADAL" clId="{92327CD7-68A3-4275-AA84-FB03447607CD}"/>
    <pc:docChg chg="undo custSel modSld">
      <pc:chgData name="Daniel Fidalgo Rodrigues" userId="ac19a5f1-cd12-4788-abd9-270e8625859f" providerId="ADAL" clId="{92327CD7-68A3-4275-AA84-FB03447607CD}" dt="2023-10-18T18:58:21.359" v="180" actId="1076"/>
      <pc:docMkLst>
        <pc:docMk/>
      </pc:docMkLst>
      <pc:sldChg chg="addSp delSp modSp mod">
        <pc:chgData name="Daniel Fidalgo Rodrigues" userId="ac19a5f1-cd12-4788-abd9-270e8625859f" providerId="ADAL" clId="{92327CD7-68A3-4275-AA84-FB03447607CD}" dt="2023-10-18T18:58:21.359" v="180" actId="1076"/>
        <pc:sldMkLst>
          <pc:docMk/>
          <pc:sldMk cId="901180773" sldId="2147309758"/>
        </pc:sldMkLst>
        <pc:spChg chg="mod">
          <ac:chgData name="Daniel Fidalgo Rodrigues" userId="ac19a5f1-cd12-4788-abd9-270e8625859f" providerId="ADAL" clId="{92327CD7-68A3-4275-AA84-FB03447607CD}" dt="2023-10-18T17:37:16.958" v="176" actId="1076"/>
          <ac:spMkLst>
            <pc:docMk/>
            <pc:sldMk cId="901180773" sldId="2147309758"/>
            <ac:spMk id="7" creationId="{93060B53-6637-770C-7A37-BCA7A3402576}"/>
          </ac:spMkLst>
        </pc:spChg>
        <pc:spChg chg="mod">
          <ac:chgData name="Daniel Fidalgo Rodrigues" userId="ac19a5f1-cd12-4788-abd9-270e8625859f" providerId="ADAL" clId="{92327CD7-68A3-4275-AA84-FB03447607CD}" dt="2023-10-18T14:48:39.045" v="38" actId="20577"/>
          <ac:spMkLst>
            <pc:docMk/>
            <pc:sldMk cId="901180773" sldId="2147309758"/>
            <ac:spMk id="8" creationId="{EB8B5A7F-9CE4-6D22-ECED-4A603D13299F}"/>
          </ac:spMkLst>
        </pc:spChg>
        <pc:spChg chg="mod">
          <ac:chgData name="Daniel Fidalgo Rodrigues" userId="ac19a5f1-cd12-4788-abd9-270e8625859f" providerId="ADAL" clId="{92327CD7-68A3-4275-AA84-FB03447607CD}" dt="2023-10-18T16:58:29.512" v="125" actId="1076"/>
          <ac:spMkLst>
            <pc:docMk/>
            <pc:sldMk cId="901180773" sldId="2147309758"/>
            <ac:spMk id="15" creationId="{E8F16F3D-4915-B16B-7929-6270AA49F512}"/>
          </ac:spMkLst>
        </pc:spChg>
        <pc:spChg chg="del mod">
          <ac:chgData name="Daniel Fidalgo Rodrigues" userId="ac19a5f1-cd12-4788-abd9-270e8625859f" providerId="ADAL" clId="{92327CD7-68A3-4275-AA84-FB03447607CD}" dt="2023-10-18T16:57:38.557" v="103" actId="478"/>
          <ac:spMkLst>
            <pc:docMk/>
            <pc:sldMk cId="901180773" sldId="2147309758"/>
            <ac:spMk id="16" creationId="{74E1C6E0-8EA1-C462-46A7-887E91F4F35D}"/>
          </ac:spMkLst>
        </pc:spChg>
        <pc:spChg chg="del mod">
          <ac:chgData name="Daniel Fidalgo Rodrigues" userId="ac19a5f1-cd12-4788-abd9-270e8625859f" providerId="ADAL" clId="{92327CD7-68A3-4275-AA84-FB03447607CD}" dt="2023-10-18T16:04:40.563" v="48" actId="478"/>
          <ac:spMkLst>
            <pc:docMk/>
            <pc:sldMk cId="901180773" sldId="2147309758"/>
            <ac:spMk id="19" creationId="{4B01B38B-5672-2F32-D869-608F912F62C2}"/>
          </ac:spMkLst>
        </pc:spChg>
        <pc:spChg chg="add mod">
          <ac:chgData name="Daniel Fidalgo Rodrigues" userId="ac19a5f1-cd12-4788-abd9-270e8625859f" providerId="ADAL" clId="{92327CD7-68A3-4275-AA84-FB03447607CD}" dt="2023-10-18T16:25:33.596" v="60" actId="20577"/>
          <ac:spMkLst>
            <pc:docMk/>
            <pc:sldMk cId="901180773" sldId="2147309758"/>
            <ac:spMk id="23" creationId="{99CAD6AC-986F-76C1-1D75-E25A0088E5E7}"/>
          </ac:spMkLst>
        </pc:spChg>
        <pc:spChg chg="add mod">
          <ac:chgData name="Daniel Fidalgo Rodrigues" userId="ac19a5f1-cd12-4788-abd9-270e8625859f" providerId="ADAL" clId="{92327CD7-68A3-4275-AA84-FB03447607CD}" dt="2023-10-18T17:36:53.136" v="173" actId="1076"/>
          <ac:spMkLst>
            <pc:docMk/>
            <pc:sldMk cId="901180773" sldId="2147309758"/>
            <ac:spMk id="24" creationId="{069DE156-FFB1-C018-223E-D86EFB6675EE}"/>
          </ac:spMkLst>
        </pc:spChg>
        <pc:spChg chg="del">
          <ac:chgData name="Daniel Fidalgo Rodrigues" userId="ac19a5f1-cd12-4788-abd9-270e8625859f" providerId="ADAL" clId="{92327CD7-68A3-4275-AA84-FB03447607CD}" dt="2023-10-18T16:57:52.572" v="107" actId="478"/>
          <ac:spMkLst>
            <pc:docMk/>
            <pc:sldMk cId="901180773" sldId="2147309758"/>
            <ac:spMk id="29" creationId="{7AA6B4CD-D3DF-DC95-46AE-078A7F6579AD}"/>
          </ac:spMkLst>
        </pc:spChg>
        <pc:spChg chg="add mod">
          <ac:chgData name="Daniel Fidalgo Rodrigues" userId="ac19a5f1-cd12-4788-abd9-270e8625859f" providerId="ADAL" clId="{92327CD7-68A3-4275-AA84-FB03447607CD}" dt="2023-10-18T16:57:45.379" v="106" actId="1076"/>
          <ac:spMkLst>
            <pc:docMk/>
            <pc:sldMk cId="901180773" sldId="2147309758"/>
            <ac:spMk id="35" creationId="{7E8CF856-45D6-D36C-4499-88F650B022A8}"/>
          </ac:spMkLst>
        </pc:spChg>
        <pc:spChg chg="add del mod">
          <ac:chgData name="Daniel Fidalgo Rodrigues" userId="ac19a5f1-cd12-4788-abd9-270e8625859f" providerId="ADAL" clId="{92327CD7-68A3-4275-AA84-FB03447607CD}" dt="2023-10-18T16:58:25.231" v="123" actId="478"/>
          <ac:spMkLst>
            <pc:docMk/>
            <pc:sldMk cId="901180773" sldId="2147309758"/>
            <ac:spMk id="36" creationId="{FF0B85F5-3312-0C98-AB1C-471C22F93528}"/>
          </ac:spMkLst>
        </pc:spChg>
        <pc:spChg chg="add mod">
          <ac:chgData name="Daniel Fidalgo Rodrigues" userId="ac19a5f1-cd12-4788-abd9-270e8625859f" providerId="ADAL" clId="{92327CD7-68A3-4275-AA84-FB03447607CD}" dt="2023-10-18T17:37:18.214" v="177" actId="1076"/>
          <ac:spMkLst>
            <pc:docMk/>
            <pc:sldMk cId="901180773" sldId="2147309758"/>
            <ac:spMk id="40" creationId="{CA367982-1EC0-C42C-3108-DCDD293B5B51}"/>
          </ac:spMkLst>
        </pc:spChg>
        <pc:spChg chg="add mod">
          <ac:chgData name="Daniel Fidalgo Rodrigues" userId="ac19a5f1-cd12-4788-abd9-270e8625859f" providerId="ADAL" clId="{92327CD7-68A3-4275-AA84-FB03447607CD}" dt="2023-10-18T17:20:35.181" v="171" actId="1076"/>
          <ac:spMkLst>
            <pc:docMk/>
            <pc:sldMk cId="901180773" sldId="2147309758"/>
            <ac:spMk id="43" creationId="{98D8930B-0F25-5B2B-72D2-0AD3CFDE6CF6}"/>
          </ac:spMkLst>
        </pc:spChg>
        <pc:spChg chg="add mod">
          <ac:chgData name="Daniel Fidalgo Rodrigues" userId="ac19a5f1-cd12-4788-abd9-270e8625859f" providerId="ADAL" clId="{92327CD7-68A3-4275-AA84-FB03447607CD}" dt="2023-10-18T17:13:58.257" v="169" actId="20577"/>
          <ac:spMkLst>
            <pc:docMk/>
            <pc:sldMk cId="901180773" sldId="2147309758"/>
            <ac:spMk id="45" creationId="{5509A2A2-0CA9-E638-C8E1-5C027D250797}"/>
          </ac:spMkLst>
        </pc:spChg>
        <pc:picChg chg="mod">
          <ac:chgData name="Daniel Fidalgo Rodrigues" userId="ac19a5f1-cd12-4788-abd9-270e8625859f" providerId="ADAL" clId="{92327CD7-68A3-4275-AA84-FB03447607CD}" dt="2023-10-18T18:58:21.359" v="180" actId="1076"/>
          <ac:picMkLst>
            <pc:docMk/>
            <pc:sldMk cId="901180773" sldId="2147309758"/>
            <ac:picMk id="27" creationId="{1B37C6C6-7531-1CB1-B19E-DBD58744B191}"/>
          </ac:picMkLst>
        </pc:picChg>
        <pc:picChg chg="del mod">
          <ac:chgData name="Daniel Fidalgo Rodrigues" userId="ac19a5f1-cd12-4788-abd9-270e8625859f" providerId="ADAL" clId="{92327CD7-68A3-4275-AA84-FB03447607CD}" dt="2023-10-18T18:58:11.972" v="178" actId="478"/>
          <ac:picMkLst>
            <pc:docMk/>
            <pc:sldMk cId="901180773" sldId="2147309758"/>
            <ac:picMk id="37" creationId="{E3D9C98A-B398-3E46-52C5-2AB5D6923371}"/>
          </ac:picMkLst>
        </pc:picChg>
        <pc:picChg chg="mod">
          <ac:chgData name="Daniel Fidalgo Rodrigues" userId="ac19a5f1-cd12-4788-abd9-270e8625859f" providerId="ADAL" clId="{92327CD7-68A3-4275-AA84-FB03447607CD}" dt="2023-10-18T17:03:26.423" v="149" actId="1076"/>
          <ac:picMkLst>
            <pc:docMk/>
            <pc:sldMk cId="901180773" sldId="2147309758"/>
            <ac:picMk id="1026" creationId="{066A55B7-F134-85A1-1266-BD71FAD3F7F7}"/>
          </ac:picMkLst>
        </pc:picChg>
        <pc:cxnChg chg="add mod">
          <ac:chgData name="Daniel Fidalgo Rodrigues" userId="ac19a5f1-cd12-4788-abd9-270e8625859f" providerId="ADAL" clId="{92327CD7-68A3-4275-AA84-FB03447607CD}" dt="2023-10-18T16:26:05.097" v="68" actId="14100"/>
          <ac:cxnSpMkLst>
            <pc:docMk/>
            <pc:sldMk cId="901180773" sldId="2147309758"/>
            <ac:cxnSpMk id="20" creationId="{F4F540F7-035C-0715-BDCE-FBB8717AD66C}"/>
          </ac:cxnSpMkLst>
        </pc:cxnChg>
        <pc:cxnChg chg="add del mod">
          <ac:chgData name="Daniel Fidalgo Rodrigues" userId="ac19a5f1-cd12-4788-abd9-270e8625859f" providerId="ADAL" clId="{92327CD7-68A3-4275-AA84-FB03447607CD}" dt="2023-10-18T16:25:55.162" v="65" actId="478"/>
          <ac:cxnSpMkLst>
            <pc:docMk/>
            <pc:sldMk cId="901180773" sldId="2147309758"/>
            <ac:cxnSpMk id="25" creationId="{2870EEE1-400A-0A05-D862-5911E3D9AC8C}"/>
          </ac:cxnSpMkLst>
        </pc:cxnChg>
        <pc:cxnChg chg="add mod">
          <ac:chgData name="Daniel Fidalgo Rodrigues" userId="ac19a5f1-cd12-4788-abd9-270e8625859f" providerId="ADAL" clId="{92327CD7-68A3-4275-AA84-FB03447607CD}" dt="2023-10-18T16:57:43.030" v="105" actId="1076"/>
          <ac:cxnSpMkLst>
            <pc:docMk/>
            <pc:sldMk cId="901180773" sldId="2147309758"/>
            <ac:cxnSpMk id="38" creationId="{5B540F78-0DED-E2C5-63D5-0CB05CBEF4BE}"/>
          </ac:cxnSpMkLst>
        </pc:cxnChg>
        <pc:cxnChg chg="add mod">
          <ac:chgData name="Daniel Fidalgo Rodrigues" userId="ac19a5f1-cd12-4788-abd9-270e8625859f" providerId="ADAL" clId="{92327CD7-68A3-4275-AA84-FB03447607CD}" dt="2023-10-18T17:20:32.706" v="170" actId="1076"/>
          <ac:cxnSpMkLst>
            <pc:docMk/>
            <pc:sldMk cId="901180773" sldId="2147309758"/>
            <ac:cxnSpMk id="41" creationId="{E396B3BF-6EB9-3725-5F95-6AEDC8D88E8A}"/>
          </ac:cxnSpMkLst>
        </pc:cxnChg>
        <pc:cxnChg chg="add mod">
          <ac:chgData name="Daniel Fidalgo Rodrigues" userId="ac19a5f1-cd12-4788-abd9-270e8625859f" providerId="ADAL" clId="{92327CD7-68A3-4275-AA84-FB03447607CD}" dt="2023-10-18T17:13:50.673" v="153" actId="1076"/>
          <ac:cxnSpMkLst>
            <pc:docMk/>
            <pc:sldMk cId="901180773" sldId="2147309758"/>
            <ac:cxnSpMk id="44" creationId="{FEEB77B7-6DBF-A4EF-04FB-F135F0E4F497}"/>
          </ac:cxnSpMkLst>
        </pc:cxnChg>
      </pc:sldChg>
    </pc:docChg>
  </pc:docChgLst>
  <pc:docChgLst>
    <pc:chgData name="Bipin Sanker" userId="S::bipin.sanker@logicinfo.com::b3b6dac7-2b25-4608-a2dd-0e134e225690" providerId="AD" clId="Web-{2FB8380F-03B6-B879-02D6-5743451EFED6}"/>
    <pc:docChg chg="modSld">
      <pc:chgData name="Bipin Sanker" userId="S::bipin.sanker@logicinfo.com::b3b6dac7-2b25-4608-a2dd-0e134e225690" providerId="AD" clId="Web-{2FB8380F-03B6-B879-02D6-5743451EFED6}" dt="2023-11-04T02:19:02.075" v="32" actId="20577"/>
      <pc:docMkLst>
        <pc:docMk/>
      </pc:docMkLst>
      <pc:sldChg chg="modSp">
        <pc:chgData name="Bipin Sanker" userId="S::bipin.sanker@logicinfo.com::b3b6dac7-2b25-4608-a2dd-0e134e225690" providerId="AD" clId="Web-{2FB8380F-03B6-B879-02D6-5743451EFED6}" dt="2023-11-04T02:19:02.075" v="32" actId="20577"/>
        <pc:sldMkLst>
          <pc:docMk/>
          <pc:sldMk cId="4104008625" sldId="2147309769"/>
        </pc:sldMkLst>
        <pc:spChg chg="mod">
          <ac:chgData name="Bipin Sanker" userId="S::bipin.sanker@logicinfo.com::b3b6dac7-2b25-4608-a2dd-0e134e225690" providerId="AD" clId="Web-{2FB8380F-03B6-B879-02D6-5743451EFED6}" dt="2023-11-04T02:19:02.075" v="32" actId="20577"/>
          <ac:spMkLst>
            <pc:docMk/>
            <pc:sldMk cId="4104008625" sldId="2147309769"/>
            <ac:spMk id="6" creationId="{3B644269-0B40-571C-5C6B-BA5104228E80}"/>
          </ac:spMkLst>
        </pc:spChg>
      </pc:sldChg>
    </pc:docChg>
  </pc:docChgLst>
  <pc:docChgLst>
    <pc:chgData name="Bipin Sanker" userId="S::bipin.sanker@logicinfo.com::b3b6dac7-2b25-4608-a2dd-0e134e225690" providerId="AD" clId="Web-{F75BD86C-568B-BEF5-99AB-88696261FC6A}"/>
    <pc:docChg chg="modSld">
      <pc:chgData name="Bipin Sanker" userId="S::bipin.sanker@logicinfo.com::b3b6dac7-2b25-4608-a2dd-0e134e225690" providerId="AD" clId="Web-{F75BD86C-568B-BEF5-99AB-88696261FC6A}" dt="2023-11-05T15:42:57.657" v="9" actId="20577"/>
      <pc:docMkLst>
        <pc:docMk/>
      </pc:docMkLst>
      <pc:sldChg chg="modSp">
        <pc:chgData name="Bipin Sanker" userId="S::bipin.sanker@logicinfo.com::b3b6dac7-2b25-4608-a2dd-0e134e225690" providerId="AD" clId="Web-{F75BD86C-568B-BEF5-99AB-88696261FC6A}" dt="2023-11-05T15:42:57.657" v="9" actId="20577"/>
        <pc:sldMkLst>
          <pc:docMk/>
          <pc:sldMk cId="2839832700" sldId="1036"/>
        </pc:sldMkLst>
        <pc:spChg chg="mod">
          <ac:chgData name="Bipin Sanker" userId="S::bipin.sanker@logicinfo.com::b3b6dac7-2b25-4608-a2dd-0e134e225690" providerId="AD" clId="Web-{F75BD86C-568B-BEF5-99AB-88696261FC6A}" dt="2023-11-05T15:42:57.657" v="9" actId="20577"/>
          <ac:spMkLst>
            <pc:docMk/>
            <pc:sldMk cId="2839832700" sldId="1036"/>
            <ac:spMk id="11" creationId="{EA4B1309-689E-4BD1-91F5-EEA955916D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BFDE03-8872-4156-B0B6-F02DA335A781}"/>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C2201DCD-4C05-4E74-9F3D-2920E40DBDC0}"/>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EB9C8E8-AE7C-4817-8473-B62A1C8EE724}" type="datetimeFigureOut">
              <a:rPr lang="en-US" smtClean="0"/>
              <a:t>7/25/24</a:t>
            </a:fld>
            <a:endParaRPr lang="en-US"/>
          </a:p>
        </p:txBody>
      </p:sp>
      <p:sp>
        <p:nvSpPr>
          <p:cNvPr id="4" name="Footer Placeholder 3">
            <a:extLst>
              <a:ext uri="{FF2B5EF4-FFF2-40B4-BE49-F238E27FC236}">
                <a16:creationId xmlns:a16="http://schemas.microsoft.com/office/drawing/2014/main" id="{6BD4F4E8-CE43-45D3-9460-6D454B5C5793}"/>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8C9CC2-32BA-4322-986D-13E03C7671F8}"/>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0D77F11-0B76-4584-804C-758B2042D5B4}" type="slidenum">
              <a:rPr lang="en-US" smtClean="0"/>
              <a:t>‹#›</a:t>
            </a:fld>
            <a:endParaRPr lang="en-US"/>
          </a:p>
        </p:txBody>
      </p:sp>
    </p:spTree>
    <p:extLst>
      <p:ext uri="{BB962C8B-B14F-4D97-AF65-F5344CB8AC3E}">
        <p14:creationId xmlns:p14="http://schemas.microsoft.com/office/powerpoint/2010/main" val="4180101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9E32320-F792-41E8-A99D-13EB7716E798}" type="datetimeFigureOut">
              <a:rPr lang="en-US" smtClean="0"/>
              <a:t>7/25/24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0DB597B-C429-4831-A717-928B51FA58B0}" type="slidenum">
              <a:rPr lang="en-US" smtClean="0"/>
              <a:t>‹#›</a:t>
            </a:fld>
            <a:endParaRPr lang="en-US"/>
          </a:p>
        </p:txBody>
      </p:sp>
    </p:spTree>
    <p:extLst>
      <p:ext uri="{BB962C8B-B14F-4D97-AF65-F5344CB8AC3E}">
        <p14:creationId xmlns:p14="http://schemas.microsoft.com/office/powerpoint/2010/main" val="27795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50DB597B-C429-4831-A717-928B51FA58B0}" type="slidenum">
              <a:rPr lang="en-US" smtClean="0"/>
              <a:t>1</a:t>
            </a:fld>
            <a:endParaRPr lang="en-US"/>
          </a:p>
        </p:txBody>
      </p:sp>
    </p:spTree>
    <p:extLst>
      <p:ext uri="{BB962C8B-B14F-4D97-AF65-F5344CB8AC3E}">
        <p14:creationId xmlns:p14="http://schemas.microsoft.com/office/powerpoint/2010/main" val="476380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9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CFA3-BACF-4275-82C9-FD1BD2D339F0}"/>
              </a:ext>
            </a:extLst>
          </p:cNvPr>
          <p:cNvSpPr>
            <a:spLocks noGrp="1"/>
          </p:cNvSpPr>
          <p:nvPr>
            <p:ph type="title"/>
          </p:nvPr>
        </p:nvSpPr>
        <p:spPr>
          <a:xfrm>
            <a:off x="381000" y="1749028"/>
            <a:ext cx="9923585" cy="3557395"/>
          </a:xfrm>
          <a:effectLst/>
        </p:spPr>
        <p:txBody>
          <a:bodyPr lIns="274320" rIns="274320" anchor="ctr">
            <a:noAutofit/>
          </a:bodyPr>
          <a:lstStyle>
            <a:lvl1pPr algn="l">
              <a:lnSpc>
                <a:spcPct val="100000"/>
              </a:lnSpc>
              <a:defRPr sz="4800" b="1" i="0">
                <a:solidFill>
                  <a:schemeClr val="bg1"/>
                </a:solidFill>
                <a:effectLst/>
                <a:latin typeface="Montserrat" pitchFamily="2" charset="77"/>
              </a:defRPr>
            </a:lvl1pPr>
          </a:lstStyle>
          <a:p>
            <a:r>
              <a:rPr lang="en-US"/>
              <a:t>Click to edit Master title style</a:t>
            </a:r>
          </a:p>
        </p:txBody>
      </p:sp>
      <p:sp>
        <p:nvSpPr>
          <p:cNvPr id="3" name="Text Placeholder 2">
            <a:extLst>
              <a:ext uri="{FF2B5EF4-FFF2-40B4-BE49-F238E27FC236}">
                <a16:creationId xmlns:a16="http://schemas.microsoft.com/office/drawing/2014/main" id="{A9FAE062-02D9-479B-A543-42022FE2F584}"/>
              </a:ext>
            </a:extLst>
          </p:cNvPr>
          <p:cNvSpPr>
            <a:spLocks noGrp="1"/>
          </p:cNvSpPr>
          <p:nvPr>
            <p:ph type="body" idx="1" hasCustomPrompt="1"/>
          </p:nvPr>
        </p:nvSpPr>
        <p:spPr>
          <a:xfrm>
            <a:off x="381000" y="5726054"/>
            <a:ext cx="11430000" cy="641810"/>
          </a:xfrm>
          <a:effectLst/>
        </p:spPr>
        <p:txBody>
          <a:bodyPr lIns="274320" rIns="274320">
            <a:noAutofit/>
          </a:bodyPr>
          <a:lstStyle>
            <a:lvl1pPr marL="0" indent="0" algn="l" defTabSz="914400" rtl="0" eaLnBrk="1" latinLnBrk="0" hangingPunct="1">
              <a:lnSpc>
                <a:spcPct val="100000"/>
              </a:lnSpc>
              <a:spcBef>
                <a:spcPts val="1000"/>
              </a:spcBef>
              <a:spcAft>
                <a:spcPts val="200"/>
              </a:spcAft>
              <a:buFontTx/>
              <a:buNone/>
              <a:defRPr lang="en-US" sz="2400" b="1" i="0" kern="1200" cap="all" spc="300" baseline="0" dirty="0" smtClean="0">
                <a:solidFill>
                  <a:schemeClr val="bg1"/>
                </a:solidFill>
                <a:effectLst/>
                <a:latin typeface="Montserrat" pitchFamily="2" charset="77"/>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descr="Logo&#10;&#10;Description automatically generated">
            <a:extLst>
              <a:ext uri="{FF2B5EF4-FFF2-40B4-BE49-F238E27FC236}">
                <a16:creationId xmlns:a16="http://schemas.microsoft.com/office/drawing/2014/main" id="{7A2025F4-559B-4D31-9620-C1D2DE5B02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037028" y="460796"/>
            <a:ext cx="1764792" cy="882396"/>
          </a:xfrm>
          <a:prstGeom prst="rect">
            <a:avLst/>
          </a:prstGeom>
        </p:spPr>
      </p:pic>
      <p:sp>
        <p:nvSpPr>
          <p:cNvPr id="9" name="Rectangle 8">
            <a:extLst>
              <a:ext uri="{FF2B5EF4-FFF2-40B4-BE49-F238E27FC236}">
                <a16:creationId xmlns:a16="http://schemas.microsoft.com/office/drawing/2014/main" id="{4E156512-9D7D-4C28-93DA-BAFAE6D024D3}"/>
              </a:ext>
            </a:extLst>
          </p:cNvPr>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94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with footer)">
    <p:spTree>
      <p:nvGrpSpPr>
        <p:cNvPr id="1" name=""/>
        <p:cNvGrpSpPr/>
        <p:nvPr/>
      </p:nvGrpSpPr>
      <p:grpSpPr>
        <a:xfrm>
          <a:off x="0" y="0"/>
          <a:ext cx="0" cy="0"/>
          <a:chOff x="0" y="0"/>
          <a:chExt cx="0" cy="0"/>
        </a:xfrm>
      </p:grpSpPr>
      <p:pic>
        <p:nvPicPr>
          <p:cNvPr id="7" name="Picture 13">
            <a:extLst>
              <a:ext uri="{FF2B5EF4-FFF2-40B4-BE49-F238E27FC236}">
                <a16:creationId xmlns:a16="http://schemas.microsoft.com/office/drawing/2014/main" id="{4DC72E8D-F7C9-42C7-B8A0-4CEE4DAF0A1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200702" y="6406101"/>
            <a:ext cx="811210" cy="389381"/>
          </a:xfrm>
          <a:prstGeom prst="rect">
            <a:avLst/>
          </a:prstGeom>
        </p:spPr>
      </p:pic>
      <p:sp>
        <p:nvSpPr>
          <p:cNvPr id="8" name="Date Placeholder 3">
            <a:extLst>
              <a:ext uri="{FF2B5EF4-FFF2-40B4-BE49-F238E27FC236}">
                <a16:creationId xmlns:a16="http://schemas.microsoft.com/office/drawing/2014/main" id="{0EB8B2EA-43C4-0173-90E2-AA3772EC9C1E}"/>
              </a:ext>
            </a:extLst>
          </p:cNvPr>
          <p:cNvSpPr>
            <a:spLocks noGrp="1"/>
          </p:cNvSpPr>
          <p:nvPr>
            <p:ph type="dt" sz="half" idx="2"/>
          </p:nvPr>
        </p:nvSpPr>
        <p:spPr>
          <a:xfrm>
            <a:off x="4668939" y="6527007"/>
            <a:ext cx="1463040" cy="182880"/>
          </a:xfrm>
          <a:prstGeom prst="rect">
            <a:avLst/>
          </a:prstGeom>
        </p:spPr>
        <p:txBody>
          <a:bodyPr vert="horz" lIns="91440" tIns="45720" rIns="91440" bIns="45720" rtlCol="0" anchor="ctr"/>
          <a:lstStyle>
            <a:lvl1pPr algn="ctr">
              <a:defRPr sz="1100" b="0" i="0">
                <a:solidFill>
                  <a:schemeClr val="tx1">
                    <a:tint val="75000"/>
                  </a:schemeClr>
                </a:solidFill>
                <a:latin typeface="Montserrat Medium" pitchFamily="2" charset="77"/>
              </a:defRPr>
            </a:lvl1pPr>
          </a:lstStyle>
          <a:p>
            <a:fld id="{5F4F93AD-EB8E-41D9-AAB8-D3BE912E4246}" type="datetime1">
              <a:rPr lang="en-US" smtClean="0">
                <a:solidFill>
                  <a:prstClr val="black">
                    <a:tint val="75000"/>
                  </a:prstClr>
                </a:solidFill>
              </a:rPr>
              <a:t>7/25/24</a:t>
            </a:fld>
            <a:endParaRPr lang="en-US">
              <a:solidFill>
                <a:prstClr val="black">
                  <a:tint val="75000"/>
                </a:prstClr>
              </a:solidFill>
            </a:endParaRPr>
          </a:p>
        </p:txBody>
      </p:sp>
      <p:sp>
        <p:nvSpPr>
          <p:cNvPr id="9" name="Footer Placeholder 4">
            <a:extLst>
              <a:ext uri="{FF2B5EF4-FFF2-40B4-BE49-F238E27FC236}">
                <a16:creationId xmlns:a16="http://schemas.microsoft.com/office/drawing/2014/main" id="{B086E87B-98F8-79C3-131B-4BA78D7B0B69}"/>
              </a:ext>
            </a:extLst>
          </p:cNvPr>
          <p:cNvSpPr>
            <a:spLocks noGrp="1"/>
          </p:cNvSpPr>
          <p:nvPr>
            <p:ph type="ftr" sz="quarter" idx="3"/>
          </p:nvPr>
        </p:nvSpPr>
        <p:spPr>
          <a:xfrm>
            <a:off x="834729" y="6527007"/>
            <a:ext cx="3744413" cy="182880"/>
          </a:xfrm>
          <a:prstGeom prst="rect">
            <a:avLst/>
          </a:prstGeom>
        </p:spPr>
        <p:txBody>
          <a:bodyPr vert="horz" lIns="91440" tIns="45720" rIns="91440" bIns="45720" rtlCol="0" anchor="ctr"/>
          <a:lstStyle>
            <a:lvl1pPr algn="l">
              <a:defRPr sz="1100" b="0" i="0" cap="all" baseline="0">
                <a:solidFill>
                  <a:schemeClr val="tx1">
                    <a:tint val="75000"/>
                  </a:schemeClr>
                </a:solidFill>
                <a:latin typeface="Montserrat Medium" pitchFamily="2" charset="77"/>
              </a:defRPr>
            </a:lvl1pPr>
          </a:lstStyle>
          <a:p>
            <a:r>
              <a:rPr lang="en-US">
                <a:solidFill>
                  <a:prstClr val="black">
                    <a:tint val="75000"/>
                  </a:prstClr>
                </a:solidFill>
              </a:rPr>
              <a:t>© 2023 Logic</a:t>
            </a:r>
            <a:r>
              <a:rPr lang="en-US" baseline="30000">
                <a:solidFill>
                  <a:prstClr val="black">
                    <a:tint val="75000"/>
                  </a:prstClr>
                </a:solidFill>
              </a:rPr>
              <a:t>®</a:t>
            </a:r>
            <a:r>
              <a:rPr lang="en-US">
                <a:solidFill>
                  <a:prstClr val="black">
                    <a:tint val="75000"/>
                  </a:prstClr>
                </a:solidFill>
              </a:rPr>
              <a:t>. All rights reserved. </a:t>
            </a:r>
          </a:p>
        </p:txBody>
      </p:sp>
      <p:sp>
        <p:nvSpPr>
          <p:cNvPr id="10" name="Slide Number Placeholder 5">
            <a:extLst>
              <a:ext uri="{FF2B5EF4-FFF2-40B4-BE49-F238E27FC236}">
                <a16:creationId xmlns:a16="http://schemas.microsoft.com/office/drawing/2014/main" id="{18DE89B3-01B2-69A1-C16F-AAE597EA9143}"/>
              </a:ext>
            </a:extLst>
          </p:cNvPr>
          <p:cNvSpPr>
            <a:spLocks noGrp="1"/>
          </p:cNvSpPr>
          <p:nvPr>
            <p:ph type="sldNum" sz="quarter" idx="4"/>
          </p:nvPr>
        </p:nvSpPr>
        <p:spPr>
          <a:xfrm>
            <a:off x="360165" y="6527007"/>
            <a:ext cx="387827" cy="182880"/>
          </a:xfrm>
          <a:prstGeom prst="rect">
            <a:avLst/>
          </a:prstGeom>
        </p:spPr>
        <p:txBody>
          <a:bodyPr vert="horz" lIns="91440" tIns="45720" rIns="91440" bIns="45720" rtlCol="0" anchor="ctr"/>
          <a:lstStyle>
            <a:lvl1pPr algn="l">
              <a:defRPr sz="1100" b="0" i="0">
                <a:solidFill>
                  <a:schemeClr val="tx1">
                    <a:tint val="75000"/>
                  </a:schemeClr>
                </a:solidFill>
                <a:latin typeface="Montserrat Medium" pitchFamily="2" charset="77"/>
              </a:defRPr>
            </a:lvl1pPr>
          </a:lstStyle>
          <a:p>
            <a:fld id="{CBB76C96-7D2C-41FA-B2F8-D0EF723225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9980730"/>
      </p:ext>
    </p:extLst>
  </p:cSld>
  <p:clrMapOvr>
    <a:masterClrMapping/>
  </p:clrMapOvr>
  <p:extLst>
    <p:ext uri="{DCECCB84-F9BA-43D5-87BE-67443E8EF086}">
      <p15:sldGuideLst xmlns:p15="http://schemas.microsoft.com/office/powerpoint/2012/main">
        <p15:guide id="1" pos="2400">
          <p15:clr>
            <a:srgbClr val="FBAE40"/>
          </p15:clr>
        </p15:guide>
        <p15:guide id="2" pos="5280">
          <p15:clr>
            <a:srgbClr val="FBAE40"/>
          </p15:clr>
        </p15:guide>
        <p15:guide id="3" orient="horz" pos="1272">
          <p15:clr>
            <a:srgbClr val="FBAE40"/>
          </p15:clr>
        </p15:guide>
        <p15:guide id="4" orient="horz" pos="30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858962"/>
      </p:ext>
    </p:extLst>
  </p:cSld>
  <p:clrMapOvr>
    <a:masterClrMapping/>
  </p:clrMapOvr>
  <p:extLst>
    <p:ext uri="{DCECCB84-F9BA-43D5-87BE-67443E8EF086}">
      <p15:sldGuideLst xmlns:p15="http://schemas.microsoft.com/office/powerpoint/2012/main">
        <p15:guide id="1" pos="2400">
          <p15:clr>
            <a:srgbClr val="FBAE40"/>
          </p15:clr>
        </p15:guide>
        <p15:guide id="2" pos="5280">
          <p15:clr>
            <a:srgbClr val="FBAE40"/>
          </p15:clr>
        </p15:guide>
        <p15:guide id="3" orient="horz" pos="1272">
          <p15:clr>
            <a:srgbClr val="FBAE40"/>
          </p15:clr>
        </p15:guide>
        <p15:guide id="4" orient="horz" pos="2160">
          <p15:clr>
            <a:srgbClr val="FBAE40"/>
          </p15:clr>
        </p15:guide>
        <p15:guide id="5" orient="horz" pos="3048">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5FF1-64DF-476F-B68A-08B7E490D9D3}"/>
              </a:ext>
            </a:extLst>
          </p:cNvPr>
          <p:cNvSpPr>
            <a:spLocks noGrp="1"/>
          </p:cNvSpPr>
          <p:nvPr>
            <p:ph type="title"/>
          </p:nvPr>
        </p:nvSpPr>
        <p:spPr>
          <a:xfrm>
            <a:off x="390180" y="228600"/>
            <a:ext cx="9363420" cy="914400"/>
          </a:xfrm>
        </p:spPr>
        <p:txBody>
          <a:bodyPr/>
          <a:lstStyle/>
          <a:p>
            <a:r>
              <a:rPr lang="en-US"/>
              <a:t>Click to edit Master title style</a:t>
            </a:r>
          </a:p>
        </p:txBody>
      </p:sp>
      <p:sp>
        <p:nvSpPr>
          <p:cNvPr id="4" name="Date Placeholder 3">
            <a:extLst>
              <a:ext uri="{FF2B5EF4-FFF2-40B4-BE49-F238E27FC236}">
                <a16:creationId xmlns:a16="http://schemas.microsoft.com/office/drawing/2014/main" id="{BD5BFB84-D0B8-46C4-B981-5BDCFF0140BF}"/>
              </a:ext>
            </a:extLst>
          </p:cNvPr>
          <p:cNvSpPr>
            <a:spLocks noGrp="1"/>
          </p:cNvSpPr>
          <p:nvPr>
            <p:ph type="dt" sz="half" idx="10"/>
          </p:nvPr>
        </p:nvSpPr>
        <p:spPr/>
        <p:txBody>
          <a:bodyPr/>
          <a:lstStyle/>
          <a:p>
            <a:fld id="{3F515C9A-595B-443B-8254-290778D3E63B}" type="datetimeFigureOut">
              <a:rPr lang="en-US" smtClean="0">
                <a:solidFill>
                  <a:prstClr val="black">
                    <a:tint val="75000"/>
                  </a:prstClr>
                </a:solidFill>
              </a:rPr>
              <a:pPr/>
              <a:t>7/25/24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1045158-627B-4955-84D9-981A344BE183}"/>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6DBF662-9EB9-4701-86B8-A7036010A204}"/>
              </a:ext>
            </a:extLst>
          </p:cNvPr>
          <p:cNvSpPr>
            <a:spLocks noGrp="1"/>
          </p:cNvSpPr>
          <p:nvPr>
            <p:ph type="sldNum" sz="quarter" idx="12"/>
          </p:nvPr>
        </p:nvSpPr>
        <p:spPr/>
        <p:txBody>
          <a:bodyPr/>
          <a:lstStyle/>
          <a:p>
            <a:fld id="{CBB76C96-7D2C-41FA-B2F8-D0EF72322569}" type="slidenum">
              <a:rPr lang="en-US" smtClean="0">
                <a:solidFill>
                  <a:prstClr val="black">
                    <a:tint val="75000"/>
                  </a:prstClr>
                </a:solidFill>
              </a:rPr>
              <a:pPr/>
              <a:t>‹#›</a:t>
            </a:fld>
            <a:endParaRPr lang="en-US">
              <a:solidFill>
                <a:prstClr val="black">
                  <a:tint val="75000"/>
                </a:prstClr>
              </a:solidFill>
            </a:endParaRPr>
          </a:p>
        </p:txBody>
      </p:sp>
      <p:sp>
        <p:nvSpPr>
          <p:cNvPr id="8" name="Content Placeholder 7">
            <a:extLst>
              <a:ext uri="{FF2B5EF4-FFF2-40B4-BE49-F238E27FC236}">
                <a16:creationId xmlns:a16="http://schemas.microsoft.com/office/drawing/2014/main" id="{112C6D8F-0113-4316-80F8-C2E1EAC31E25}"/>
              </a:ext>
            </a:extLst>
          </p:cNvPr>
          <p:cNvSpPr>
            <a:spLocks noGrp="1"/>
          </p:cNvSpPr>
          <p:nvPr>
            <p:ph sz="quarter" idx="13" hasCustomPrompt="1"/>
          </p:nvPr>
        </p:nvSpPr>
        <p:spPr>
          <a:xfrm>
            <a:off x="381000" y="1371600"/>
            <a:ext cx="11430000" cy="4914900"/>
          </a:xfrm>
        </p:spPr>
        <p:txBody>
          <a:bodyPr/>
          <a:lstStyle>
            <a:lvl1pPr>
              <a:spcBef>
                <a:spcPts val="150"/>
              </a:spcBef>
              <a:spcAft>
                <a:spcPts val="150"/>
              </a:spcAft>
              <a:defRPr/>
            </a:lvl1pPr>
            <a:lvl2pPr>
              <a:spcBef>
                <a:spcPts val="150"/>
              </a:spcBef>
              <a:spcAft>
                <a:spcPts val="150"/>
              </a:spcAft>
              <a:defRPr/>
            </a:lvl2pPr>
            <a:lvl3pPr>
              <a:spcBef>
                <a:spcPts val="150"/>
              </a:spcBef>
              <a:spcAft>
                <a:spcPts val="150"/>
              </a:spcAft>
              <a:defRPr/>
            </a:lvl3pPr>
            <a:lvl8pPr>
              <a:lnSpc>
                <a:spcPct val="100000"/>
              </a:lnSpc>
              <a:defRPr/>
            </a:lvl8pPr>
            <a:lvl9pPr>
              <a:lnSpc>
                <a:spcPct val="100000"/>
              </a:lnSpc>
              <a:defRPr/>
            </a:lvl9pPr>
          </a:lstStyle>
          <a:p>
            <a:pPr lvl="0"/>
            <a:r>
              <a:rPr lang="en-US"/>
              <a:t>Level 1 Bullet</a:t>
            </a:r>
          </a:p>
          <a:p>
            <a:pPr lvl="1"/>
            <a:r>
              <a:rPr lang="en-US"/>
              <a:t>Level 2 Bullet</a:t>
            </a:r>
          </a:p>
          <a:p>
            <a:pPr lvl="2"/>
            <a:r>
              <a:rPr lang="en-US"/>
              <a:t>Level 3 Bullet</a:t>
            </a:r>
          </a:p>
          <a:p>
            <a:pPr lvl="3"/>
            <a:r>
              <a:rPr lang="en-US"/>
              <a:t>Body Text  (no bullets)</a:t>
            </a:r>
          </a:p>
          <a:p>
            <a:pPr lvl="4"/>
            <a:r>
              <a:rPr lang="en-US"/>
              <a:t>Heading 1</a:t>
            </a:r>
          </a:p>
          <a:p>
            <a:pPr lvl="5"/>
            <a:r>
              <a:rPr lang="en-US"/>
              <a:t>Heading 2</a:t>
            </a:r>
          </a:p>
          <a:p>
            <a:pPr lvl="6"/>
            <a:r>
              <a:rPr lang="en-US"/>
              <a:t>Heading 3</a:t>
            </a:r>
          </a:p>
          <a:p>
            <a:pPr lvl="7"/>
            <a:r>
              <a:rPr lang="en-US"/>
              <a:t>Bold Quotation”</a:t>
            </a:r>
          </a:p>
          <a:p>
            <a:pPr lvl="8"/>
            <a:r>
              <a:rPr lang="en-US"/>
              <a:t>Subtle Quotation”</a:t>
            </a:r>
          </a:p>
        </p:txBody>
      </p:sp>
    </p:spTree>
    <p:extLst>
      <p:ext uri="{BB962C8B-B14F-4D97-AF65-F5344CB8AC3E}">
        <p14:creationId xmlns:p14="http://schemas.microsoft.com/office/powerpoint/2010/main" val="3033046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5_Section Header">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outdoor object, dark, pylon&#10;&#10;Description automatically generated">
            <a:extLst>
              <a:ext uri="{FF2B5EF4-FFF2-40B4-BE49-F238E27FC236}">
                <a16:creationId xmlns:a16="http://schemas.microsoft.com/office/drawing/2014/main" id="{4C21C3B9-DDAC-1A43-993C-9F7A4CD718BD}"/>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pic>
        <p:nvPicPr>
          <p:cNvPr id="7" name="Picture 6">
            <a:extLst>
              <a:ext uri="{FF2B5EF4-FFF2-40B4-BE49-F238E27FC236}">
                <a16:creationId xmlns:a16="http://schemas.microsoft.com/office/drawing/2014/main" id="{F1A92504-A9B8-7F43-B739-7CA18284D870}"/>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0322567" y="5743384"/>
            <a:ext cx="1560327" cy="748957"/>
          </a:xfrm>
          <a:prstGeom prst="rect">
            <a:avLst/>
          </a:prstGeom>
        </p:spPr>
      </p:pic>
      <p:sp>
        <p:nvSpPr>
          <p:cNvPr id="8" name="Rectangle 7">
            <a:extLst>
              <a:ext uri="{FF2B5EF4-FFF2-40B4-BE49-F238E27FC236}">
                <a16:creationId xmlns:a16="http://schemas.microsoft.com/office/drawing/2014/main" id="{D65E7D3C-B151-42A5-A96A-805F7DD731E0}"/>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768693"/>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6_Section Header">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outdoor object, dark, pylon&#10;&#10;Description automatically generated">
            <a:extLst>
              <a:ext uri="{FF2B5EF4-FFF2-40B4-BE49-F238E27FC236}">
                <a16:creationId xmlns:a16="http://schemas.microsoft.com/office/drawing/2014/main" id="{4C21C3B9-DDAC-1A43-993C-9F7A4CD718BD}"/>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sp>
        <p:nvSpPr>
          <p:cNvPr id="8" name="Rectangle 7">
            <a:extLst>
              <a:ext uri="{FF2B5EF4-FFF2-40B4-BE49-F238E27FC236}">
                <a16:creationId xmlns:a16="http://schemas.microsoft.com/office/drawing/2014/main" id="{D65E7D3C-B151-42A5-A96A-805F7DD731E0}"/>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202889"/>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bg>
      <p:bgPr>
        <a:solidFill>
          <a:schemeClr val="accent6"/>
        </a:solidFill>
        <a:effectLst/>
      </p:bgPr>
    </p:bg>
    <p:spTree>
      <p:nvGrpSpPr>
        <p:cNvPr id="1" name=""/>
        <p:cNvGrpSpPr/>
        <p:nvPr/>
      </p:nvGrpSpPr>
      <p:grpSpPr>
        <a:xfrm>
          <a:off x="0" y="0"/>
          <a:ext cx="0" cy="0"/>
          <a:chOff x="0" y="0"/>
          <a:chExt cx="0" cy="0"/>
        </a:xfrm>
      </p:grpSpPr>
      <p:pic>
        <p:nvPicPr>
          <p:cNvPr id="13" name="Picture 12" descr="A picture containing outdoor object, dark, pylon&#10;&#10;Description automatically generated">
            <a:extLst>
              <a:ext uri="{FF2B5EF4-FFF2-40B4-BE49-F238E27FC236}">
                <a16:creationId xmlns:a16="http://schemas.microsoft.com/office/drawing/2014/main" id="{4AF6450F-4394-FB4D-952C-2F6C9E813C69}"/>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sp>
        <p:nvSpPr>
          <p:cNvPr id="2" name="Title 1">
            <a:extLst>
              <a:ext uri="{FF2B5EF4-FFF2-40B4-BE49-F238E27FC236}">
                <a16:creationId xmlns:a16="http://schemas.microsoft.com/office/drawing/2014/main" id="{906BCFA3-BACF-4275-82C9-FD1BD2D339F0}"/>
              </a:ext>
            </a:extLst>
          </p:cNvPr>
          <p:cNvSpPr>
            <a:spLocks noGrp="1"/>
          </p:cNvSpPr>
          <p:nvPr>
            <p:ph type="title"/>
          </p:nvPr>
        </p:nvSpPr>
        <p:spPr>
          <a:xfrm>
            <a:off x="381000" y="365705"/>
            <a:ext cx="5605346" cy="2148895"/>
          </a:xfrm>
          <a:effectLst/>
        </p:spPr>
        <p:txBody>
          <a:bodyPr lIns="274320" rIns="274320" anchor="ctr">
            <a:noAutofit/>
          </a:bodyPr>
          <a:lstStyle>
            <a:lvl1pPr algn="l">
              <a:lnSpc>
                <a:spcPct val="100000"/>
              </a:lnSpc>
              <a:defRPr sz="4800" b="1" i="0">
                <a:solidFill>
                  <a:schemeClr val="bg1"/>
                </a:solidFill>
                <a:effectLst/>
                <a:latin typeface="Montserrat" pitchFamily="2" charset="77"/>
              </a:defRPr>
            </a:lvl1pPr>
          </a:lstStyle>
          <a:p>
            <a:r>
              <a:rPr lang="en-US"/>
              <a:t>Click to edit Master title style</a:t>
            </a:r>
          </a:p>
        </p:txBody>
      </p:sp>
      <p:sp>
        <p:nvSpPr>
          <p:cNvPr id="3" name="Text Placeholder 2">
            <a:extLst>
              <a:ext uri="{FF2B5EF4-FFF2-40B4-BE49-F238E27FC236}">
                <a16:creationId xmlns:a16="http://schemas.microsoft.com/office/drawing/2014/main" id="{A9FAE062-02D9-479B-A543-42022FE2F584}"/>
              </a:ext>
            </a:extLst>
          </p:cNvPr>
          <p:cNvSpPr>
            <a:spLocks noGrp="1"/>
          </p:cNvSpPr>
          <p:nvPr>
            <p:ph type="body" idx="1" hasCustomPrompt="1"/>
          </p:nvPr>
        </p:nvSpPr>
        <p:spPr>
          <a:xfrm>
            <a:off x="381000" y="2841171"/>
            <a:ext cx="5605346" cy="3090706"/>
          </a:xfrm>
          <a:effectLst/>
        </p:spPr>
        <p:txBody>
          <a:bodyPr lIns="274320" rIns="274320">
            <a:noAutofit/>
          </a:bodyPr>
          <a:lstStyle>
            <a:lvl1pPr marL="0" indent="0" algn="l" defTabSz="914400" rtl="0" eaLnBrk="1" latinLnBrk="0" hangingPunct="1">
              <a:lnSpc>
                <a:spcPct val="100000"/>
              </a:lnSpc>
              <a:spcBef>
                <a:spcPts val="1000"/>
              </a:spcBef>
              <a:spcAft>
                <a:spcPts val="200"/>
              </a:spcAft>
              <a:buFontTx/>
              <a:buNone/>
              <a:defRPr lang="en-US" sz="1800" b="0" i="0" kern="1200" cap="none" spc="0" baseline="0" dirty="0" smtClean="0">
                <a:solidFill>
                  <a:schemeClr val="bg1"/>
                </a:solidFill>
                <a:effectLst/>
                <a:latin typeface="Montserrat" pitchFamily="2" charset="77"/>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a:extLst>
              <a:ext uri="{FF2B5EF4-FFF2-40B4-BE49-F238E27FC236}">
                <a16:creationId xmlns:a16="http://schemas.microsoft.com/office/drawing/2014/main" id="{3B376485-2B9B-7045-A32E-E92E8CD1184D}"/>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9738367" y="3078139"/>
            <a:ext cx="1560327" cy="748957"/>
          </a:xfrm>
          <a:prstGeom prst="rect">
            <a:avLst/>
          </a:prstGeom>
        </p:spPr>
      </p:pic>
      <p:sp>
        <p:nvSpPr>
          <p:cNvPr id="8" name="Rectangle 7">
            <a:extLst>
              <a:ext uri="{FF2B5EF4-FFF2-40B4-BE49-F238E27FC236}">
                <a16:creationId xmlns:a16="http://schemas.microsoft.com/office/drawing/2014/main" id="{7F2F0A43-D36A-4073-B74A-1536BDB8D7BC}"/>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6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12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CFA3-BACF-4275-82C9-FD1BD2D339F0}"/>
              </a:ext>
            </a:extLst>
          </p:cNvPr>
          <p:cNvSpPr>
            <a:spLocks noGrp="1"/>
          </p:cNvSpPr>
          <p:nvPr>
            <p:ph type="title"/>
          </p:nvPr>
        </p:nvSpPr>
        <p:spPr>
          <a:xfrm>
            <a:off x="381001" y="2035625"/>
            <a:ext cx="5715000" cy="2788297"/>
          </a:xfrm>
          <a:effectLst/>
        </p:spPr>
        <p:txBody>
          <a:bodyPr lIns="274320" rIns="274320" anchor="ctr">
            <a:noAutofit/>
          </a:bodyPr>
          <a:lstStyle>
            <a:lvl1pPr algn="l">
              <a:lnSpc>
                <a:spcPct val="100000"/>
              </a:lnSpc>
              <a:defRPr sz="4800" b="1" i="0">
                <a:solidFill>
                  <a:schemeClr val="bg1"/>
                </a:solidFill>
                <a:effectLst/>
                <a:latin typeface="Montserrat" pitchFamily="2" charset="77"/>
              </a:defRPr>
            </a:lvl1pPr>
          </a:lstStyle>
          <a:p>
            <a:r>
              <a:rPr lang="en-US"/>
              <a:t>Click to edit Master title style</a:t>
            </a:r>
          </a:p>
        </p:txBody>
      </p:sp>
      <p:sp>
        <p:nvSpPr>
          <p:cNvPr id="3" name="Text Placeholder 2">
            <a:extLst>
              <a:ext uri="{FF2B5EF4-FFF2-40B4-BE49-F238E27FC236}">
                <a16:creationId xmlns:a16="http://schemas.microsoft.com/office/drawing/2014/main" id="{A9FAE062-02D9-479B-A543-42022FE2F584}"/>
              </a:ext>
            </a:extLst>
          </p:cNvPr>
          <p:cNvSpPr>
            <a:spLocks noGrp="1"/>
          </p:cNvSpPr>
          <p:nvPr>
            <p:ph type="body" idx="1" hasCustomPrompt="1"/>
          </p:nvPr>
        </p:nvSpPr>
        <p:spPr>
          <a:xfrm>
            <a:off x="381000" y="571499"/>
            <a:ext cx="5715000" cy="800101"/>
          </a:xfrm>
          <a:effectLst/>
        </p:spPr>
        <p:txBody>
          <a:bodyPr lIns="274320" rIns="274320" anchor="t">
            <a:noAutofit/>
          </a:bodyPr>
          <a:lstStyle>
            <a:lvl1pPr marL="0" indent="0" algn="l" defTabSz="914400" rtl="0" eaLnBrk="1" latinLnBrk="0" hangingPunct="1">
              <a:lnSpc>
                <a:spcPct val="100000"/>
              </a:lnSpc>
              <a:spcBef>
                <a:spcPts val="1000"/>
              </a:spcBef>
              <a:spcAft>
                <a:spcPts val="200"/>
              </a:spcAft>
              <a:buFontTx/>
              <a:buNone/>
              <a:defRPr lang="en-US" sz="2800" b="0" i="0" kern="1200" cap="all" spc="300" baseline="0" dirty="0" smtClean="0">
                <a:solidFill>
                  <a:schemeClr val="accent1"/>
                </a:solidFill>
                <a:effectLst/>
                <a:latin typeface="Montserrat" pitchFamily="2" charset="77"/>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t>
            </a:r>
          </a:p>
        </p:txBody>
      </p:sp>
      <p:pic>
        <p:nvPicPr>
          <p:cNvPr id="6" name="Picture 5" descr="A picture containing outdoor object, dark, pylon&#10;&#10;Description automatically generated">
            <a:extLst>
              <a:ext uri="{FF2B5EF4-FFF2-40B4-BE49-F238E27FC236}">
                <a16:creationId xmlns:a16="http://schemas.microsoft.com/office/drawing/2014/main" id="{4C21C3B9-DDAC-1A43-993C-9F7A4CD718BD}"/>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pic>
        <p:nvPicPr>
          <p:cNvPr id="7" name="Picture 6">
            <a:extLst>
              <a:ext uri="{FF2B5EF4-FFF2-40B4-BE49-F238E27FC236}">
                <a16:creationId xmlns:a16="http://schemas.microsoft.com/office/drawing/2014/main" id="{F1A92504-A9B8-7F43-B739-7CA18284D870}"/>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9738367" y="3078139"/>
            <a:ext cx="1560327" cy="748957"/>
          </a:xfrm>
          <a:prstGeom prst="rect">
            <a:avLst/>
          </a:prstGeom>
        </p:spPr>
      </p:pic>
      <p:sp>
        <p:nvSpPr>
          <p:cNvPr id="8" name="Rectangle 7">
            <a:extLst>
              <a:ext uri="{FF2B5EF4-FFF2-40B4-BE49-F238E27FC236}">
                <a16:creationId xmlns:a16="http://schemas.microsoft.com/office/drawing/2014/main" id="{D65E7D3C-B151-42A5-A96A-805F7DD731E0}"/>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520024"/>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Agend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picture containing outdoor object, dark, pylon&#10;&#10;Description automatically generated">
            <a:extLst>
              <a:ext uri="{FF2B5EF4-FFF2-40B4-BE49-F238E27FC236}">
                <a16:creationId xmlns:a16="http://schemas.microsoft.com/office/drawing/2014/main" id="{4AF6450F-4394-FB4D-952C-2F6C9E813C6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sp>
        <p:nvSpPr>
          <p:cNvPr id="2" name="Title 1">
            <a:extLst>
              <a:ext uri="{FF2B5EF4-FFF2-40B4-BE49-F238E27FC236}">
                <a16:creationId xmlns:a16="http://schemas.microsoft.com/office/drawing/2014/main" id="{906BCFA3-BACF-4275-82C9-FD1BD2D339F0}"/>
              </a:ext>
            </a:extLst>
          </p:cNvPr>
          <p:cNvSpPr>
            <a:spLocks noGrp="1"/>
          </p:cNvSpPr>
          <p:nvPr>
            <p:ph type="title"/>
          </p:nvPr>
        </p:nvSpPr>
        <p:spPr>
          <a:xfrm>
            <a:off x="381000" y="365705"/>
            <a:ext cx="5605346" cy="2148895"/>
          </a:xfrm>
          <a:effectLst/>
        </p:spPr>
        <p:txBody>
          <a:bodyPr lIns="274320" rIns="274320" anchor="ctr">
            <a:noAutofit/>
          </a:bodyPr>
          <a:lstStyle>
            <a:lvl1pPr algn="l">
              <a:lnSpc>
                <a:spcPct val="100000"/>
              </a:lnSpc>
              <a:defRPr sz="4800" b="1" i="0">
                <a:solidFill>
                  <a:schemeClr val="bg1"/>
                </a:solidFill>
                <a:effectLst/>
                <a:latin typeface="Montserrat" pitchFamily="2" charset="77"/>
              </a:defRPr>
            </a:lvl1pPr>
          </a:lstStyle>
          <a:p>
            <a:r>
              <a:rPr lang="en-US"/>
              <a:t>Click to edit Master title style</a:t>
            </a:r>
          </a:p>
        </p:txBody>
      </p:sp>
      <p:sp>
        <p:nvSpPr>
          <p:cNvPr id="3" name="Text Placeholder 2">
            <a:extLst>
              <a:ext uri="{FF2B5EF4-FFF2-40B4-BE49-F238E27FC236}">
                <a16:creationId xmlns:a16="http://schemas.microsoft.com/office/drawing/2014/main" id="{A9FAE062-02D9-479B-A543-42022FE2F584}"/>
              </a:ext>
            </a:extLst>
          </p:cNvPr>
          <p:cNvSpPr>
            <a:spLocks noGrp="1"/>
          </p:cNvSpPr>
          <p:nvPr>
            <p:ph type="body" idx="1" hasCustomPrompt="1"/>
          </p:nvPr>
        </p:nvSpPr>
        <p:spPr>
          <a:xfrm>
            <a:off x="381000" y="2841171"/>
            <a:ext cx="5605346" cy="3090706"/>
          </a:xfrm>
          <a:effectLst/>
        </p:spPr>
        <p:txBody>
          <a:bodyPr lIns="274320" rIns="274320">
            <a:noAutofit/>
          </a:bodyPr>
          <a:lstStyle>
            <a:lvl1pPr marL="0" indent="0" algn="l" defTabSz="914400" rtl="0" eaLnBrk="1" latinLnBrk="0" hangingPunct="1">
              <a:lnSpc>
                <a:spcPct val="100000"/>
              </a:lnSpc>
              <a:spcBef>
                <a:spcPts val="1000"/>
              </a:spcBef>
              <a:spcAft>
                <a:spcPts val="200"/>
              </a:spcAft>
              <a:buFontTx/>
              <a:buNone/>
              <a:defRPr lang="en-US" sz="1800" b="0" i="0" kern="1200" cap="none" spc="0" baseline="0" dirty="0" smtClean="0">
                <a:solidFill>
                  <a:schemeClr val="bg1"/>
                </a:solidFill>
                <a:effectLst/>
                <a:latin typeface="Montserrat" pitchFamily="2" charset="77"/>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a:extLst>
              <a:ext uri="{FF2B5EF4-FFF2-40B4-BE49-F238E27FC236}">
                <a16:creationId xmlns:a16="http://schemas.microsoft.com/office/drawing/2014/main" id="{3B376485-2B9B-7045-A32E-E92E8CD1184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0400103" y="226656"/>
            <a:ext cx="1560327" cy="748957"/>
          </a:xfrm>
          <a:prstGeom prst="rect">
            <a:avLst/>
          </a:prstGeom>
        </p:spPr>
      </p:pic>
      <p:sp>
        <p:nvSpPr>
          <p:cNvPr id="8" name="Rectangle 7">
            <a:extLst>
              <a:ext uri="{FF2B5EF4-FFF2-40B4-BE49-F238E27FC236}">
                <a16:creationId xmlns:a16="http://schemas.microsoft.com/office/drawing/2014/main" id="{7F2F0A43-D36A-4073-B74A-1536BDB8D7BC}"/>
              </a:ext>
            </a:extLst>
          </p:cNvPr>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21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2_Agend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picture containing outdoor object, dark, pylon&#10;&#10;Description automatically generated">
            <a:extLst>
              <a:ext uri="{FF2B5EF4-FFF2-40B4-BE49-F238E27FC236}">
                <a16:creationId xmlns:a16="http://schemas.microsoft.com/office/drawing/2014/main" id="{4AF6450F-4394-FB4D-952C-2F6C9E813C6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sp>
        <p:nvSpPr>
          <p:cNvPr id="2" name="Title 1">
            <a:extLst>
              <a:ext uri="{FF2B5EF4-FFF2-40B4-BE49-F238E27FC236}">
                <a16:creationId xmlns:a16="http://schemas.microsoft.com/office/drawing/2014/main" id="{906BCFA3-BACF-4275-82C9-FD1BD2D339F0}"/>
              </a:ext>
            </a:extLst>
          </p:cNvPr>
          <p:cNvSpPr>
            <a:spLocks noGrp="1"/>
          </p:cNvSpPr>
          <p:nvPr>
            <p:ph type="title"/>
          </p:nvPr>
        </p:nvSpPr>
        <p:spPr>
          <a:xfrm>
            <a:off x="381000" y="365705"/>
            <a:ext cx="5605346" cy="2148895"/>
          </a:xfrm>
          <a:effectLst/>
        </p:spPr>
        <p:txBody>
          <a:bodyPr lIns="274320" rIns="274320" anchor="ctr">
            <a:noAutofit/>
          </a:bodyPr>
          <a:lstStyle>
            <a:lvl1pPr algn="l">
              <a:lnSpc>
                <a:spcPct val="100000"/>
              </a:lnSpc>
              <a:defRPr sz="4800" b="1" i="0">
                <a:solidFill>
                  <a:schemeClr val="bg1"/>
                </a:solidFill>
                <a:effectLst/>
                <a:latin typeface="Montserrat" pitchFamily="2" charset="77"/>
              </a:defRPr>
            </a:lvl1pPr>
          </a:lstStyle>
          <a:p>
            <a:r>
              <a:rPr lang="en-US"/>
              <a:t>Click to edit Master title style</a:t>
            </a:r>
          </a:p>
        </p:txBody>
      </p:sp>
      <p:sp>
        <p:nvSpPr>
          <p:cNvPr id="3" name="Text Placeholder 2">
            <a:extLst>
              <a:ext uri="{FF2B5EF4-FFF2-40B4-BE49-F238E27FC236}">
                <a16:creationId xmlns:a16="http://schemas.microsoft.com/office/drawing/2014/main" id="{A9FAE062-02D9-479B-A543-42022FE2F584}"/>
              </a:ext>
            </a:extLst>
          </p:cNvPr>
          <p:cNvSpPr>
            <a:spLocks noGrp="1"/>
          </p:cNvSpPr>
          <p:nvPr>
            <p:ph type="body" idx="1" hasCustomPrompt="1"/>
          </p:nvPr>
        </p:nvSpPr>
        <p:spPr>
          <a:xfrm>
            <a:off x="381000" y="2841171"/>
            <a:ext cx="5605346" cy="3090706"/>
          </a:xfrm>
          <a:effectLst/>
        </p:spPr>
        <p:txBody>
          <a:bodyPr lIns="274320" rIns="274320">
            <a:noAutofit/>
          </a:bodyPr>
          <a:lstStyle>
            <a:lvl1pPr marL="0" indent="0" algn="l" defTabSz="914400" rtl="0" eaLnBrk="1" latinLnBrk="0" hangingPunct="1">
              <a:lnSpc>
                <a:spcPct val="100000"/>
              </a:lnSpc>
              <a:spcBef>
                <a:spcPts val="1000"/>
              </a:spcBef>
              <a:spcAft>
                <a:spcPts val="200"/>
              </a:spcAft>
              <a:buFontTx/>
              <a:buNone/>
              <a:defRPr lang="en-US" sz="1800" b="0" i="0" kern="1200" cap="none" spc="0" baseline="0" dirty="0" smtClean="0">
                <a:solidFill>
                  <a:schemeClr val="bg1"/>
                </a:solidFill>
                <a:effectLst/>
                <a:latin typeface="Montserrat" pitchFamily="2" charset="77"/>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0" name="Picture 9">
            <a:extLst>
              <a:ext uri="{FF2B5EF4-FFF2-40B4-BE49-F238E27FC236}">
                <a16:creationId xmlns:a16="http://schemas.microsoft.com/office/drawing/2014/main" id="{3B376485-2B9B-7045-A32E-E92E8CD1184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0250673" y="3054521"/>
            <a:ext cx="1560327" cy="748957"/>
          </a:xfrm>
          <a:prstGeom prst="rect">
            <a:avLst/>
          </a:prstGeom>
        </p:spPr>
      </p:pic>
      <p:sp>
        <p:nvSpPr>
          <p:cNvPr id="8" name="Rectangle 7">
            <a:extLst>
              <a:ext uri="{FF2B5EF4-FFF2-40B4-BE49-F238E27FC236}">
                <a16:creationId xmlns:a16="http://schemas.microsoft.com/office/drawing/2014/main" id="{7F2F0A43-D36A-4073-B74A-1536BDB8D7BC}"/>
              </a:ext>
            </a:extLst>
          </p:cNvPr>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98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_Section Header">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outdoor object, dark, pylon&#10;&#10;Description automatically generated">
            <a:extLst>
              <a:ext uri="{FF2B5EF4-FFF2-40B4-BE49-F238E27FC236}">
                <a16:creationId xmlns:a16="http://schemas.microsoft.com/office/drawing/2014/main" id="{4C21C3B9-DDAC-1A43-993C-9F7A4CD718BD}"/>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pic>
        <p:nvPicPr>
          <p:cNvPr id="7" name="Picture 6">
            <a:extLst>
              <a:ext uri="{FF2B5EF4-FFF2-40B4-BE49-F238E27FC236}">
                <a16:creationId xmlns:a16="http://schemas.microsoft.com/office/drawing/2014/main" id="{F1A92504-A9B8-7F43-B739-7CA18284D870}"/>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0322567" y="5743384"/>
            <a:ext cx="1560327" cy="748957"/>
          </a:xfrm>
          <a:prstGeom prst="rect">
            <a:avLst/>
          </a:prstGeom>
        </p:spPr>
      </p:pic>
      <p:sp>
        <p:nvSpPr>
          <p:cNvPr id="8" name="Rectangle 7">
            <a:extLst>
              <a:ext uri="{FF2B5EF4-FFF2-40B4-BE49-F238E27FC236}">
                <a16:creationId xmlns:a16="http://schemas.microsoft.com/office/drawing/2014/main" id="{D65E7D3C-B151-42A5-A96A-805F7DD731E0}"/>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59847BF4-6605-1CF9-9F8A-19FC88B9323A}"/>
              </a:ext>
            </a:extLst>
          </p:cNvPr>
          <p:cNvSpPr>
            <a:spLocks noGrp="1" noChangeAspect="1"/>
          </p:cNvSpPr>
          <p:nvPr>
            <p:ph type="pic" sz="quarter" idx="10" hasCustomPrompt="1"/>
          </p:nvPr>
        </p:nvSpPr>
        <p:spPr>
          <a:xfrm>
            <a:off x="1272722" y="2340251"/>
            <a:ext cx="1278950" cy="127895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9" name="TextBox 8">
            <a:extLst>
              <a:ext uri="{FF2B5EF4-FFF2-40B4-BE49-F238E27FC236}">
                <a16:creationId xmlns:a16="http://schemas.microsoft.com/office/drawing/2014/main" id="{76FD6A72-E250-53E5-EBC4-B9BEADF92CD3}"/>
              </a:ext>
            </a:extLst>
          </p:cNvPr>
          <p:cNvSpPr txBox="1"/>
          <p:nvPr userDrawn="1"/>
        </p:nvSpPr>
        <p:spPr>
          <a:xfrm>
            <a:off x="452967" y="347902"/>
            <a:ext cx="4677833" cy="400110"/>
          </a:xfrm>
          <a:prstGeom prst="rect">
            <a:avLst/>
          </a:prstGeom>
          <a:noFill/>
          <a:ln>
            <a:noFill/>
          </a:ln>
        </p:spPr>
        <p:txBody>
          <a:bodyPr wrap="square" rtlCol="0">
            <a:spAutoFit/>
          </a:bodyPr>
          <a:lstStyle/>
          <a:p>
            <a:r>
              <a:rPr lang="en-US" sz="2000" b="1" spc="300" baseline="0">
                <a:solidFill>
                  <a:schemeClr val="accent1"/>
                </a:solidFill>
                <a:latin typeface="+mj-lt"/>
              </a:rPr>
              <a:t>INTRODUCTIONS</a:t>
            </a:r>
            <a:endParaRPr lang="en-US" sz="2800" b="1" spc="300" baseline="0">
              <a:solidFill>
                <a:schemeClr val="accent1"/>
              </a:solidFill>
              <a:latin typeface="+mj-lt"/>
            </a:endParaRPr>
          </a:p>
        </p:txBody>
      </p:sp>
      <p:sp>
        <p:nvSpPr>
          <p:cNvPr id="14" name="Text Placeholder 13">
            <a:extLst>
              <a:ext uri="{FF2B5EF4-FFF2-40B4-BE49-F238E27FC236}">
                <a16:creationId xmlns:a16="http://schemas.microsoft.com/office/drawing/2014/main" id="{EDE17F48-8F47-5218-1EBA-9D11AD275949}"/>
              </a:ext>
            </a:extLst>
          </p:cNvPr>
          <p:cNvSpPr>
            <a:spLocks noGrp="1"/>
          </p:cNvSpPr>
          <p:nvPr>
            <p:ph type="body" sz="quarter" idx="14" hasCustomPrompt="1"/>
          </p:nvPr>
        </p:nvSpPr>
        <p:spPr>
          <a:xfrm>
            <a:off x="586317" y="3722845"/>
            <a:ext cx="26517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8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16" name="Text Placeholder 15">
            <a:extLst>
              <a:ext uri="{FF2B5EF4-FFF2-40B4-BE49-F238E27FC236}">
                <a16:creationId xmlns:a16="http://schemas.microsoft.com/office/drawing/2014/main" id="{6D09F550-4934-9D66-FE34-ED5EC5ED4540}"/>
              </a:ext>
            </a:extLst>
          </p:cNvPr>
          <p:cNvSpPr>
            <a:spLocks noGrp="1"/>
          </p:cNvSpPr>
          <p:nvPr>
            <p:ph type="body" sz="quarter" idx="15" hasCustomPrompt="1"/>
          </p:nvPr>
        </p:nvSpPr>
        <p:spPr>
          <a:xfrm>
            <a:off x="586317" y="4097758"/>
            <a:ext cx="2651760" cy="533686"/>
          </a:xfrm>
        </p:spPr>
        <p:txBody>
          <a:bodyPr lIns="0" tIns="0" rIns="0" bIns="0" anchor="t"/>
          <a:lstStyle>
            <a:lvl4pPr algn="ctr">
              <a:defRPr sz="1600" b="0">
                <a:solidFill>
                  <a:schemeClr val="accent4"/>
                </a:solidFill>
              </a:defRPr>
            </a:lvl4pPr>
          </a:lstStyle>
          <a:p>
            <a:pPr lvl="3"/>
            <a:r>
              <a:rPr lang="en-US"/>
              <a:t>Job Title</a:t>
            </a:r>
          </a:p>
        </p:txBody>
      </p:sp>
      <p:sp>
        <p:nvSpPr>
          <p:cNvPr id="17" name="Picture Placeholder 4">
            <a:extLst>
              <a:ext uri="{FF2B5EF4-FFF2-40B4-BE49-F238E27FC236}">
                <a16:creationId xmlns:a16="http://schemas.microsoft.com/office/drawing/2014/main" id="{CAD62642-1935-8EF0-B2F4-8CAC736A014A}"/>
              </a:ext>
            </a:extLst>
          </p:cNvPr>
          <p:cNvSpPr>
            <a:spLocks noGrp="1" noChangeAspect="1"/>
          </p:cNvSpPr>
          <p:nvPr>
            <p:ph type="pic" sz="quarter" idx="16" hasCustomPrompt="1"/>
          </p:nvPr>
        </p:nvSpPr>
        <p:spPr>
          <a:xfrm>
            <a:off x="4086661" y="2340251"/>
            <a:ext cx="1278950" cy="127895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18" name="Text Placeholder 13">
            <a:extLst>
              <a:ext uri="{FF2B5EF4-FFF2-40B4-BE49-F238E27FC236}">
                <a16:creationId xmlns:a16="http://schemas.microsoft.com/office/drawing/2014/main" id="{D5C044AB-CB1E-9D1E-6930-31A6C9C3685E}"/>
              </a:ext>
            </a:extLst>
          </p:cNvPr>
          <p:cNvSpPr>
            <a:spLocks noGrp="1"/>
          </p:cNvSpPr>
          <p:nvPr>
            <p:ph type="body" sz="quarter" idx="17" hasCustomPrompt="1"/>
          </p:nvPr>
        </p:nvSpPr>
        <p:spPr>
          <a:xfrm>
            <a:off x="3400256" y="3722845"/>
            <a:ext cx="26517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8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19" name="Text Placeholder 15">
            <a:extLst>
              <a:ext uri="{FF2B5EF4-FFF2-40B4-BE49-F238E27FC236}">
                <a16:creationId xmlns:a16="http://schemas.microsoft.com/office/drawing/2014/main" id="{1460B589-1853-F0FA-8F80-33DCA4FADBF6}"/>
              </a:ext>
            </a:extLst>
          </p:cNvPr>
          <p:cNvSpPr>
            <a:spLocks noGrp="1"/>
          </p:cNvSpPr>
          <p:nvPr>
            <p:ph type="body" sz="quarter" idx="18" hasCustomPrompt="1"/>
          </p:nvPr>
        </p:nvSpPr>
        <p:spPr>
          <a:xfrm>
            <a:off x="3400256" y="4097758"/>
            <a:ext cx="2651760" cy="533686"/>
          </a:xfrm>
        </p:spPr>
        <p:txBody>
          <a:bodyPr lIns="0" tIns="0" rIns="0" bIns="0" anchor="t"/>
          <a:lstStyle>
            <a:lvl4pPr algn="ctr">
              <a:defRPr sz="1600" b="0">
                <a:solidFill>
                  <a:schemeClr val="accent4"/>
                </a:solidFill>
              </a:defRPr>
            </a:lvl4pPr>
          </a:lstStyle>
          <a:p>
            <a:pPr lvl="3"/>
            <a:r>
              <a:rPr lang="en-US"/>
              <a:t>Job Title</a:t>
            </a:r>
          </a:p>
        </p:txBody>
      </p:sp>
      <p:sp>
        <p:nvSpPr>
          <p:cNvPr id="26" name="Picture Placeholder 4">
            <a:extLst>
              <a:ext uri="{FF2B5EF4-FFF2-40B4-BE49-F238E27FC236}">
                <a16:creationId xmlns:a16="http://schemas.microsoft.com/office/drawing/2014/main" id="{438A008B-BB3D-A9CB-2300-E9AC121E456B}"/>
              </a:ext>
            </a:extLst>
          </p:cNvPr>
          <p:cNvSpPr>
            <a:spLocks noGrp="1" noChangeAspect="1"/>
          </p:cNvSpPr>
          <p:nvPr>
            <p:ph type="pic" sz="quarter" idx="25" hasCustomPrompt="1"/>
          </p:nvPr>
        </p:nvSpPr>
        <p:spPr>
          <a:xfrm>
            <a:off x="6878743" y="2340251"/>
            <a:ext cx="1278950" cy="127895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27" name="Text Placeholder 13">
            <a:extLst>
              <a:ext uri="{FF2B5EF4-FFF2-40B4-BE49-F238E27FC236}">
                <a16:creationId xmlns:a16="http://schemas.microsoft.com/office/drawing/2014/main" id="{6EB3A451-7C80-EEDE-CE26-EDFB86EA1824}"/>
              </a:ext>
            </a:extLst>
          </p:cNvPr>
          <p:cNvSpPr>
            <a:spLocks noGrp="1"/>
          </p:cNvSpPr>
          <p:nvPr>
            <p:ph type="body" sz="quarter" idx="26" hasCustomPrompt="1"/>
          </p:nvPr>
        </p:nvSpPr>
        <p:spPr>
          <a:xfrm>
            <a:off x="6192338" y="3722845"/>
            <a:ext cx="26517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8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28" name="Text Placeholder 15">
            <a:extLst>
              <a:ext uri="{FF2B5EF4-FFF2-40B4-BE49-F238E27FC236}">
                <a16:creationId xmlns:a16="http://schemas.microsoft.com/office/drawing/2014/main" id="{09FDCF51-D13C-6363-B1E8-86B99BEB2D94}"/>
              </a:ext>
            </a:extLst>
          </p:cNvPr>
          <p:cNvSpPr>
            <a:spLocks noGrp="1"/>
          </p:cNvSpPr>
          <p:nvPr>
            <p:ph type="body" sz="quarter" idx="27" hasCustomPrompt="1"/>
          </p:nvPr>
        </p:nvSpPr>
        <p:spPr>
          <a:xfrm>
            <a:off x="6192338" y="4097758"/>
            <a:ext cx="2651760" cy="533686"/>
          </a:xfrm>
        </p:spPr>
        <p:txBody>
          <a:bodyPr lIns="0" tIns="0" rIns="0" bIns="0" anchor="t"/>
          <a:lstStyle>
            <a:lvl4pPr algn="ctr">
              <a:defRPr sz="1600" b="0">
                <a:solidFill>
                  <a:schemeClr val="accent4"/>
                </a:solidFill>
              </a:defRPr>
            </a:lvl4pPr>
          </a:lstStyle>
          <a:p>
            <a:pPr lvl="3"/>
            <a:r>
              <a:rPr lang="en-US"/>
              <a:t>Job Title</a:t>
            </a:r>
          </a:p>
        </p:txBody>
      </p:sp>
      <p:sp>
        <p:nvSpPr>
          <p:cNvPr id="29" name="Picture Placeholder 4">
            <a:extLst>
              <a:ext uri="{FF2B5EF4-FFF2-40B4-BE49-F238E27FC236}">
                <a16:creationId xmlns:a16="http://schemas.microsoft.com/office/drawing/2014/main" id="{2A48F9A1-8DDA-447E-D640-B84656F4C1A7}"/>
              </a:ext>
            </a:extLst>
          </p:cNvPr>
          <p:cNvSpPr>
            <a:spLocks noGrp="1" noChangeAspect="1"/>
          </p:cNvSpPr>
          <p:nvPr>
            <p:ph type="pic" sz="quarter" idx="28" hasCustomPrompt="1"/>
          </p:nvPr>
        </p:nvSpPr>
        <p:spPr>
          <a:xfrm>
            <a:off x="9714538" y="2340251"/>
            <a:ext cx="1278950" cy="127895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30" name="Text Placeholder 13">
            <a:extLst>
              <a:ext uri="{FF2B5EF4-FFF2-40B4-BE49-F238E27FC236}">
                <a16:creationId xmlns:a16="http://schemas.microsoft.com/office/drawing/2014/main" id="{0AAEAAC6-56DF-9FE8-F962-18512BA7AA67}"/>
              </a:ext>
            </a:extLst>
          </p:cNvPr>
          <p:cNvSpPr>
            <a:spLocks noGrp="1"/>
          </p:cNvSpPr>
          <p:nvPr>
            <p:ph type="body" sz="quarter" idx="29" hasCustomPrompt="1"/>
          </p:nvPr>
        </p:nvSpPr>
        <p:spPr>
          <a:xfrm>
            <a:off x="9028133" y="3722845"/>
            <a:ext cx="26517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8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31" name="Text Placeholder 15">
            <a:extLst>
              <a:ext uri="{FF2B5EF4-FFF2-40B4-BE49-F238E27FC236}">
                <a16:creationId xmlns:a16="http://schemas.microsoft.com/office/drawing/2014/main" id="{9C120103-CA15-1519-C78B-DF35EE5D3C82}"/>
              </a:ext>
            </a:extLst>
          </p:cNvPr>
          <p:cNvSpPr>
            <a:spLocks noGrp="1"/>
          </p:cNvSpPr>
          <p:nvPr>
            <p:ph type="body" sz="quarter" idx="30" hasCustomPrompt="1"/>
          </p:nvPr>
        </p:nvSpPr>
        <p:spPr>
          <a:xfrm>
            <a:off x="9028133" y="4097758"/>
            <a:ext cx="2651760" cy="533686"/>
          </a:xfrm>
        </p:spPr>
        <p:txBody>
          <a:bodyPr lIns="0" tIns="0" rIns="0" bIns="0" anchor="t"/>
          <a:lstStyle>
            <a:lvl4pPr algn="ctr">
              <a:defRPr sz="1600" b="0">
                <a:solidFill>
                  <a:schemeClr val="accent4"/>
                </a:solidFill>
              </a:defRPr>
            </a:lvl4pPr>
          </a:lstStyle>
          <a:p>
            <a:pPr lvl="3"/>
            <a:r>
              <a:rPr lang="en-US"/>
              <a:t>Job Title</a:t>
            </a:r>
          </a:p>
        </p:txBody>
      </p:sp>
      <p:sp>
        <p:nvSpPr>
          <p:cNvPr id="2" name="TextBox 1">
            <a:extLst>
              <a:ext uri="{FF2B5EF4-FFF2-40B4-BE49-F238E27FC236}">
                <a16:creationId xmlns:a16="http://schemas.microsoft.com/office/drawing/2014/main" id="{D8B18684-6364-75E8-67F6-CC1873EBF3E1}"/>
              </a:ext>
            </a:extLst>
          </p:cNvPr>
          <p:cNvSpPr txBox="1"/>
          <p:nvPr userDrawn="1"/>
        </p:nvSpPr>
        <p:spPr>
          <a:xfrm>
            <a:off x="452967" y="713308"/>
            <a:ext cx="5320609" cy="707886"/>
          </a:xfrm>
          <a:prstGeom prst="rect">
            <a:avLst/>
          </a:prstGeom>
          <a:noFill/>
        </p:spPr>
        <p:txBody>
          <a:bodyPr wrap="square" rtlCol="0">
            <a:spAutoFit/>
          </a:bodyPr>
          <a:lstStyle/>
          <a:p>
            <a:r>
              <a:rPr lang="en-US" sz="4000" b="1">
                <a:solidFill>
                  <a:schemeClr val="bg1"/>
                </a:solidFill>
                <a:latin typeface="+mj-lt"/>
              </a:rPr>
              <a:t>Your Logic Team:</a:t>
            </a:r>
          </a:p>
        </p:txBody>
      </p:sp>
    </p:spTree>
    <p:extLst>
      <p:ext uri="{BB962C8B-B14F-4D97-AF65-F5344CB8AC3E}">
        <p14:creationId xmlns:p14="http://schemas.microsoft.com/office/powerpoint/2010/main" val="3464779926"/>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Section Header">
    <p:bg>
      <p:bgPr>
        <a:solidFill>
          <a:schemeClr val="tx2"/>
        </a:solidFill>
        <a:effectLst/>
      </p:bgPr>
    </p:bg>
    <p:spTree>
      <p:nvGrpSpPr>
        <p:cNvPr id="1" name=""/>
        <p:cNvGrpSpPr/>
        <p:nvPr/>
      </p:nvGrpSpPr>
      <p:grpSpPr>
        <a:xfrm>
          <a:off x="0" y="0"/>
          <a:ext cx="0" cy="0"/>
          <a:chOff x="0" y="0"/>
          <a:chExt cx="0" cy="0"/>
        </a:xfrm>
      </p:grpSpPr>
      <p:pic>
        <p:nvPicPr>
          <p:cNvPr id="6" name="Picture 5" descr="A picture containing outdoor object, dark, pylon&#10;&#10;Description automatically generated">
            <a:extLst>
              <a:ext uri="{FF2B5EF4-FFF2-40B4-BE49-F238E27FC236}">
                <a16:creationId xmlns:a16="http://schemas.microsoft.com/office/drawing/2014/main" id="{4C21C3B9-DDAC-1A43-993C-9F7A4CD718BD}"/>
              </a:ext>
            </a:extLst>
          </p:cNvPr>
          <p:cNvPicPr>
            <a:picLocks noGrp="1" noRot="1" noChangeAspect="1" noMove="1" noResize="1" noEditPoints="1" noAdjustHandles="1" noChangeArrowheads="1" noChangeShapeType="1" noCrop="1"/>
          </p:cNvPicPr>
          <p:nvPr userDrawn="1"/>
        </p:nvPicPr>
        <p:blipFill rotWithShape="1">
          <a:blip r:embed="rId2" cstate="screen">
            <a:extLst>
              <a:ext uri="{28A0092B-C50C-407E-A947-70E740481C1C}">
                <a14:useLocalDpi xmlns:a14="http://schemas.microsoft.com/office/drawing/2010/main"/>
              </a:ext>
            </a:extLst>
          </a:blip>
          <a:srcRect l="14467" t="-3892"/>
          <a:stretch/>
        </p:blipFill>
        <p:spPr>
          <a:xfrm rot="10800000">
            <a:off x="6205655" y="17638"/>
            <a:ext cx="5986343" cy="6857999"/>
          </a:xfrm>
          <a:prstGeom prst="rect">
            <a:avLst/>
          </a:prstGeom>
        </p:spPr>
      </p:pic>
      <p:pic>
        <p:nvPicPr>
          <p:cNvPr id="7" name="Picture 6">
            <a:extLst>
              <a:ext uri="{FF2B5EF4-FFF2-40B4-BE49-F238E27FC236}">
                <a16:creationId xmlns:a16="http://schemas.microsoft.com/office/drawing/2014/main" id="{F1A92504-A9B8-7F43-B739-7CA18284D870}"/>
              </a:ext>
            </a:extLst>
          </p:cNvPr>
          <p:cNvPicPr>
            <a:picLocks noGrp="1" noRot="1" noChangeAspect="1" noMove="1" noResize="1" noEditPoints="1" noAdjustHandles="1" noChangeArrowheads="1" noChangeShapeType="1" noCrop="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0322567" y="5743384"/>
            <a:ext cx="1560327" cy="748957"/>
          </a:xfrm>
          <a:prstGeom prst="rect">
            <a:avLst/>
          </a:prstGeom>
        </p:spPr>
      </p:pic>
      <p:sp>
        <p:nvSpPr>
          <p:cNvPr id="8" name="Rectangle 7">
            <a:extLst>
              <a:ext uri="{FF2B5EF4-FFF2-40B4-BE49-F238E27FC236}">
                <a16:creationId xmlns:a16="http://schemas.microsoft.com/office/drawing/2014/main" id="{D65E7D3C-B151-42A5-A96A-805F7DD731E0}"/>
              </a:ext>
            </a:extLst>
          </p:cNvPr>
          <p:cNvSpPr>
            <a:spLocks noGrp="1" noRot="1" noMove="1" noResize="1" noEditPoints="1" noAdjustHandles="1" noChangeArrowheads="1" noChangeShapeType="1"/>
          </p:cNvSpPr>
          <p:nvPr userDrawn="1"/>
        </p:nvSpPr>
        <p:spPr>
          <a:xfrm>
            <a:off x="0" y="6748272"/>
            <a:ext cx="12192000" cy="109728"/>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59847BF4-6605-1CF9-9F8A-19FC88B9323A}"/>
              </a:ext>
            </a:extLst>
          </p:cNvPr>
          <p:cNvSpPr>
            <a:spLocks noGrp="1" noChangeAspect="1"/>
          </p:cNvSpPr>
          <p:nvPr>
            <p:ph type="pic" sz="quarter" idx="10" hasCustomPrompt="1"/>
          </p:nvPr>
        </p:nvSpPr>
        <p:spPr>
          <a:xfrm>
            <a:off x="925691" y="1514909"/>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9" name="TextBox 8">
            <a:extLst>
              <a:ext uri="{FF2B5EF4-FFF2-40B4-BE49-F238E27FC236}">
                <a16:creationId xmlns:a16="http://schemas.microsoft.com/office/drawing/2014/main" id="{76FD6A72-E250-53E5-EBC4-B9BEADF92CD3}"/>
              </a:ext>
            </a:extLst>
          </p:cNvPr>
          <p:cNvSpPr txBox="1"/>
          <p:nvPr userDrawn="1"/>
        </p:nvSpPr>
        <p:spPr>
          <a:xfrm>
            <a:off x="452967" y="289222"/>
            <a:ext cx="4677833" cy="400110"/>
          </a:xfrm>
          <a:prstGeom prst="rect">
            <a:avLst/>
          </a:prstGeom>
          <a:noFill/>
          <a:ln>
            <a:noFill/>
          </a:ln>
        </p:spPr>
        <p:txBody>
          <a:bodyPr wrap="square" rtlCol="0">
            <a:spAutoFit/>
          </a:bodyPr>
          <a:lstStyle/>
          <a:p>
            <a:r>
              <a:rPr lang="en-US" sz="2000" b="1" spc="300" baseline="0">
                <a:solidFill>
                  <a:schemeClr val="accent1"/>
                </a:solidFill>
                <a:latin typeface="+mj-lt"/>
              </a:rPr>
              <a:t>INTRODUCTIONS</a:t>
            </a:r>
            <a:endParaRPr lang="en-US" sz="2800" b="1" spc="300" baseline="0">
              <a:solidFill>
                <a:schemeClr val="accent1"/>
              </a:solidFill>
              <a:latin typeface="+mj-lt"/>
            </a:endParaRPr>
          </a:p>
        </p:txBody>
      </p:sp>
      <p:sp>
        <p:nvSpPr>
          <p:cNvPr id="14" name="Text Placeholder 13">
            <a:extLst>
              <a:ext uri="{FF2B5EF4-FFF2-40B4-BE49-F238E27FC236}">
                <a16:creationId xmlns:a16="http://schemas.microsoft.com/office/drawing/2014/main" id="{EDE17F48-8F47-5218-1EBA-9D11AD275949}"/>
              </a:ext>
            </a:extLst>
          </p:cNvPr>
          <p:cNvSpPr>
            <a:spLocks noGrp="1"/>
          </p:cNvSpPr>
          <p:nvPr>
            <p:ph type="body" sz="quarter" idx="14" hasCustomPrompt="1"/>
          </p:nvPr>
        </p:nvSpPr>
        <p:spPr>
          <a:xfrm>
            <a:off x="377051" y="2692789"/>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16" name="Text Placeholder 15">
            <a:extLst>
              <a:ext uri="{FF2B5EF4-FFF2-40B4-BE49-F238E27FC236}">
                <a16:creationId xmlns:a16="http://schemas.microsoft.com/office/drawing/2014/main" id="{6D09F550-4934-9D66-FE34-ED5EC5ED4540}"/>
              </a:ext>
            </a:extLst>
          </p:cNvPr>
          <p:cNvSpPr>
            <a:spLocks noGrp="1"/>
          </p:cNvSpPr>
          <p:nvPr>
            <p:ph type="body" sz="quarter" idx="15" hasCustomPrompt="1"/>
          </p:nvPr>
        </p:nvSpPr>
        <p:spPr>
          <a:xfrm>
            <a:off x="377051" y="3067702"/>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17" name="Picture Placeholder 4">
            <a:extLst>
              <a:ext uri="{FF2B5EF4-FFF2-40B4-BE49-F238E27FC236}">
                <a16:creationId xmlns:a16="http://schemas.microsoft.com/office/drawing/2014/main" id="{CAD62642-1935-8EF0-B2F4-8CAC736A014A}"/>
              </a:ext>
            </a:extLst>
          </p:cNvPr>
          <p:cNvSpPr>
            <a:spLocks noGrp="1" noChangeAspect="1"/>
          </p:cNvSpPr>
          <p:nvPr>
            <p:ph type="pic" sz="quarter" idx="16" hasCustomPrompt="1"/>
          </p:nvPr>
        </p:nvSpPr>
        <p:spPr>
          <a:xfrm>
            <a:off x="3252806" y="1514909"/>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18" name="Text Placeholder 13">
            <a:extLst>
              <a:ext uri="{FF2B5EF4-FFF2-40B4-BE49-F238E27FC236}">
                <a16:creationId xmlns:a16="http://schemas.microsoft.com/office/drawing/2014/main" id="{D5C044AB-CB1E-9D1E-6930-31A6C9C3685E}"/>
              </a:ext>
            </a:extLst>
          </p:cNvPr>
          <p:cNvSpPr>
            <a:spLocks noGrp="1"/>
          </p:cNvSpPr>
          <p:nvPr>
            <p:ph type="body" sz="quarter" idx="17" hasCustomPrompt="1"/>
          </p:nvPr>
        </p:nvSpPr>
        <p:spPr>
          <a:xfrm>
            <a:off x="2704166" y="2692789"/>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19" name="Text Placeholder 15">
            <a:extLst>
              <a:ext uri="{FF2B5EF4-FFF2-40B4-BE49-F238E27FC236}">
                <a16:creationId xmlns:a16="http://schemas.microsoft.com/office/drawing/2014/main" id="{1460B589-1853-F0FA-8F80-33DCA4FADBF6}"/>
              </a:ext>
            </a:extLst>
          </p:cNvPr>
          <p:cNvSpPr>
            <a:spLocks noGrp="1"/>
          </p:cNvSpPr>
          <p:nvPr>
            <p:ph type="body" sz="quarter" idx="18" hasCustomPrompt="1"/>
          </p:nvPr>
        </p:nvSpPr>
        <p:spPr>
          <a:xfrm>
            <a:off x="2704166" y="3067702"/>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26" name="Picture Placeholder 4">
            <a:extLst>
              <a:ext uri="{FF2B5EF4-FFF2-40B4-BE49-F238E27FC236}">
                <a16:creationId xmlns:a16="http://schemas.microsoft.com/office/drawing/2014/main" id="{438A008B-BB3D-A9CB-2300-E9AC121E456B}"/>
              </a:ext>
            </a:extLst>
          </p:cNvPr>
          <p:cNvSpPr>
            <a:spLocks noGrp="1" noChangeAspect="1"/>
          </p:cNvSpPr>
          <p:nvPr>
            <p:ph type="pic" sz="quarter" idx="25" hasCustomPrompt="1"/>
          </p:nvPr>
        </p:nvSpPr>
        <p:spPr>
          <a:xfrm>
            <a:off x="5579921" y="1514909"/>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27" name="Text Placeholder 13">
            <a:extLst>
              <a:ext uri="{FF2B5EF4-FFF2-40B4-BE49-F238E27FC236}">
                <a16:creationId xmlns:a16="http://schemas.microsoft.com/office/drawing/2014/main" id="{6EB3A451-7C80-EEDE-CE26-EDFB86EA1824}"/>
              </a:ext>
            </a:extLst>
          </p:cNvPr>
          <p:cNvSpPr>
            <a:spLocks noGrp="1"/>
          </p:cNvSpPr>
          <p:nvPr>
            <p:ph type="body" sz="quarter" idx="26" hasCustomPrompt="1"/>
          </p:nvPr>
        </p:nvSpPr>
        <p:spPr>
          <a:xfrm>
            <a:off x="5031281" y="2692789"/>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28" name="Text Placeholder 15">
            <a:extLst>
              <a:ext uri="{FF2B5EF4-FFF2-40B4-BE49-F238E27FC236}">
                <a16:creationId xmlns:a16="http://schemas.microsoft.com/office/drawing/2014/main" id="{09FDCF51-D13C-6363-B1E8-86B99BEB2D94}"/>
              </a:ext>
            </a:extLst>
          </p:cNvPr>
          <p:cNvSpPr>
            <a:spLocks noGrp="1"/>
          </p:cNvSpPr>
          <p:nvPr>
            <p:ph type="body" sz="quarter" idx="27" hasCustomPrompt="1"/>
          </p:nvPr>
        </p:nvSpPr>
        <p:spPr>
          <a:xfrm>
            <a:off x="5031281" y="3067702"/>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29" name="Picture Placeholder 4">
            <a:extLst>
              <a:ext uri="{FF2B5EF4-FFF2-40B4-BE49-F238E27FC236}">
                <a16:creationId xmlns:a16="http://schemas.microsoft.com/office/drawing/2014/main" id="{2A48F9A1-8DDA-447E-D640-B84656F4C1A7}"/>
              </a:ext>
            </a:extLst>
          </p:cNvPr>
          <p:cNvSpPr>
            <a:spLocks noGrp="1" noChangeAspect="1"/>
          </p:cNvSpPr>
          <p:nvPr>
            <p:ph type="pic" sz="quarter" idx="28" hasCustomPrompt="1"/>
          </p:nvPr>
        </p:nvSpPr>
        <p:spPr>
          <a:xfrm>
            <a:off x="7907036" y="1514909"/>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30" name="Text Placeholder 13">
            <a:extLst>
              <a:ext uri="{FF2B5EF4-FFF2-40B4-BE49-F238E27FC236}">
                <a16:creationId xmlns:a16="http://schemas.microsoft.com/office/drawing/2014/main" id="{0AAEAAC6-56DF-9FE8-F962-18512BA7AA67}"/>
              </a:ext>
            </a:extLst>
          </p:cNvPr>
          <p:cNvSpPr>
            <a:spLocks noGrp="1"/>
          </p:cNvSpPr>
          <p:nvPr>
            <p:ph type="body" sz="quarter" idx="29" hasCustomPrompt="1"/>
          </p:nvPr>
        </p:nvSpPr>
        <p:spPr>
          <a:xfrm>
            <a:off x="7358396" y="2692789"/>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31" name="Text Placeholder 15">
            <a:extLst>
              <a:ext uri="{FF2B5EF4-FFF2-40B4-BE49-F238E27FC236}">
                <a16:creationId xmlns:a16="http://schemas.microsoft.com/office/drawing/2014/main" id="{9C120103-CA15-1519-C78B-DF35EE5D3C82}"/>
              </a:ext>
            </a:extLst>
          </p:cNvPr>
          <p:cNvSpPr>
            <a:spLocks noGrp="1"/>
          </p:cNvSpPr>
          <p:nvPr>
            <p:ph type="body" sz="quarter" idx="30" hasCustomPrompt="1"/>
          </p:nvPr>
        </p:nvSpPr>
        <p:spPr>
          <a:xfrm>
            <a:off x="7358396" y="3067702"/>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2" name="TextBox 1">
            <a:extLst>
              <a:ext uri="{FF2B5EF4-FFF2-40B4-BE49-F238E27FC236}">
                <a16:creationId xmlns:a16="http://schemas.microsoft.com/office/drawing/2014/main" id="{D8B18684-6364-75E8-67F6-CC1873EBF3E1}"/>
              </a:ext>
            </a:extLst>
          </p:cNvPr>
          <p:cNvSpPr txBox="1"/>
          <p:nvPr userDrawn="1"/>
        </p:nvSpPr>
        <p:spPr>
          <a:xfrm>
            <a:off x="452967" y="654628"/>
            <a:ext cx="5320609" cy="707886"/>
          </a:xfrm>
          <a:prstGeom prst="rect">
            <a:avLst/>
          </a:prstGeom>
          <a:noFill/>
        </p:spPr>
        <p:txBody>
          <a:bodyPr wrap="square" rtlCol="0">
            <a:spAutoFit/>
          </a:bodyPr>
          <a:lstStyle/>
          <a:p>
            <a:r>
              <a:rPr lang="en-US" sz="4000" b="1">
                <a:solidFill>
                  <a:schemeClr val="bg1"/>
                </a:solidFill>
                <a:latin typeface="+mj-lt"/>
              </a:rPr>
              <a:t>Your Logic Team:</a:t>
            </a:r>
          </a:p>
        </p:txBody>
      </p:sp>
      <p:sp>
        <p:nvSpPr>
          <p:cNvPr id="20" name="Text Placeholder 13">
            <a:extLst>
              <a:ext uri="{FF2B5EF4-FFF2-40B4-BE49-F238E27FC236}">
                <a16:creationId xmlns:a16="http://schemas.microsoft.com/office/drawing/2014/main" id="{AFC08BEA-4464-FD20-DE2E-66D52CD14675}"/>
              </a:ext>
            </a:extLst>
          </p:cNvPr>
          <p:cNvSpPr>
            <a:spLocks noGrp="1"/>
          </p:cNvSpPr>
          <p:nvPr>
            <p:ph type="body" sz="quarter" idx="31" hasCustomPrompt="1"/>
          </p:nvPr>
        </p:nvSpPr>
        <p:spPr>
          <a:xfrm>
            <a:off x="9685511" y="2692789"/>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21" name="Text Placeholder 15">
            <a:extLst>
              <a:ext uri="{FF2B5EF4-FFF2-40B4-BE49-F238E27FC236}">
                <a16:creationId xmlns:a16="http://schemas.microsoft.com/office/drawing/2014/main" id="{4CA8A10A-F811-F67E-C120-B09EA3E94A59}"/>
              </a:ext>
            </a:extLst>
          </p:cNvPr>
          <p:cNvSpPr>
            <a:spLocks noGrp="1"/>
          </p:cNvSpPr>
          <p:nvPr>
            <p:ph type="body" sz="quarter" idx="32" hasCustomPrompt="1"/>
          </p:nvPr>
        </p:nvSpPr>
        <p:spPr>
          <a:xfrm>
            <a:off x="9685511" y="3067702"/>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10" name="Picture Placeholder 9">
            <a:extLst>
              <a:ext uri="{FF2B5EF4-FFF2-40B4-BE49-F238E27FC236}">
                <a16:creationId xmlns:a16="http://schemas.microsoft.com/office/drawing/2014/main" id="{37DAAD34-A80B-13F3-562F-C6F877A9E72B}"/>
              </a:ext>
            </a:extLst>
          </p:cNvPr>
          <p:cNvSpPr>
            <a:spLocks noGrp="1" noChangeAspect="1"/>
          </p:cNvSpPr>
          <p:nvPr>
            <p:ph type="pic" sz="quarter" idx="33" hasCustomPrompt="1"/>
          </p:nvPr>
        </p:nvSpPr>
        <p:spPr>
          <a:xfrm>
            <a:off x="10234151" y="1514909"/>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vert="horz" lIns="91440" tIns="45720" rIns="91440" bIns="45720" rtlCol="0" anchor="ctr">
            <a:noAutofit/>
          </a:bodyPr>
          <a:lstStyle>
            <a:lvl1pPr>
              <a:defRPr lang="en-US" sz="900">
                <a:solidFill>
                  <a:schemeClr val="bg1"/>
                </a:solidFill>
              </a:defRPr>
            </a:lvl1pPr>
          </a:lstStyle>
          <a:p>
            <a:pPr marL="0" lvl="0" indent="0" algn="ctr">
              <a:buNone/>
            </a:pPr>
            <a:r>
              <a:rPr lang="en-US"/>
              <a:t>INSERT</a:t>
            </a:r>
            <a:br>
              <a:rPr lang="en-US"/>
            </a:br>
            <a:r>
              <a:rPr lang="en-US"/>
              <a:t>PHOTO</a:t>
            </a:r>
          </a:p>
        </p:txBody>
      </p:sp>
      <p:sp>
        <p:nvSpPr>
          <p:cNvPr id="24" name="Picture Placeholder 4">
            <a:extLst>
              <a:ext uri="{FF2B5EF4-FFF2-40B4-BE49-F238E27FC236}">
                <a16:creationId xmlns:a16="http://schemas.microsoft.com/office/drawing/2014/main" id="{BC0D9658-4956-FB7B-EA01-25BB86CC6312}"/>
              </a:ext>
            </a:extLst>
          </p:cNvPr>
          <p:cNvSpPr>
            <a:spLocks noGrp="1" noChangeAspect="1"/>
          </p:cNvSpPr>
          <p:nvPr>
            <p:ph type="pic" sz="quarter" idx="34" hasCustomPrompt="1"/>
          </p:nvPr>
        </p:nvSpPr>
        <p:spPr>
          <a:xfrm>
            <a:off x="919590" y="3739597"/>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25" name="Text Placeholder 13">
            <a:extLst>
              <a:ext uri="{FF2B5EF4-FFF2-40B4-BE49-F238E27FC236}">
                <a16:creationId xmlns:a16="http://schemas.microsoft.com/office/drawing/2014/main" id="{AFF4B014-0914-CC73-1643-2FF0479A268E}"/>
              </a:ext>
            </a:extLst>
          </p:cNvPr>
          <p:cNvSpPr>
            <a:spLocks noGrp="1"/>
          </p:cNvSpPr>
          <p:nvPr>
            <p:ph type="body" sz="quarter" idx="35" hasCustomPrompt="1"/>
          </p:nvPr>
        </p:nvSpPr>
        <p:spPr>
          <a:xfrm>
            <a:off x="370950" y="4917477"/>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32" name="Text Placeholder 15">
            <a:extLst>
              <a:ext uri="{FF2B5EF4-FFF2-40B4-BE49-F238E27FC236}">
                <a16:creationId xmlns:a16="http://schemas.microsoft.com/office/drawing/2014/main" id="{B725B9C7-D26D-DA60-432D-D041110B0B9B}"/>
              </a:ext>
            </a:extLst>
          </p:cNvPr>
          <p:cNvSpPr>
            <a:spLocks noGrp="1"/>
          </p:cNvSpPr>
          <p:nvPr>
            <p:ph type="body" sz="quarter" idx="36" hasCustomPrompt="1"/>
          </p:nvPr>
        </p:nvSpPr>
        <p:spPr>
          <a:xfrm>
            <a:off x="370950" y="5292390"/>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33" name="Picture Placeholder 4">
            <a:extLst>
              <a:ext uri="{FF2B5EF4-FFF2-40B4-BE49-F238E27FC236}">
                <a16:creationId xmlns:a16="http://schemas.microsoft.com/office/drawing/2014/main" id="{97670FFD-12A7-0D64-D6C9-7DAF62F1F9C8}"/>
              </a:ext>
            </a:extLst>
          </p:cNvPr>
          <p:cNvSpPr>
            <a:spLocks noGrp="1" noChangeAspect="1"/>
          </p:cNvSpPr>
          <p:nvPr>
            <p:ph type="pic" sz="quarter" idx="37" hasCustomPrompt="1"/>
          </p:nvPr>
        </p:nvSpPr>
        <p:spPr>
          <a:xfrm>
            <a:off x="3246705" y="3739597"/>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34" name="Text Placeholder 13">
            <a:extLst>
              <a:ext uri="{FF2B5EF4-FFF2-40B4-BE49-F238E27FC236}">
                <a16:creationId xmlns:a16="http://schemas.microsoft.com/office/drawing/2014/main" id="{B2AB302C-4077-47EC-4565-F2D02F114A3F}"/>
              </a:ext>
            </a:extLst>
          </p:cNvPr>
          <p:cNvSpPr>
            <a:spLocks noGrp="1"/>
          </p:cNvSpPr>
          <p:nvPr>
            <p:ph type="body" sz="quarter" idx="38" hasCustomPrompt="1"/>
          </p:nvPr>
        </p:nvSpPr>
        <p:spPr>
          <a:xfrm>
            <a:off x="2698065" y="4917477"/>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35" name="Text Placeholder 15">
            <a:extLst>
              <a:ext uri="{FF2B5EF4-FFF2-40B4-BE49-F238E27FC236}">
                <a16:creationId xmlns:a16="http://schemas.microsoft.com/office/drawing/2014/main" id="{6A4834B9-8732-398F-90AF-DFCD6D158255}"/>
              </a:ext>
            </a:extLst>
          </p:cNvPr>
          <p:cNvSpPr>
            <a:spLocks noGrp="1"/>
          </p:cNvSpPr>
          <p:nvPr>
            <p:ph type="body" sz="quarter" idx="39" hasCustomPrompt="1"/>
          </p:nvPr>
        </p:nvSpPr>
        <p:spPr>
          <a:xfrm>
            <a:off x="2698065" y="5292390"/>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36" name="Picture Placeholder 4">
            <a:extLst>
              <a:ext uri="{FF2B5EF4-FFF2-40B4-BE49-F238E27FC236}">
                <a16:creationId xmlns:a16="http://schemas.microsoft.com/office/drawing/2014/main" id="{456DA90E-AF9E-773A-AC49-4C74BB84EC81}"/>
              </a:ext>
            </a:extLst>
          </p:cNvPr>
          <p:cNvSpPr>
            <a:spLocks noGrp="1" noChangeAspect="1"/>
          </p:cNvSpPr>
          <p:nvPr>
            <p:ph type="pic" sz="quarter" idx="40" hasCustomPrompt="1"/>
          </p:nvPr>
        </p:nvSpPr>
        <p:spPr>
          <a:xfrm>
            <a:off x="5573820" y="3739597"/>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37" name="Text Placeholder 13">
            <a:extLst>
              <a:ext uri="{FF2B5EF4-FFF2-40B4-BE49-F238E27FC236}">
                <a16:creationId xmlns:a16="http://schemas.microsoft.com/office/drawing/2014/main" id="{701F5D12-6057-2A14-290E-DBE70E3612EC}"/>
              </a:ext>
            </a:extLst>
          </p:cNvPr>
          <p:cNvSpPr>
            <a:spLocks noGrp="1"/>
          </p:cNvSpPr>
          <p:nvPr>
            <p:ph type="body" sz="quarter" idx="41" hasCustomPrompt="1"/>
          </p:nvPr>
        </p:nvSpPr>
        <p:spPr>
          <a:xfrm>
            <a:off x="5025180" y="4917477"/>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38" name="Text Placeholder 15">
            <a:extLst>
              <a:ext uri="{FF2B5EF4-FFF2-40B4-BE49-F238E27FC236}">
                <a16:creationId xmlns:a16="http://schemas.microsoft.com/office/drawing/2014/main" id="{329697A1-BB3A-231D-6003-23893DAA8CD4}"/>
              </a:ext>
            </a:extLst>
          </p:cNvPr>
          <p:cNvSpPr>
            <a:spLocks noGrp="1"/>
          </p:cNvSpPr>
          <p:nvPr>
            <p:ph type="body" sz="quarter" idx="42" hasCustomPrompt="1"/>
          </p:nvPr>
        </p:nvSpPr>
        <p:spPr>
          <a:xfrm>
            <a:off x="5025180" y="5292390"/>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39" name="Picture Placeholder 4">
            <a:extLst>
              <a:ext uri="{FF2B5EF4-FFF2-40B4-BE49-F238E27FC236}">
                <a16:creationId xmlns:a16="http://schemas.microsoft.com/office/drawing/2014/main" id="{80D3CECB-79E4-53EF-47C1-D63C02C33B36}"/>
              </a:ext>
            </a:extLst>
          </p:cNvPr>
          <p:cNvSpPr>
            <a:spLocks noGrp="1" noChangeAspect="1"/>
          </p:cNvSpPr>
          <p:nvPr>
            <p:ph type="pic" sz="quarter" idx="43" hasCustomPrompt="1"/>
          </p:nvPr>
        </p:nvSpPr>
        <p:spPr>
          <a:xfrm>
            <a:off x="7900935" y="3739597"/>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a:lstStyle>
            <a:lvl1pPr marL="0" indent="0" algn="ctr">
              <a:buNone/>
              <a:defRPr sz="900">
                <a:solidFill>
                  <a:schemeClr val="bg1"/>
                </a:solidFill>
              </a:defRPr>
            </a:lvl1pPr>
          </a:lstStyle>
          <a:p>
            <a:pPr lvl="0"/>
            <a:r>
              <a:rPr lang="en-US"/>
              <a:t>INSERT</a:t>
            </a:r>
            <a:br>
              <a:rPr lang="en-US"/>
            </a:br>
            <a:r>
              <a:rPr lang="en-US"/>
              <a:t>PHOTO</a:t>
            </a:r>
          </a:p>
        </p:txBody>
      </p:sp>
      <p:sp>
        <p:nvSpPr>
          <p:cNvPr id="40" name="Text Placeholder 13">
            <a:extLst>
              <a:ext uri="{FF2B5EF4-FFF2-40B4-BE49-F238E27FC236}">
                <a16:creationId xmlns:a16="http://schemas.microsoft.com/office/drawing/2014/main" id="{C744D44A-7713-82BF-35D7-A674269DADBB}"/>
              </a:ext>
            </a:extLst>
          </p:cNvPr>
          <p:cNvSpPr>
            <a:spLocks noGrp="1"/>
          </p:cNvSpPr>
          <p:nvPr>
            <p:ph type="body" sz="quarter" idx="44" hasCustomPrompt="1"/>
          </p:nvPr>
        </p:nvSpPr>
        <p:spPr>
          <a:xfrm>
            <a:off x="7352295" y="4917477"/>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41" name="Text Placeholder 15">
            <a:extLst>
              <a:ext uri="{FF2B5EF4-FFF2-40B4-BE49-F238E27FC236}">
                <a16:creationId xmlns:a16="http://schemas.microsoft.com/office/drawing/2014/main" id="{D479313F-9719-2A6A-EEE4-86FFD47F5E10}"/>
              </a:ext>
            </a:extLst>
          </p:cNvPr>
          <p:cNvSpPr>
            <a:spLocks noGrp="1"/>
          </p:cNvSpPr>
          <p:nvPr>
            <p:ph type="body" sz="quarter" idx="45" hasCustomPrompt="1"/>
          </p:nvPr>
        </p:nvSpPr>
        <p:spPr>
          <a:xfrm>
            <a:off x="7352295" y="5292390"/>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42" name="Text Placeholder 13">
            <a:extLst>
              <a:ext uri="{FF2B5EF4-FFF2-40B4-BE49-F238E27FC236}">
                <a16:creationId xmlns:a16="http://schemas.microsoft.com/office/drawing/2014/main" id="{B2D22752-0E72-0645-8E47-C46FEF6DEF41}"/>
              </a:ext>
            </a:extLst>
          </p:cNvPr>
          <p:cNvSpPr>
            <a:spLocks noGrp="1"/>
          </p:cNvSpPr>
          <p:nvPr>
            <p:ph type="body" sz="quarter" idx="46" hasCustomPrompt="1"/>
          </p:nvPr>
        </p:nvSpPr>
        <p:spPr>
          <a:xfrm>
            <a:off x="9679410" y="4917477"/>
            <a:ext cx="2194560" cy="343153"/>
          </a:xfrm>
        </p:spPr>
        <p:txBody>
          <a:bodyPr lIns="0" tIns="0" rIns="0" bIns="0"/>
          <a:lstStyle>
            <a:lvl1pPr>
              <a:defRPr lang="en-US" dirty="0" smtClean="0"/>
            </a:lvl1pPr>
            <a:lvl2pPr>
              <a:defRPr lang="en-US" dirty="0" smtClean="0"/>
            </a:lvl2pPr>
            <a:lvl3pPr>
              <a:defRPr lang="en-US" dirty="0" smtClean="0"/>
            </a:lvl3pPr>
            <a:lvl4pPr>
              <a:defRPr lang="en-US" dirty="0" smtClean="0"/>
            </a:lvl4pPr>
            <a:lvl5pPr algn="ctr">
              <a:defRPr lang="en-US" sz="1500" dirty="0">
                <a:solidFill>
                  <a:schemeClr val="bg1"/>
                </a:solidFill>
                <a:latin typeface="+mj-lt"/>
              </a:defRPr>
            </a:lvl5pPr>
            <a:lvl6pPr>
              <a:defRPr>
                <a:solidFill>
                  <a:schemeClr val="bg1"/>
                </a:solidFill>
                <a:latin typeface="+mj-lt"/>
              </a:defRPr>
            </a:lvl6pPr>
            <a:lvl7pPr>
              <a:defRPr>
                <a:solidFill>
                  <a:schemeClr val="bg1"/>
                </a:solidFill>
                <a:latin typeface="+mj-lt"/>
              </a:defRPr>
            </a:lvl7pPr>
            <a:lvl8pPr>
              <a:defRPr>
                <a:solidFill>
                  <a:schemeClr val="bg1"/>
                </a:solidFill>
                <a:latin typeface="+mj-lt"/>
              </a:defRPr>
            </a:lvl8pPr>
            <a:lvl9pPr>
              <a:defRPr>
                <a:solidFill>
                  <a:schemeClr val="bg1"/>
                </a:solidFill>
                <a:latin typeface="+mj-lt"/>
              </a:defRPr>
            </a:lvl9pPr>
          </a:lstStyle>
          <a:p>
            <a:pPr lvl="4"/>
            <a:r>
              <a:rPr lang="en-US" err="1"/>
              <a:t>Firstname</a:t>
            </a:r>
            <a:r>
              <a:rPr lang="en-US"/>
              <a:t> </a:t>
            </a:r>
            <a:r>
              <a:rPr lang="en-US" err="1"/>
              <a:t>Lastname</a:t>
            </a:r>
            <a:endParaRPr lang="en-US"/>
          </a:p>
        </p:txBody>
      </p:sp>
      <p:sp>
        <p:nvSpPr>
          <p:cNvPr id="43" name="Text Placeholder 15">
            <a:extLst>
              <a:ext uri="{FF2B5EF4-FFF2-40B4-BE49-F238E27FC236}">
                <a16:creationId xmlns:a16="http://schemas.microsoft.com/office/drawing/2014/main" id="{5D26584F-54AC-8513-182B-12147CB1D57B}"/>
              </a:ext>
            </a:extLst>
          </p:cNvPr>
          <p:cNvSpPr>
            <a:spLocks noGrp="1"/>
          </p:cNvSpPr>
          <p:nvPr>
            <p:ph type="body" sz="quarter" idx="47" hasCustomPrompt="1"/>
          </p:nvPr>
        </p:nvSpPr>
        <p:spPr>
          <a:xfrm>
            <a:off x="9679410" y="5292390"/>
            <a:ext cx="2194560" cy="533686"/>
          </a:xfrm>
        </p:spPr>
        <p:txBody>
          <a:bodyPr lIns="0" tIns="0" rIns="0" bIns="0" anchor="t"/>
          <a:lstStyle>
            <a:lvl4pPr algn="ctr">
              <a:defRPr sz="1400" b="0">
                <a:solidFill>
                  <a:schemeClr val="accent4"/>
                </a:solidFill>
              </a:defRPr>
            </a:lvl4pPr>
          </a:lstStyle>
          <a:p>
            <a:pPr lvl="3"/>
            <a:r>
              <a:rPr lang="en-US"/>
              <a:t>Job Title</a:t>
            </a:r>
          </a:p>
        </p:txBody>
      </p:sp>
      <p:sp>
        <p:nvSpPr>
          <p:cNvPr id="44" name="Picture Placeholder 9">
            <a:extLst>
              <a:ext uri="{FF2B5EF4-FFF2-40B4-BE49-F238E27FC236}">
                <a16:creationId xmlns:a16="http://schemas.microsoft.com/office/drawing/2014/main" id="{A24E4827-F078-6A40-9045-F3A579E38B22}"/>
              </a:ext>
            </a:extLst>
          </p:cNvPr>
          <p:cNvSpPr>
            <a:spLocks noGrp="1" noChangeAspect="1"/>
          </p:cNvSpPr>
          <p:nvPr>
            <p:ph type="pic" sz="quarter" idx="48" hasCustomPrompt="1"/>
          </p:nvPr>
        </p:nvSpPr>
        <p:spPr>
          <a:xfrm>
            <a:off x="10228050" y="3739597"/>
            <a:ext cx="1097280" cy="1097280"/>
          </a:xfrm>
          <a:prstGeom prst="ellipse">
            <a:avLst/>
          </a:prstGeom>
          <a:solidFill>
            <a:schemeClr val="tx2">
              <a:lumMod val="60000"/>
              <a:lumOff val="40000"/>
            </a:schemeClr>
          </a:solidFill>
          <a:ln w="6350" cap="rnd">
            <a:solidFill>
              <a:schemeClr val="tx2">
                <a:lumMod val="60000"/>
                <a:lumOff val="40000"/>
              </a:schemeClr>
            </a:solidFill>
            <a:prstDash val="solid"/>
          </a:ln>
          <a:effectLst/>
        </p:spPr>
        <p:txBody>
          <a:bodyPr vert="horz" lIns="91440" tIns="45720" rIns="91440" bIns="45720" rtlCol="0" anchor="ctr">
            <a:noAutofit/>
          </a:bodyPr>
          <a:lstStyle>
            <a:lvl1pPr>
              <a:defRPr lang="en-US" sz="900">
                <a:solidFill>
                  <a:schemeClr val="bg1"/>
                </a:solidFill>
              </a:defRPr>
            </a:lvl1pPr>
          </a:lstStyle>
          <a:p>
            <a:pPr marL="0" lvl="0" indent="0" algn="ctr">
              <a:buNone/>
            </a:pPr>
            <a:r>
              <a:rPr lang="en-US"/>
              <a:t>INSERT</a:t>
            </a:r>
            <a:br>
              <a:rPr lang="en-US"/>
            </a:br>
            <a:r>
              <a:rPr lang="en-US"/>
              <a:t>PHOTO</a:t>
            </a:r>
          </a:p>
        </p:txBody>
      </p:sp>
    </p:spTree>
    <p:extLst>
      <p:ext uri="{BB962C8B-B14F-4D97-AF65-F5344CB8AC3E}">
        <p14:creationId xmlns:p14="http://schemas.microsoft.com/office/powerpoint/2010/main" val="570144866"/>
      </p:ext>
    </p:extLst>
  </p:cSld>
  <p:clrMapOvr>
    <a:masterClrMapping/>
  </p:clrMapOvr>
  <p:extLst>
    <p:ext uri="{DCECCB84-F9BA-43D5-87BE-67443E8EF086}">
      <p15:sldGuideLst xmlns:p15="http://schemas.microsoft.com/office/powerpoint/2012/main">
        <p15:guide id="1" orient="horz" pos="22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8420D02-310C-45B8-86AC-016A2AB126DE}"/>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7BA4BEDA-FBE3-D0FC-CAE5-2F0CB319589E}"/>
              </a:ext>
            </a:extLst>
          </p:cNvPr>
          <p:cNvSpPr>
            <a:spLocks noGrp="1"/>
          </p:cNvSpPr>
          <p:nvPr>
            <p:ph sz="quarter" idx="17" hasCustomPrompt="1"/>
          </p:nvPr>
        </p:nvSpPr>
        <p:spPr>
          <a:xfrm>
            <a:off x="1333500" y="1295400"/>
            <a:ext cx="9525000" cy="4876800"/>
          </a:xfrm>
        </p:spPr>
        <p:txBody>
          <a:bodyPr anchor="ctr"/>
          <a:lstStyle>
            <a:lvl5pPr>
              <a:defRPr/>
            </a:lvl5pPr>
          </a:lstStyle>
          <a:p>
            <a:pPr lvl="0"/>
            <a:r>
              <a:rPr lang="en-US"/>
              <a:t>Level 1 Bullet</a:t>
            </a:r>
          </a:p>
          <a:p>
            <a:pPr lvl="1"/>
            <a:r>
              <a:rPr lang="en-US"/>
              <a:t>Level 2 Bullet</a:t>
            </a:r>
          </a:p>
          <a:p>
            <a:pPr lvl="2"/>
            <a:r>
              <a:rPr lang="en-US"/>
              <a:t>Level 3 Bullet</a:t>
            </a:r>
          </a:p>
          <a:p>
            <a:pPr lvl="3"/>
            <a:r>
              <a:rPr lang="en-US"/>
              <a:t>Body Text  (no bullets)</a:t>
            </a:r>
          </a:p>
          <a:p>
            <a:pPr lvl="4"/>
            <a:r>
              <a:rPr lang="en-US"/>
              <a:t>Heading 1</a:t>
            </a:r>
          </a:p>
          <a:p>
            <a:pPr lvl="5"/>
            <a:r>
              <a:rPr lang="en-US"/>
              <a:t>Heading 2</a:t>
            </a:r>
          </a:p>
          <a:p>
            <a:pPr lvl="6"/>
            <a:r>
              <a:rPr lang="en-US"/>
              <a:t>Heading 3</a:t>
            </a:r>
          </a:p>
          <a:p>
            <a:pPr lvl="7"/>
            <a:r>
              <a:rPr lang="en-US" i="1"/>
              <a:t>“Bold Quotation”</a:t>
            </a:r>
          </a:p>
          <a:p>
            <a:pPr lvl="8"/>
            <a:r>
              <a:rPr lang="en-US"/>
              <a:t>“Subtle Quotation”</a:t>
            </a:r>
          </a:p>
        </p:txBody>
      </p:sp>
      <p:sp>
        <p:nvSpPr>
          <p:cNvPr id="7" name="Date Placeholder 3">
            <a:extLst>
              <a:ext uri="{FF2B5EF4-FFF2-40B4-BE49-F238E27FC236}">
                <a16:creationId xmlns:a16="http://schemas.microsoft.com/office/drawing/2014/main" id="{77E85F64-5F29-74DB-8DD3-9C91EE45F851}"/>
              </a:ext>
            </a:extLst>
          </p:cNvPr>
          <p:cNvSpPr>
            <a:spLocks noGrp="1"/>
          </p:cNvSpPr>
          <p:nvPr>
            <p:ph type="dt" sz="half" idx="2"/>
          </p:nvPr>
        </p:nvSpPr>
        <p:spPr>
          <a:xfrm>
            <a:off x="4668939" y="6527007"/>
            <a:ext cx="1463040" cy="182880"/>
          </a:xfrm>
          <a:prstGeom prst="rect">
            <a:avLst/>
          </a:prstGeom>
        </p:spPr>
        <p:txBody>
          <a:bodyPr vert="horz" lIns="91440" tIns="45720" rIns="91440" bIns="45720" rtlCol="0" anchor="ctr"/>
          <a:lstStyle>
            <a:lvl1pPr algn="ctr">
              <a:defRPr sz="1100" b="0" i="0">
                <a:solidFill>
                  <a:schemeClr val="tx1">
                    <a:tint val="75000"/>
                  </a:schemeClr>
                </a:solidFill>
                <a:latin typeface="Montserrat Medium" pitchFamily="2" charset="77"/>
              </a:defRPr>
            </a:lvl1pPr>
          </a:lstStyle>
          <a:p>
            <a:fld id="{B5D058B8-B92B-4C0C-89FA-8524C9DF5404}" type="datetime1">
              <a:rPr lang="en-US" smtClean="0">
                <a:solidFill>
                  <a:prstClr val="black">
                    <a:tint val="75000"/>
                  </a:prstClr>
                </a:solidFill>
              </a:rPr>
              <a:t>7/25/24</a:t>
            </a:fld>
            <a:endParaRPr lang="en-US">
              <a:solidFill>
                <a:prstClr val="black">
                  <a:tint val="75000"/>
                </a:prstClr>
              </a:solidFill>
            </a:endParaRPr>
          </a:p>
        </p:txBody>
      </p:sp>
      <p:sp>
        <p:nvSpPr>
          <p:cNvPr id="8" name="Footer Placeholder 4">
            <a:extLst>
              <a:ext uri="{FF2B5EF4-FFF2-40B4-BE49-F238E27FC236}">
                <a16:creationId xmlns:a16="http://schemas.microsoft.com/office/drawing/2014/main" id="{C85E46A7-8442-5442-BB99-4B570AB6D4D5}"/>
              </a:ext>
            </a:extLst>
          </p:cNvPr>
          <p:cNvSpPr>
            <a:spLocks noGrp="1"/>
          </p:cNvSpPr>
          <p:nvPr>
            <p:ph type="ftr" sz="quarter" idx="3"/>
          </p:nvPr>
        </p:nvSpPr>
        <p:spPr>
          <a:xfrm>
            <a:off x="834729" y="6527007"/>
            <a:ext cx="3744413" cy="182880"/>
          </a:xfrm>
          <a:prstGeom prst="rect">
            <a:avLst/>
          </a:prstGeom>
        </p:spPr>
        <p:txBody>
          <a:bodyPr vert="horz" lIns="91440" tIns="45720" rIns="91440" bIns="45720" rtlCol="0" anchor="ctr"/>
          <a:lstStyle>
            <a:lvl1pPr algn="l">
              <a:defRPr sz="1100" b="0" i="0" cap="all" baseline="0">
                <a:solidFill>
                  <a:schemeClr val="tx1">
                    <a:tint val="75000"/>
                  </a:schemeClr>
                </a:solidFill>
                <a:latin typeface="Montserrat Medium" pitchFamily="2" charset="77"/>
              </a:defRPr>
            </a:lvl1pPr>
          </a:lstStyle>
          <a:p>
            <a:r>
              <a:rPr lang="en-US">
                <a:solidFill>
                  <a:prstClr val="black">
                    <a:tint val="75000"/>
                  </a:prstClr>
                </a:solidFill>
              </a:rPr>
              <a:t>© 2023 Logic</a:t>
            </a:r>
            <a:r>
              <a:rPr lang="en-US" baseline="30000">
                <a:solidFill>
                  <a:prstClr val="black">
                    <a:tint val="75000"/>
                  </a:prstClr>
                </a:solidFill>
              </a:rPr>
              <a:t>®</a:t>
            </a:r>
            <a:r>
              <a:rPr lang="en-US">
                <a:solidFill>
                  <a:prstClr val="black">
                    <a:tint val="75000"/>
                  </a:prstClr>
                </a:solidFill>
              </a:rPr>
              <a:t>. All rights reserved. </a:t>
            </a:r>
          </a:p>
        </p:txBody>
      </p:sp>
      <p:sp>
        <p:nvSpPr>
          <p:cNvPr id="9" name="Slide Number Placeholder 5">
            <a:extLst>
              <a:ext uri="{FF2B5EF4-FFF2-40B4-BE49-F238E27FC236}">
                <a16:creationId xmlns:a16="http://schemas.microsoft.com/office/drawing/2014/main" id="{55A4369A-C5D1-5738-5A41-84DCC9627F78}"/>
              </a:ext>
            </a:extLst>
          </p:cNvPr>
          <p:cNvSpPr>
            <a:spLocks noGrp="1"/>
          </p:cNvSpPr>
          <p:nvPr>
            <p:ph type="sldNum" sz="quarter" idx="4"/>
          </p:nvPr>
        </p:nvSpPr>
        <p:spPr>
          <a:xfrm>
            <a:off x="360165" y="6527007"/>
            <a:ext cx="387827" cy="182880"/>
          </a:xfrm>
          <a:prstGeom prst="rect">
            <a:avLst/>
          </a:prstGeom>
        </p:spPr>
        <p:txBody>
          <a:bodyPr vert="horz" lIns="91440" tIns="45720" rIns="91440" bIns="45720" rtlCol="0" anchor="ctr"/>
          <a:lstStyle>
            <a:lvl1pPr algn="l">
              <a:defRPr sz="1100" b="0" i="0">
                <a:solidFill>
                  <a:schemeClr val="tx1">
                    <a:tint val="75000"/>
                  </a:schemeClr>
                </a:solidFill>
                <a:latin typeface="Montserrat Medium" pitchFamily="2" charset="77"/>
              </a:defRPr>
            </a:lvl1pPr>
          </a:lstStyle>
          <a:p>
            <a:fld id="{CBB76C96-7D2C-41FA-B2F8-D0EF723225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421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104B9DA9-1A24-B3F7-062D-FF4CD7DB08F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9101644" y="4756298"/>
            <a:ext cx="3269969" cy="2711302"/>
          </a:xfrm>
          <a:prstGeom prst="rect">
            <a:avLst/>
          </a:prstGeom>
        </p:spPr>
      </p:pic>
      <p:pic>
        <p:nvPicPr>
          <p:cNvPr id="10" name="Picture 13">
            <a:extLst>
              <a:ext uri="{FF2B5EF4-FFF2-40B4-BE49-F238E27FC236}">
                <a16:creationId xmlns:a16="http://schemas.microsoft.com/office/drawing/2014/main" id="{03423C8E-73B8-AF82-3A7C-9F82BD3B600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200702" y="6406101"/>
            <a:ext cx="811210" cy="389381"/>
          </a:xfrm>
          <a:prstGeom prst="rect">
            <a:avLst/>
          </a:prstGeom>
        </p:spPr>
      </p:pic>
      <p:sp>
        <p:nvSpPr>
          <p:cNvPr id="12" name="Title 11">
            <a:extLst>
              <a:ext uri="{FF2B5EF4-FFF2-40B4-BE49-F238E27FC236}">
                <a16:creationId xmlns:a16="http://schemas.microsoft.com/office/drawing/2014/main" id="{68420D02-310C-45B8-86AC-016A2AB126DE}"/>
              </a:ext>
            </a:extLst>
          </p:cNvPr>
          <p:cNvSpPr>
            <a:spLocks noGrp="1"/>
          </p:cNvSpPr>
          <p:nvPr>
            <p:ph type="title"/>
          </p:nvPr>
        </p:nvSpPr>
        <p:spPr>
          <a:xfrm>
            <a:off x="598516" y="59873"/>
            <a:ext cx="11212484" cy="795528"/>
          </a:xfrm>
        </p:spPr>
        <p:txBody>
          <a:bodyPr/>
          <a:lstStyle>
            <a:lvl1pPr>
              <a:defRPr>
                <a:solidFill>
                  <a:schemeClr val="accent1"/>
                </a:solidFill>
              </a:defRPr>
            </a:lvl1pPr>
          </a:lstStyle>
          <a:p>
            <a:r>
              <a:rPr lang="en-US"/>
              <a:t>Click to edit Master title style</a:t>
            </a:r>
          </a:p>
        </p:txBody>
      </p:sp>
      <p:sp>
        <p:nvSpPr>
          <p:cNvPr id="7" name="Rectangle 6">
            <a:extLst>
              <a:ext uri="{FF2B5EF4-FFF2-40B4-BE49-F238E27FC236}">
                <a16:creationId xmlns:a16="http://schemas.microsoft.com/office/drawing/2014/main" id="{5023AF5C-5886-F5A0-B0C9-D34158303EA6}"/>
              </a:ext>
            </a:extLst>
          </p:cNvPr>
          <p:cNvSpPr/>
          <p:nvPr userDrawn="1"/>
        </p:nvSpPr>
        <p:spPr>
          <a:xfrm rot="5400000">
            <a:off x="-3337560" y="3337560"/>
            <a:ext cx="6858000" cy="182880"/>
          </a:xfrm>
          <a:prstGeom prst="rect">
            <a:avLst/>
          </a:prstGeom>
          <a:gradFill flip="none" rotWithShape="1">
            <a:gsLst>
              <a:gs pos="33000">
                <a:srgbClr val="3F9DC4"/>
              </a:gs>
              <a:gs pos="67000">
                <a:schemeClr val="accent1">
                  <a:lumMod val="75000"/>
                </a:schemeClr>
              </a:gs>
              <a:gs pos="100000">
                <a:schemeClr val="accent2"/>
              </a:gs>
              <a:gs pos="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9BE7A8-BDB2-E1A1-3504-3577BF1315BD}"/>
              </a:ext>
            </a:extLst>
          </p:cNvPr>
          <p:cNvSpPr>
            <a:spLocks noGrp="1"/>
          </p:cNvSpPr>
          <p:nvPr>
            <p:ph sz="quarter" idx="17"/>
          </p:nvPr>
        </p:nvSpPr>
        <p:spPr>
          <a:xfrm>
            <a:off x="1333500" y="1086136"/>
            <a:ext cx="9525000" cy="48768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733E849B-56BC-C98C-8066-D5F982E56F94}"/>
              </a:ext>
            </a:extLst>
          </p:cNvPr>
          <p:cNvSpPr>
            <a:spLocks noGrp="1"/>
          </p:cNvSpPr>
          <p:nvPr>
            <p:ph type="dt" sz="half" idx="2"/>
          </p:nvPr>
        </p:nvSpPr>
        <p:spPr>
          <a:xfrm>
            <a:off x="4668939" y="6527007"/>
            <a:ext cx="1463040" cy="182880"/>
          </a:xfrm>
          <a:prstGeom prst="rect">
            <a:avLst/>
          </a:prstGeom>
        </p:spPr>
        <p:txBody>
          <a:bodyPr vert="horz" lIns="91440" tIns="45720" rIns="91440" bIns="45720" rtlCol="0" anchor="ctr"/>
          <a:lstStyle>
            <a:lvl1pPr algn="ctr">
              <a:defRPr sz="1100" b="0" i="0">
                <a:solidFill>
                  <a:schemeClr val="tx1">
                    <a:tint val="75000"/>
                  </a:schemeClr>
                </a:solidFill>
                <a:latin typeface="Montserrat Medium" pitchFamily="2" charset="77"/>
              </a:defRPr>
            </a:lvl1pPr>
          </a:lstStyle>
          <a:p>
            <a:fld id="{6E9A82F5-5976-43A0-AF6A-4A018B5A8167}" type="datetime1">
              <a:rPr lang="en-US" smtClean="0">
                <a:solidFill>
                  <a:prstClr val="black">
                    <a:tint val="75000"/>
                  </a:prstClr>
                </a:solidFill>
              </a:rPr>
              <a:t>7/25/24</a:t>
            </a:fld>
            <a:endParaRPr lang="en-US">
              <a:solidFill>
                <a:prstClr val="black">
                  <a:tint val="75000"/>
                </a:prstClr>
              </a:solidFill>
            </a:endParaRPr>
          </a:p>
        </p:txBody>
      </p:sp>
      <p:sp>
        <p:nvSpPr>
          <p:cNvPr id="13" name="Footer Placeholder 4">
            <a:extLst>
              <a:ext uri="{FF2B5EF4-FFF2-40B4-BE49-F238E27FC236}">
                <a16:creationId xmlns:a16="http://schemas.microsoft.com/office/drawing/2014/main" id="{C14C8F6C-662A-490E-3A97-DAF278D73BE6}"/>
              </a:ext>
            </a:extLst>
          </p:cNvPr>
          <p:cNvSpPr>
            <a:spLocks noGrp="1"/>
          </p:cNvSpPr>
          <p:nvPr>
            <p:ph type="ftr" sz="quarter" idx="3"/>
          </p:nvPr>
        </p:nvSpPr>
        <p:spPr>
          <a:xfrm>
            <a:off x="834729" y="6527007"/>
            <a:ext cx="3744413" cy="182880"/>
          </a:xfrm>
          <a:prstGeom prst="rect">
            <a:avLst/>
          </a:prstGeom>
        </p:spPr>
        <p:txBody>
          <a:bodyPr vert="horz" lIns="91440" tIns="45720" rIns="91440" bIns="45720" rtlCol="0" anchor="ctr"/>
          <a:lstStyle>
            <a:lvl1pPr algn="l">
              <a:defRPr sz="1100" b="0" i="0" cap="all" baseline="0">
                <a:solidFill>
                  <a:schemeClr val="tx1">
                    <a:tint val="75000"/>
                  </a:schemeClr>
                </a:solidFill>
                <a:latin typeface="Montserrat Medium" pitchFamily="2" charset="77"/>
              </a:defRPr>
            </a:lvl1pPr>
          </a:lstStyle>
          <a:p>
            <a:r>
              <a:rPr lang="en-US">
                <a:solidFill>
                  <a:prstClr val="black">
                    <a:tint val="75000"/>
                  </a:prstClr>
                </a:solidFill>
              </a:rPr>
              <a:t>© 2023 Logic</a:t>
            </a:r>
            <a:r>
              <a:rPr lang="en-US" baseline="30000">
                <a:solidFill>
                  <a:prstClr val="black">
                    <a:tint val="75000"/>
                  </a:prstClr>
                </a:solidFill>
              </a:rPr>
              <a:t>®</a:t>
            </a:r>
            <a:r>
              <a:rPr lang="en-US">
                <a:solidFill>
                  <a:prstClr val="black">
                    <a:tint val="75000"/>
                  </a:prstClr>
                </a:solidFill>
              </a:rPr>
              <a:t>. All rights reserved. </a:t>
            </a:r>
          </a:p>
        </p:txBody>
      </p:sp>
      <p:sp>
        <p:nvSpPr>
          <p:cNvPr id="14" name="Slide Number Placeholder 5">
            <a:extLst>
              <a:ext uri="{FF2B5EF4-FFF2-40B4-BE49-F238E27FC236}">
                <a16:creationId xmlns:a16="http://schemas.microsoft.com/office/drawing/2014/main" id="{64E05D4A-F1D9-FB8F-3434-71C108BE9375}"/>
              </a:ext>
            </a:extLst>
          </p:cNvPr>
          <p:cNvSpPr>
            <a:spLocks noGrp="1"/>
          </p:cNvSpPr>
          <p:nvPr>
            <p:ph type="sldNum" sz="quarter" idx="4"/>
          </p:nvPr>
        </p:nvSpPr>
        <p:spPr>
          <a:xfrm>
            <a:off x="360165" y="6527007"/>
            <a:ext cx="387827" cy="182880"/>
          </a:xfrm>
          <a:prstGeom prst="rect">
            <a:avLst/>
          </a:prstGeom>
        </p:spPr>
        <p:txBody>
          <a:bodyPr vert="horz" lIns="91440" tIns="45720" rIns="91440" bIns="45720" rtlCol="0" anchor="ctr"/>
          <a:lstStyle>
            <a:lvl1pPr algn="l">
              <a:defRPr sz="1100" b="0" i="0">
                <a:solidFill>
                  <a:schemeClr val="tx1">
                    <a:tint val="75000"/>
                  </a:schemeClr>
                </a:solidFill>
                <a:latin typeface="Montserrat Medium" pitchFamily="2" charset="77"/>
              </a:defRPr>
            </a:lvl1pPr>
          </a:lstStyle>
          <a:p>
            <a:fld id="{CBB76C96-7D2C-41FA-B2F8-D0EF7232256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017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C5FDD3-72E6-44C8-9030-0A3A880488C3}"/>
              </a:ext>
            </a:extLst>
          </p:cNvPr>
          <p:cNvSpPr/>
          <p:nvPr userDrawn="1"/>
        </p:nvSpPr>
        <p:spPr>
          <a:xfrm>
            <a:off x="0" y="0"/>
            <a:ext cx="12192000" cy="914400"/>
          </a:xfrm>
          <a:prstGeom prst="rect">
            <a:avLst/>
          </a:prstGeom>
          <a:gradFill flip="none" rotWithShape="1">
            <a:gsLst>
              <a:gs pos="20000">
                <a:srgbClr val="3F9DC4"/>
              </a:gs>
              <a:gs pos="58000">
                <a:schemeClr val="accent1">
                  <a:lumMod val="75000"/>
                </a:schemeClr>
              </a:gs>
              <a:gs pos="100000">
                <a:schemeClr val="accent2"/>
              </a:gs>
              <a:gs pos="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ground pattern&#10;&#10;Description automatically generated with low confidence">
            <a:extLst>
              <a:ext uri="{FF2B5EF4-FFF2-40B4-BE49-F238E27FC236}">
                <a16:creationId xmlns:a16="http://schemas.microsoft.com/office/drawing/2014/main" id="{F9B8D8C7-0934-3E46-9A66-DB3A4763B70D}"/>
              </a:ext>
            </a:extLst>
          </p:cNvPr>
          <p:cNvPicPr>
            <a:picLocks noGrp="1" noRot="1" noChangeAspect="1" noMove="1" noResize="1" noEditPoints="1" noAdjustHandles="1" noChangeArrowheads="1" noChangeShapeType="1" noCrop="1"/>
          </p:cNvPicPr>
          <p:nvPr userDrawn="1"/>
        </p:nvPicPr>
        <p:blipFill rotWithShape="1">
          <a:blip r:embed="rId16" cstate="screen">
            <a:extLst>
              <a:ext uri="{28A0092B-C50C-407E-A947-70E740481C1C}">
                <a14:useLocalDpi xmlns:a14="http://schemas.microsoft.com/office/drawing/2010/main"/>
              </a:ext>
            </a:extLst>
          </a:blip>
          <a:srcRect/>
          <a:stretch/>
        </p:blipFill>
        <p:spPr>
          <a:xfrm rot="10800000">
            <a:off x="9101644" y="4756298"/>
            <a:ext cx="3269969" cy="2711302"/>
          </a:xfrm>
          <a:prstGeom prst="rect">
            <a:avLst/>
          </a:prstGeom>
        </p:spPr>
      </p:pic>
      <p:sp>
        <p:nvSpPr>
          <p:cNvPr id="2" name="Title Placeholder 1">
            <a:extLst>
              <a:ext uri="{FF2B5EF4-FFF2-40B4-BE49-F238E27FC236}">
                <a16:creationId xmlns:a16="http://schemas.microsoft.com/office/drawing/2014/main" id="{3F48B3B4-E68F-4D57-9076-57B73D90AB1D}"/>
              </a:ext>
            </a:extLst>
          </p:cNvPr>
          <p:cNvSpPr>
            <a:spLocks noGrp="1"/>
          </p:cNvSpPr>
          <p:nvPr userDrawn="1">
            <p:ph type="title"/>
          </p:nvPr>
        </p:nvSpPr>
        <p:spPr>
          <a:xfrm>
            <a:off x="381000" y="59873"/>
            <a:ext cx="11430000" cy="795528"/>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9137C5BD-C9DC-496B-AF53-2B7C96E3B78C}"/>
              </a:ext>
            </a:extLst>
          </p:cNvPr>
          <p:cNvSpPr>
            <a:spLocks noGrp="1"/>
          </p:cNvSpPr>
          <p:nvPr userDrawn="1">
            <p:ph type="dt" sz="half" idx="2"/>
          </p:nvPr>
        </p:nvSpPr>
        <p:spPr>
          <a:xfrm>
            <a:off x="4668939" y="6527007"/>
            <a:ext cx="1463040" cy="182880"/>
          </a:xfrm>
          <a:prstGeom prst="rect">
            <a:avLst/>
          </a:prstGeom>
        </p:spPr>
        <p:txBody>
          <a:bodyPr vert="horz" lIns="91440" tIns="45720" rIns="91440" bIns="45720" rtlCol="0" anchor="ctr"/>
          <a:lstStyle>
            <a:lvl1pPr algn="ctr">
              <a:defRPr sz="1100" b="0" i="0">
                <a:solidFill>
                  <a:schemeClr val="tx1">
                    <a:tint val="75000"/>
                  </a:schemeClr>
                </a:solidFill>
                <a:latin typeface="Montserrat Medium" pitchFamily="2" charset="77"/>
              </a:defRPr>
            </a:lvl1pPr>
          </a:lstStyle>
          <a:p>
            <a:fld id="{020FF6B2-E773-4F99-8023-8B526CB3D675}" type="datetime1">
              <a:rPr lang="en-US" smtClean="0">
                <a:solidFill>
                  <a:prstClr val="black">
                    <a:tint val="75000"/>
                  </a:prstClr>
                </a:solidFill>
              </a:rPr>
              <a:t>7/25/24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D186122B-2EF8-4C67-8796-FB4EB21E5A5E}"/>
              </a:ext>
            </a:extLst>
          </p:cNvPr>
          <p:cNvSpPr>
            <a:spLocks noGrp="1"/>
          </p:cNvSpPr>
          <p:nvPr userDrawn="1">
            <p:ph type="ftr" sz="quarter" idx="3"/>
          </p:nvPr>
        </p:nvSpPr>
        <p:spPr>
          <a:xfrm>
            <a:off x="834729" y="6527007"/>
            <a:ext cx="3744413" cy="182880"/>
          </a:xfrm>
          <a:prstGeom prst="rect">
            <a:avLst/>
          </a:prstGeom>
        </p:spPr>
        <p:txBody>
          <a:bodyPr vert="horz" lIns="91440" tIns="45720" rIns="91440" bIns="45720" rtlCol="0" anchor="ctr"/>
          <a:lstStyle>
            <a:lvl1pPr algn="l">
              <a:defRPr sz="1100" b="0" i="0" cap="all" baseline="0">
                <a:solidFill>
                  <a:schemeClr val="tx1">
                    <a:tint val="75000"/>
                  </a:schemeClr>
                </a:solidFill>
                <a:latin typeface="Montserrat Medium" pitchFamily="2" charset="77"/>
              </a:defRPr>
            </a:lvl1pPr>
          </a:lstStyle>
          <a:p>
            <a:r>
              <a:rPr lang="en-US">
                <a:solidFill>
                  <a:prstClr val="black">
                    <a:tint val="75000"/>
                  </a:prstClr>
                </a:solidFill>
              </a:rPr>
              <a:t>© 2023 Logic</a:t>
            </a:r>
            <a:r>
              <a:rPr lang="en-US" baseline="30000">
                <a:solidFill>
                  <a:prstClr val="black">
                    <a:tint val="75000"/>
                  </a:prstClr>
                </a:solidFill>
              </a:rPr>
              <a:t>®</a:t>
            </a:r>
            <a:r>
              <a:rPr lang="en-US">
                <a:solidFill>
                  <a:prstClr val="black">
                    <a:tint val="75000"/>
                  </a:prstClr>
                </a:solidFill>
              </a:rPr>
              <a:t>. All rights reserved. </a:t>
            </a:r>
          </a:p>
        </p:txBody>
      </p:sp>
      <p:sp>
        <p:nvSpPr>
          <p:cNvPr id="6" name="Slide Number Placeholder 5">
            <a:extLst>
              <a:ext uri="{FF2B5EF4-FFF2-40B4-BE49-F238E27FC236}">
                <a16:creationId xmlns:a16="http://schemas.microsoft.com/office/drawing/2014/main" id="{D0C32733-4717-4274-BDA7-610C37CE618F}"/>
              </a:ext>
            </a:extLst>
          </p:cNvPr>
          <p:cNvSpPr>
            <a:spLocks noGrp="1"/>
          </p:cNvSpPr>
          <p:nvPr userDrawn="1">
            <p:ph type="sldNum" sz="quarter" idx="4"/>
          </p:nvPr>
        </p:nvSpPr>
        <p:spPr>
          <a:xfrm>
            <a:off x="360165" y="6527007"/>
            <a:ext cx="387827" cy="182880"/>
          </a:xfrm>
          <a:prstGeom prst="rect">
            <a:avLst/>
          </a:prstGeom>
        </p:spPr>
        <p:txBody>
          <a:bodyPr vert="horz" lIns="91440" tIns="45720" rIns="91440" bIns="45720" rtlCol="0" anchor="ctr"/>
          <a:lstStyle>
            <a:lvl1pPr algn="l">
              <a:defRPr sz="1100" b="0" i="0">
                <a:solidFill>
                  <a:schemeClr val="tx1">
                    <a:tint val="75000"/>
                  </a:schemeClr>
                </a:solidFill>
                <a:latin typeface="Montserrat Medium" pitchFamily="2" charset="77"/>
              </a:defRPr>
            </a:lvl1pPr>
          </a:lstStyle>
          <a:p>
            <a:fld id="{CBB76C96-7D2C-41FA-B2F8-D0EF72322569}"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a:extLst>
              <a:ext uri="{FF2B5EF4-FFF2-40B4-BE49-F238E27FC236}">
                <a16:creationId xmlns:a16="http://schemas.microsoft.com/office/drawing/2014/main" id="{A5444175-BE56-4E01-A07E-34951E61547A}"/>
              </a:ext>
            </a:extLst>
          </p:cNvPr>
          <p:cNvSpPr>
            <a:spLocks noGrp="1"/>
          </p:cNvSpPr>
          <p:nvPr>
            <p:ph type="body" idx="1"/>
          </p:nvPr>
        </p:nvSpPr>
        <p:spPr>
          <a:xfrm>
            <a:off x="1333500" y="1295400"/>
            <a:ext cx="9525000" cy="4876800"/>
          </a:xfrm>
          <a:prstGeom prst="rect">
            <a:avLst/>
          </a:prstGeom>
        </p:spPr>
        <p:txBody>
          <a:bodyPr vert="horz" lIns="91440" tIns="45720" rIns="91440" bIns="45720" rtlCol="0" anchor="ctr">
            <a:noAutofit/>
          </a:bodyPr>
          <a:lstStyle/>
          <a:p>
            <a:pPr lvl="0"/>
            <a:r>
              <a:rPr lang="en-US"/>
              <a:t>Level 1 Bullet</a:t>
            </a:r>
          </a:p>
          <a:p>
            <a:pPr lvl="1"/>
            <a:r>
              <a:rPr lang="en-US"/>
              <a:t>Level 2 Bullet</a:t>
            </a:r>
          </a:p>
          <a:p>
            <a:pPr lvl="2"/>
            <a:r>
              <a:rPr lang="en-US"/>
              <a:t>Level 3 Bullet</a:t>
            </a:r>
          </a:p>
          <a:p>
            <a:pPr lvl="3"/>
            <a:r>
              <a:rPr lang="en-US"/>
              <a:t>Body Text  (no bullets)</a:t>
            </a:r>
          </a:p>
          <a:p>
            <a:pPr lvl="4"/>
            <a:r>
              <a:rPr lang="en-US"/>
              <a:t>Heading 1</a:t>
            </a:r>
          </a:p>
          <a:p>
            <a:pPr lvl="5"/>
            <a:r>
              <a:rPr lang="en-US"/>
              <a:t>Heading 2</a:t>
            </a:r>
          </a:p>
          <a:p>
            <a:pPr lvl="6"/>
            <a:r>
              <a:rPr lang="en-US"/>
              <a:t>Heading 3</a:t>
            </a:r>
          </a:p>
          <a:p>
            <a:pPr lvl="7"/>
            <a:r>
              <a:rPr lang="en-US" i="1"/>
              <a:t>“Bold Quotation”</a:t>
            </a:r>
          </a:p>
          <a:p>
            <a:pPr lvl="8"/>
            <a:r>
              <a:rPr lang="en-US"/>
              <a:t>“Subtle Quotation”</a:t>
            </a:r>
          </a:p>
        </p:txBody>
      </p:sp>
      <p:pic>
        <p:nvPicPr>
          <p:cNvPr id="14" name="Picture 13">
            <a:extLst>
              <a:ext uri="{FF2B5EF4-FFF2-40B4-BE49-F238E27FC236}">
                <a16:creationId xmlns:a16="http://schemas.microsoft.com/office/drawing/2014/main" id="{621C1CD4-3BD4-694C-B315-D79984DD6874}"/>
              </a:ext>
            </a:extLst>
          </p:cNvPr>
          <p:cNvPicPr>
            <a:picLocks noGrp="1" noRot="1" noChangeAspect="1" noMove="1" noResize="1" noEditPoints="1" noAdjustHandles="1" noChangeArrowheads="1" noChangeShapeType="1" noCrop="1"/>
          </p:cNvPicPr>
          <p:nvPr userDrawn="1"/>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rcRect/>
          <a:stretch/>
        </p:blipFill>
        <p:spPr>
          <a:xfrm>
            <a:off x="11200702" y="6406101"/>
            <a:ext cx="811210" cy="389381"/>
          </a:xfrm>
          <a:prstGeom prst="rect">
            <a:avLst/>
          </a:prstGeom>
        </p:spPr>
      </p:pic>
      <p:pic>
        <p:nvPicPr>
          <p:cNvPr id="18" name="Picture 17" descr="A picture containing black, outdoor object, dark, pylon&#10;&#10;Description automatically generated">
            <a:extLst>
              <a:ext uri="{FF2B5EF4-FFF2-40B4-BE49-F238E27FC236}">
                <a16:creationId xmlns:a16="http://schemas.microsoft.com/office/drawing/2014/main" id="{DE58183E-6903-AE41-855C-31904B8733AC}"/>
              </a:ext>
            </a:extLst>
          </p:cNvPr>
          <p:cNvPicPr>
            <a:picLocks noGrp="1" noRot="1" noChangeAspect="1" noMove="1" noResize="1" noEditPoints="1" noAdjustHandles="1" noChangeArrowheads="1" noChangeShapeType="1" noCrop="1"/>
          </p:cNvPicPr>
          <p:nvPr userDrawn="1"/>
        </p:nvPicPr>
        <p:blipFill rotWithShape="1">
          <a:blip r:embed="rId19" cstate="email">
            <a:extLst>
              <a:ext uri="{28A0092B-C50C-407E-A947-70E740481C1C}">
                <a14:useLocalDpi xmlns:a14="http://schemas.microsoft.com/office/drawing/2010/main"/>
              </a:ext>
            </a:extLst>
          </a:blip>
          <a:srcRect/>
          <a:stretch/>
        </p:blipFill>
        <p:spPr>
          <a:xfrm rot="10800000">
            <a:off x="9477529" y="-2"/>
            <a:ext cx="2714470" cy="914401"/>
          </a:xfrm>
          <a:prstGeom prst="rect">
            <a:avLst/>
          </a:prstGeom>
        </p:spPr>
      </p:pic>
    </p:spTree>
    <p:extLst>
      <p:ext uri="{BB962C8B-B14F-4D97-AF65-F5344CB8AC3E}">
        <p14:creationId xmlns:p14="http://schemas.microsoft.com/office/powerpoint/2010/main" val="2758597132"/>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70"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85" r:id="rId14"/>
  </p:sldLayoutIdLst>
  <p:hf hdr="0"/>
  <p:txStyles>
    <p:titleStyle>
      <a:lvl1pPr algn="l" defTabSz="914400" rtl="0" eaLnBrk="1" latinLnBrk="0" hangingPunct="1">
        <a:lnSpc>
          <a:spcPct val="90000"/>
        </a:lnSpc>
        <a:spcBef>
          <a:spcPct val="0"/>
        </a:spcBef>
        <a:buNone/>
        <a:defRPr lang="en-US" sz="2800" b="1" i="0" kern="1200" dirty="0">
          <a:solidFill>
            <a:schemeClr val="bg1"/>
          </a:solidFill>
          <a:latin typeface="+mj-lt"/>
          <a:ea typeface="+mj-ea"/>
          <a:cs typeface="+mj-cs"/>
        </a:defRPr>
      </a:lvl1pPr>
    </p:titleStyle>
    <p:body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0">
          <p15:clr>
            <a:srgbClr val="F26B43"/>
          </p15:clr>
        </p15:guide>
        <p15:guide id="2" pos="7440">
          <p15:clr>
            <a:srgbClr val="F26B43"/>
          </p15:clr>
        </p15:guide>
        <p15:guide id="3" pos="3840">
          <p15:clr>
            <a:srgbClr val="F26B43"/>
          </p15:clr>
        </p15:guide>
        <p15:guide id="4" orient="horz" pos="4200">
          <p15:clr>
            <a:srgbClr val="F26B43"/>
          </p15:clr>
        </p15:guide>
        <p15:guide id="5" orient="horz" pos="3888">
          <p15:clr>
            <a:srgbClr val="F26B43"/>
          </p15:clr>
        </p15:guide>
        <p15:guide id="6" orient="horz" pos="96">
          <p15:clr>
            <a:srgbClr val="F26B43"/>
          </p15:clr>
        </p15:guide>
        <p15:guide id="7" orient="horz" pos="816">
          <p15:clr>
            <a:srgbClr val="F26B43"/>
          </p15:clr>
        </p15:guide>
        <p15:guide id="8" orient="horz" pos="360">
          <p15:clr>
            <a:srgbClr val="F26B43"/>
          </p15:clr>
        </p15:guide>
        <p15:guide id="9" orient="horz" pos="2352">
          <p15:clr>
            <a:srgbClr val="F26B43"/>
          </p15:clr>
        </p15:guide>
        <p15:guide id="10" pos="4440">
          <p15:clr>
            <a:srgbClr val="F26B43"/>
          </p15:clr>
        </p15:guide>
        <p15:guide id="11" pos="5640">
          <p15:clr>
            <a:srgbClr val="F26B43"/>
          </p15:clr>
        </p15:guide>
        <p15:guide id="12" pos="5040">
          <p15:clr>
            <a:srgbClr val="F26B43"/>
          </p15:clr>
        </p15:guide>
        <p15:guide id="13" pos="6240">
          <p15:clr>
            <a:srgbClr val="F26B43"/>
          </p15:clr>
        </p15:guide>
        <p15:guide id="14" pos="6840">
          <p15:clr>
            <a:srgbClr val="F26B43"/>
          </p15:clr>
        </p15:guide>
        <p15:guide id="15" pos="3240">
          <p15:clr>
            <a:srgbClr val="F26B43"/>
          </p15:clr>
        </p15:guide>
        <p15:guide id="16" pos="2640">
          <p15:clr>
            <a:srgbClr val="F26B43"/>
          </p15:clr>
        </p15:guide>
        <p15:guide id="17" pos="2040">
          <p15:clr>
            <a:srgbClr val="F26B43"/>
          </p15:clr>
        </p15:guide>
        <p15:guide id="18" pos="1440">
          <p15:clr>
            <a:srgbClr val="F26B43"/>
          </p15:clr>
        </p15:guide>
        <p15:guide id="19" pos="840">
          <p15:clr>
            <a:srgbClr val="F26B43"/>
          </p15:clr>
        </p15:guide>
        <p15:guide id="20" orient="horz" pos="1968">
          <p15:clr>
            <a:srgbClr val="F26B43"/>
          </p15:clr>
        </p15:guide>
        <p15:guide id="21" orient="horz" pos="1584">
          <p15:clr>
            <a:srgbClr val="F26B43"/>
          </p15:clr>
        </p15:guide>
        <p15:guide id="22" orient="horz" pos="1200">
          <p15:clr>
            <a:srgbClr val="F26B43"/>
          </p15:clr>
        </p15:guide>
        <p15:guide id="23" orient="horz" pos="2736">
          <p15:clr>
            <a:srgbClr val="F26B43"/>
          </p15:clr>
        </p15:guide>
        <p15:guide id="24" orient="horz" pos="3120">
          <p15:clr>
            <a:srgbClr val="F26B43"/>
          </p15:clr>
        </p15:guide>
        <p15:guide id="25" orient="horz" pos="35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5D9715-126F-4E0B-86C7-AC857F9171B0}"/>
              </a:ext>
            </a:extLst>
          </p:cNvPr>
          <p:cNvSpPr>
            <a:spLocks noGrp="1"/>
          </p:cNvSpPr>
          <p:nvPr>
            <p:ph type="title"/>
          </p:nvPr>
        </p:nvSpPr>
        <p:spPr/>
        <p:txBody>
          <a:bodyPr>
            <a:normAutofit/>
          </a:bodyPr>
          <a:lstStyle/>
          <a:p>
            <a:r>
              <a:rPr lang="en-US" dirty="0"/>
              <a:t>Gen AI - Synthetic Data Services</a:t>
            </a:r>
            <a:endParaRPr lang="en-US" sz="4000" b="0" dirty="0">
              <a:latin typeface="Montserrat Medium" pitchFamily="2" charset="77"/>
              <a:cs typeface="Segoe UI"/>
            </a:endParaRPr>
          </a:p>
        </p:txBody>
      </p:sp>
      <p:sp>
        <p:nvSpPr>
          <p:cNvPr id="5" name="Text Placeholder 4">
            <a:extLst>
              <a:ext uri="{FF2B5EF4-FFF2-40B4-BE49-F238E27FC236}">
                <a16:creationId xmlns:a16="http://schemas.microsoft.com/office/drawing/2014/main" id="{C129D404-3A03-47D8-8C27-D5B60ED43AE2}"/>
              </a:ext>
            </a:extLst>
          </p:cNvPr>
          <p:cNvSpPr>
            <a:spLocks noGrp="1"/>
          </p:cNvSpPr>
          <p:nvPr>
            <p:ph type="body" idx="1"/>
          </p:nvPr>
        </p:nvSpPr>
        <p:spPr/>
        <p:txBody>
          <a:bodyPr>
            <a:normAutofit/>
          </a:bodyPr>
          <a:lstStyle/>
          <a:p>
            <a:r>
              <a:rPr lang="en-US" dirty="0"/>
              <a:t>Prepared for LOGIC</a:t>
            </a:r>
          </a:p>
        </p:txBody>
      </p:sp>
    </p:spTree>
    <p:custDataLst>
      <p:tags r:id="rId1"/>
    </p:custDataLst>
    <p:extLst>
      <p:ext uri="{BB962C8B-B14F-4D97-AF65-F5344CB8AC3E}">
        <p14:creationId xmlns:p14="http://schemas.microsoft.com/office/powerpoint/2010/main" val="426890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F70D2E-E4AC-78FD-688D-0D1AAB7C4D72}"/>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Subtitle 2">
            <a:extLst>
              <a:ext uri="{FF2B5EF4-FFF2-40B4-BE49-F238E27FC236}">
                <a16:creationId xmlns:a16="http://schemas.microsoft.com/office/drawing/2014/main" id="{AB8B4D78-1BBD-714F-294B-259149CC2DF2}"/>
              </a:ext>
            </a:extLst>
          </p:cNvPr>
          <p:cNvSpPr txBox="1">
            <a:spLocks/>
          </p:cNvSpPr>
          <p:nvPr/>
        </p:nvSpPr>
        <p:spPr>
          <a:xfrm>
            <a:off x="211810" y="935921"/>
            <a:ext cx="11599190" cy="5371889"/>
          </a:xfrm>
          <a:prstGeom prst="rect">
            <a:avLst/>
          </a:prstGeom>
        </p:spPr>
        <p:txBody>
          <a:bodyPr vert="horz" lIns="91440" tIns="45720" rIns="91440" bIns="45720" rtlCol="0" anchor="ctr">
            <a:normAutofit/>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lnSpc>
                <a:spcPct val="94000"/>
              </a:lnSpc>
              <a:buNone/>
              <a:defRPr sz="2400">
                <a:solidFill>
                  <a:srgbClr val="FF9933"/>
                </a:solidFill>
              </a:defRPr>
            </a:pPr>
            <a:r>
              <a:rPr lang="en-IN" sz="1900" dirty="0">
                <a:solidFill>
                  <a:srgbClr val="FF9933"/>
                </a:solidFill>
              </a:rPr>
              <a:t>Problem Statement:</a:t>
            </a:r>
          </a:p>
          <a:p>
            <a:pPr marL="0" indent="0">
              <a:lnSpc>
                <a:spcPct val="94000"/>
              </a:lnSpc>
              <a:buNone/>
              <a:defRPr sz="2400">
                <a:solidFill>
                  <a:srgbClr val="FF9933"/>
                </a:solidFill>
              </a:defRPr>
            </a:pPr>
            <a:endParaRPr lang="en-IN" sz="1900" dirty="0">
              <a:solidFill>
                <a:srgbClr val="FF9933"/>
              </a:solidFill>
            </a:endParaRPr>
          </a:p>
          <a:p>
            <a:pPr marL="285750" indent="-285750" algn="just">
              <a:lnSpc>
                <a:spcPct val="120000"/>
              </a:lnSpc>
              <a:spcAft>
                <a:spcPts val="100"/>
              </a:spcAft>
            </a:pPr>
            <a:r>
              <a:rPr lang="en-IN" sz="1600" dirty="0"/>
              <a:t>Retail businesses often face challenges in generating sufficient data for training machine learning models, particularly for detecting valid and invalid transactions. The synthetic data will enhance the accuracy of ML models in identifying valid and invalid transactions, ultimately improving business operations and decision-making.</a:t>
            </a:r>
          </a:p>
          <a:p>
            <a:pPr indent="-384048">
              <a:lnSpc>
                <a:spcPct val="94000"/>
              </a:lnSpc>
            </a:pPr>
            <a:endParaRPr lang="en-IN" sz="1600" dirty="0"/>
          </a:p>
          <a:p>
            <a:pPr indent="-384048">
              <a:lnSpc>
                <a:spcPct val="94000"/>
              </a:lnSpc>
            </a:pPr>
            <a:endParaRPr lang="en-IN" sz="1600" dirty="0"/>
          </a:p>
          <a:p>
            <a:pPr marL="0" indent="0">
              <a:lnSpc>
                <a:spcPct val="94000"/>
              </a:lnSpc>
              <a:buNone/>
            </a:pPr>
            <a:r>
              <a:rPr lang="en-IN" sz="1900" dirty="0">
                <a:solidFill>
                  <a:srgbClr val="FF9933"/>
                </a:solidFill>
              </a:rPr>
              <a:t>Goal:</a:t>
            </a:r>
          </a:p>
          <a:p>
            <a:pPr indent="-384048">
              <a:lnSpc>
                <a:spcPct val="94000"/>
              </a:lnSpc>
            </a:pPr>
            <a:endParaRPr lang="en-IN" sz="1200" dirty="0">
              <a:solidFill>
                <a:srgbClr val="FF9933"/>
              </a:solidFill>
            </a:endParaRPr>
          </a:p>
          <a:p>
            <a:pPr indent="-384048" algn="just">
              <a:lnSpc>
                <a:spcPct val="120000"/>
              </a:lnSpc>
              <a:spcAft>
                <a:spcPts val="100"/>
              </a:spcAft>
            </a:pPr>
            <a:r>
              <a:rPr lang="en-IN" sz="1600" dirty="0"/>
              <a:t>Develop a website that allows users to upload an Excel file and generate synthetic data for retail applications. This synthetic data can be used to train ML models, improving their accuracy in detecting valid and invalid transactions.</a:t>
            </a:r>
          </a:p>
        </p:txBody>
      </p:sp>
    </p:spTree>
    <p:extLst>
      <p:ext uri="{BB962C8B-B14F-4D97-AF65-F5344CB8AC3E}">
        <p14:creationId xmlns:p14="http://schemas.microsoft.com/office/powerpoint/2010/main" val="387064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5FADB6D9-281F-D46A-D7AF-66FF8D386E86}"/>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Content Placeholder 2">
            <a:extLst>
              <a:ext uri="{FF2B5EF4-FFF2-40B4-BE49-F238E27FC236}">
                <a16:creationId xmlns:a16="http://schemas.microsoft.com/office/drawing/2014/main" id="{A2351F51-91D4-5287-D121-A5E8D3C7B3CE}"/>
              </a:ext>
            </a:extLst>
          </p:cNvPr>
          <p:cNvSpPr txBox="1">
            <a:spLocks/>
          </p:cNvSpPr>
          <p:nvPr/>
        </p:nvSpPr>
        <p:spPr>
          <a:xfrm>
            <a:off x="381000" y="1137398"/>
            <a:ext cx="11614688" cy="5325394"/>
          </a:xfrm>
          <a:prstGeom prst="rect">
            <a:avLst/>
          </a:prstGeom>
        </p:spPr>
        <p:txBody>
          <a:bodyPr anchor="ctr">
            <a:normAutofit lnSpcReduction="10000"/>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buNone/>
              <a:defRPr sz="2400">
                <a:solidFill>
                  <a:srgbClr val="FF9933"/>
                </a:solidFill>
              </a:defRPr>
            </a:pPr>
            <a:r>
              <a:rPr lang="en-IN" dirty="0">
                <a:solidFill>
                  <a:srgbClr val="FF9933"/>
                </a:solidFill>
              </a:rPr>
              <a:t>Approach:</a:t>
            </a:r>
          </a:p>
          <a:p>
            <a:pPr marL="0" indent="0">
              <a:buFont typeface="Arial" panose="020B0604020202020204" pitchFamily="34" charset="0"/>
              <a:buNone/>
              <a:defRPr sz="2400">
                <a:solidFill>
                  <a:srgbClr val="FF9933"/>
                </a:solidFill>
              </a:defRPr>
            </a:pPr>
            <a:endParaRPr lang="en-IN" sz="1600" dirty="0">
              <a:solidFill>
                <a:srgbClr val="FF9933"/>
              </a:solidFill>
            </a:endParaRPr>
          </a:p>
          <a:p>
            <a:pPr marL="0" indent="0">
              <a:buFont typeface="Arial" panose="020B0604020202020204" pitchFamily="34" charset="0"/>
              <a:buNone/>
              <a:defRPr sz="2400">
                <a:solidFill>
                  <a:srgbClr val="FF9933"/>
                </a:solidFill>
              </a:defRPr>
            </a:pPr>
            <a:r>
              <a:rPr lang="en-IN" sz="1600" dirty="0">
                <a:solidFill>
                  <a:srgbClr val="FF9933"/>
                </a:solidFill>
              </a:rPr>
              <a:t>1. Data Upload and Preprocessing:</a:t>
            </a:r>
          </a:p>
          <a:p>
            <a:r>
              <a:rPr lang="en-IN" sz="1600" dirty="0"/>
              <a:t>- Users upload an Excel file containing retail transaction data.</a:t>
            </a:r>
          </a:p>
          <a:p>
            <a:r>
              <a:rPr lang="en-IN" sz="1600" dirty="0"/>
              <a:t>- The data is pre-processed to remove any missing or invalid entries.</a:t>
            </a:r>
          </a:p>
          <a:p>
            <a:endParaRPr lang="en-IN" sz="1600" dirty="0"/>
          </a:p>
          <a:p>
            <a:pPr marL="0" indent="0">
              <a:buFont typeface="Arial" panose="020B0604020202020204" pitchFamily="34" charset="0"/>
              <a:buNone/>
            </a:pPr>
            <a:r>
              <a:rPr lang="en-IN" sz="1600" dirty="0">
                <a:solidFill>
                  <a:srgbClr val="FF9933"/>
                </a:solidFill>
              </a:rPr>
              <a:t>2. Data Filtering:</a:t>
            </a:r>
          </a:p>
          <a:p>
            <a:r>
              <a:rPr lang="en-IN" sz="1600" dirty="0"/>
              <a:t>- Users can filter the data based on store number and other criteria.</a:t>
            </a:r>
          </a:p>
          <a:p>
            <a:r>
              <a:rPr lang="en-IN" sz="1600" dirty="0"/>
              <a:t>- The filtered data is used for further processing.</a:t>
            </a:r>
          </a:p>
          <a:p>
            <a:pPr marL="60325" indent="0">
              <a:buNone/>
            </a:pPr>
            <a:endParaRPr lang="en-IN" sz="1600" dirty="0"/>
          </a:p>
          <a:p>
            <a:pPr marL="0" indent="0">
              <a:buNone/>
              <a:defRPr sz="2400">
                <a:solidFill>
                  <a:srgbClr val="FF9933"/>
                </a:solidFill>
              </a:defRPr>
            </a:pPr>
            <a:r>
              <a:rPr lang="en-IN" sz="1600" dirty="0"/>
              <a:t>3. Synthetic Data Generation:</a:t>
            </a:r>
          </a:p>
          <a:p>
            <a:r>
              <a:rPr lang="en-IN" sz="1600" dirty="0"/>
              <a:t>- Users can choose to add noise to the data to simulate real-world scenarios.</a:t>
            </a:r>
          </a:p>
          <a:p>
            <a:r>
              <a:rPr lang="en-IN" sz="1600" dirty="0"/>
              <a:t>- The tool uses Gaussian Copula Synthesizer to generate synthetic data based on the filtered data.</a:t>
            </a:r>
          </a:p>
          <a:p>
            <a:endParaRPr lang="en-IN" sz="1600" dirty="0"/>
          </a:p>
          <a:p>
            <a:pPr marL="0" indent="0">
              <a:buNone/>
            </a:pPr>
            <a:r>
              <a:rPr lang="en-IN" sz="1600" dirty="0">
                <a:solidFill>
                  <a:srgbClr val="FF9933"/>
                </a:solidFill>
              </a:rPr>
              <a:t>4. Data Visualization and Metrics:</a:t>
            </a:r>
          </a:p>
          <a:p>
            <a:r>
              <a:rPr lang="en-IN" sz="1600" dirty="0"/>
              <a:t>- The tool provides visualizations to compare the original and synthetic data.</a:t>
            </a:r>
          </a:p>
          <a:p>
            <a:r>
              <a:rPr lang="en-IN" sz="1600" dirty="0"/>
              <a:t>- Metrics are calculated to evaluate the quality of the synthetic data.</a:t>
            </a:r>
          </a:p>
          <a:p>
            <a:endParaRPr lang="en-IN" sz="1600" dirty="0"/>
          </a:p>
        </p:txBody>
      </p:sp>
    </p:spTree>
    <p:extLst>
      <p:ext uri="{BB962C8B-B14F-4D97-AF65-F5344CB8AC3E}">
        <p14:creationId xmlns:p14="http://schemas.microsoft.com/office/powerpoint/2010/main" val="353539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5FADB6D9-281F-D46A-D7AF-66FF8D386E86}"/>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Content Placeholder 2">
            <a:extLst>
              <a:ext uri="{FF2B5EF4-FFF2-40B4-BE49-F238E27FC236}">
                <a16:creationId xmlns:a16="http://schemas.microsoft.com/office/drawing/2014/main" id="{A2351F51-91D4-5287-D121-A5E8D3C7B3CE}"/>
              </a:ext>
            </a:extLst>
          </p:cNvPr>
          <p:cNvSpPr txBox="1">
            <a:spLocks/>
          </p:cNvSpPr>
          <p:nvPr/>
        </p:nvSpPr>
        <p:spPr>
          <a:xfrm>
            <a:off x="381000" y="935921"/>
            <a:ext cx="11614688" cy="4695985"/>
          </a:xfrm>
          <a:prstGeom prst="rect">
            <a:avLst/>
          </a:prstGeom>
        </p:spPr>
        <p:txBody>
          <a:bodyPr anchor="ctr">
            <a:normAutofit/>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buNone/>
              <a:defRPr sz="2400">
                <a:solidFill>
                  <a:srgbClr val="FF9933"/>
                </a:solidFill>
              </a:defRPr>
            </a:pPr>
            <a:r>
              <a:rPr lang="en-IN" dirty="0">
                <a:solidFill>
                  <a:srgbClr val="FF9933"/>
                </a:solidFill>
              </a:rPr>
              <a:t>Benefits:</a:t>
            </a:r>
          </a:p>
          <a:p>
            <a:pPr marL="0" indent="0">
              <a:buFont typeface="Arial" panose="020B0604020202020204" pitchFamily="34" charset="0"/>
              <a:buNone/>
              <a:defRPr sz="2400">
                <a:solidFill>
                  <a:srgbClr val="FF9933"/>
                </a:solidFill>
              </a:defRPr>
            </a:pPr>
            <a:endParaRPr lang="en-IN" sz="1600" dirty="0">
              <a:solidFill>
                <a:srgbClr val="FF9933"/>
              </a:solidFill>
            </a:endParaRPr>
          </a:p>
          <a:p>
            <a:pPr marL="0" indent="0">
              <a:buNone/>
              <a:defRPr sz="2400">
                <a:solidFill>
                  <a:srgbClr val="FF9933"/>
                </a:solidFill>
              </a:defRPr>
            </a:pPr>
            <a:r>
              <a:rPr lang="en-IN" sz="1600" dirty="0"/>
              <a:t>1. Improved ML Model Accuracy:</a:t>
            </a:r>
          </a:p>
          <a:p>
            <a:pPr>
              <a:lnSpc>
                <a:spcPct val="110000"/>
              </a:lnSpc>
              <a:spcBef>
                <a:spcPts val="0"/>
              </a:spcBef>
            </a:pPr>
            <a:r>
              <a:rPr lang="en-IN" sz="1600" dirty="0"/>
              <a:t>- Synthetic data helps in training machine learning models, improving their accuracy in detecting valid and invalid transactions.</a:t>
            </a:r>
          </a:p>
          <a:p>
            <a:pPr marL="0" indent="0">
              <a:lnSpc>
                <a:spcPct val="110000"/>
              </a:lnSpc>
              <a:spcBef>
                <a:spcPts val="0"/>
              </a:spcBef>
              <a:buNone/>
            </a:pPr>
            <a:endParaRPr lang="en-IN" sz="1200" dirty="0"/>
          </a:p>
          <a:p>
            <a:pPr marL="0" indent="0">
              <a:lnSpc>
                <a:spcPct val="100000"/>
              </a:lnSpc>
              <a:spcBef>
                <a:spcPts val="0"/>
              </a:spcBef>
              <a:buNone/>
            </a:pPr>
            <a:r>
              <a:rPr lang="en-IN" sz="1600" dirty="0">
                <a:solidFill>
                  <a:srgbClr val="FF9933"/>
                </a:solidFill>
              </a:rPr>
              <a:t>2. Data Privacy:</a:t>
            </a:r>
            <a:endParaRPr lang="en-IN" sz="1200" dirty="0">
              <a:solidFill>
                <a:srgbClr val="FF9933"/>
              </a:solidFill>
            </a:endParaRPr>
          </a:p>
          <a:p>
            <a:pPr>
              <a:lnSpc>
                <a:spcPct val="110000"/>
              </a:lnSpc>
              <a:spcBef>
                <a:spcPts val="0"/>
              </a:spcBef>
              <a:spcAft>
                <a:spcPts val="150"/>
              </a:spcAft>
            </a:pPr>
            <a:r>
              <a:rPr lang="en-IN" sz="1600" dirty="0"/>
              <a:t>- Synthetic data generation ensures that sensitive customer information is not exposed.</a:t>
            </a:r>
          </a:p>
          <a:p>
            <a:pPr marL="0" indent="0">
              <a:lnSpc>
                <a:spcPct val="110000"/>
              </a:lnSpc>
              <a:spcBef>
                <a:spcPts val="0"/>
              </a:spcBef>
              <a:spcAft>
                <a:spcPts val="150"/>
              </a:spcAft>
              <a:buNone/>
            </a:pPr>
            <a:endParaRPr lang="en-IN" sz="1200" dirty="0"/>
          </a:p>
          <a:p>
            <a:pPr marL="0" indent="0">
              <a:buNone/>
            </a:pPr>
            <a:r>
              <a:rPr lang="en-IN" sz="1600" dirty="0">
                <a:solidFill>
                  <a:srgbClr val="FF9933"/>
                </a:solidFill>
              </a:rPr>
              <a:t>3. Scalability:</a:t>
            </a:r>
          </a:p>
          <a:p>
            <a:pPr>
              <a:lnSpc>
                <a:spcPct val="100000"/>
              </a:lnSpc>
              <a:spcBef>
                <a:spcPts val="0"/>
              </a:spcBef>
            </a:pPr>
            <a:r>
              <a:rPr lang="en-IN" sz="1600" dirty="0"/>
              <a:t>- The tool can generate large amounts of data, making it suitable for various retail applications.</a:t>
            </a:r>
          </a:p>
          <a:p>
            <a:pPr marL="0" indent="0">
              <a:lnSpc>
                <a:spcPct val="100000"/>
              </a:lnSpc>
              <a:spcBef>
                <a:spcPts val="0"/>
              </a:spcBef>
              <a:buNone/>
            </a:pPr>
            <a:endParaRPr lang="en-IN" sz="1200" dirty="0"/>
          </a:p>
          <a:p>
            <a:pPr marL="0" indent="0">
              <a:buNone/>
            </a:pPr>
            <a:r>
              <a:rPr lang="en-IN" sz="1600" dirty="0">
                <a:solidFill>
                  <a:srgbClr val="FF9933"/>
                </a:solidFill>
              </a:rPr>
              <a:t>4. Flexibility:</a:t>
            </a:r>
          </a:p>
          <a:p>
            <a:pPr>
              <a:lnSpc>
                <a:spcPct val="100000"/>
              </a:lnSpc>
              <a:spcBef>
                <a:spcPts val="0"/>
              </a:spcBef>
            </a:pPr>
            <a:r>
              <a:rPr lang="en-IN" sz="1600" dirty="0"/>
              <a:t>- Users can customize the data generation process by adding noise and setting constraints.</a:t>
            </a:r>
          </a:p>
          <a:p>
            <a:pPr marL="60325" indent="0">
              <a:buNone/>
            </a:pPr>
            <a:endParaRPr lang="en-IN" sz="1600" dirty="0"/>
          </a:p>
        </p:txBody>
      </p:sp>
    </p:spTree>
    <p:extLst>
      <p:ext uri="{BB962C8B-B14F-4D97-AF65-F5344CB8AC3E}">
        <p14:creationId xmlns:p14="http://schemas.microsoft.com/office/powerpoint/2010/main" val="305381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5FADB6D9-281F-D46A-D7AF-66FF8D386E86}"/>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Content Placeholder 2">
            <a:extLst>
              <a:ext uri="{FF2B5EF4-FFF2-40B4-BE49-F238E27FC236}">
                <a16:creationId xmlns:a16="http://schemas.microsoft.com/office/drawing/2014/main" id="{A2351F51-91D4-5287-D121-A5E8D3C7B3CE}"/>
              </a:ext>
            </a:extLst>
          </p:cNvPr>
          <p:cNvSpPr txBox="1">
            <a:spLocks/>
          </p:cNvSpPr>
          <p:nvPr/>
        </p:nvSpPr>
        <p:spPr>
          <a:xfrm>
            <a:off x="381000" y="1081007"/>
            <a:ext cx="11614688" cy="4695985"/>
          </a:xfrm>
          <a:prstGeom prst="rect">
            <a:avLst/>
          </a:prstGeom>
        </p:spPr>
        <p:txBody>
          <a:bodyPr anchor="ctr">
            <a:normAutofit lnSpcReduction="10000"/>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buNone/>
              <a:defRPr sz="2400">
                <a:solidFill>
                  <a:srgbClr val="FF9933"/>
                </a:solidFill>
              </a:defRPr>
            </a:pPr>
            <a:r>
              <a:rPr lang="en-IN" dirty="0">
                <a:solidFill>
                  <a:srgbClr val="FF9933"/>
                </a:solidFill>
              </a:rPr>
              <a:t>Tech Stack:</a:t>
            </a:r>
          </a:p>
          <a:p>
            <a:pPr marL="0" indent="0">
              <a:buFont typeface="Arial" panose="020B0604020202020204" pitchFamily="34" charset="0"/>
              <a:buNone/>
              <a:defRPr sz="2400">
                <a:solidFill>
                  <a:srgbClr val="FF9933"/>
                </a:solidFill>
              </a:defRPr>
            </a:pPr>
            <a:endParaRPr lang="en-IN" sz="1600" dirty="0">
              <a:solidFill>
                <a:srgbClr val="FF9933"/>
              </a:solidFill>
            </a:endParaRPr>
          </a:p>
          <a:p>
            <a:pPr marL="0" indent="0">
              <a:buNone/>
              <a:defRPr sz="2400">
                <a:solidFill>
                  <a:srgbClr val="FF9933"/>
                </a:solidFill>
              </a:defRPr>
            </a:pPr>
            <a:r>
              <a:rPr lang="en-IN" sz="1600" dirty="0"/>
              <a:t>1. Python:</a:t>
            </a:r>
          </a:p>
          <a:p>
            <a:r>
              <a:rPr lang="en-IN" sz="1600" dirty="0"/>
              <a:t>- Core programming language used for development.</a:t>
            </a:r>
          </a:p>
          <a:p>
            <a:pPr marL="0" indent="0">
              <a:buNone/>
            </a:pPr>
            <a:endParaRPr lang="en-IN" sz="1200" dirty="0"/>
          </a:p>
          <a:p>
            <a:pPr marL="0" indent="0">
              <a:buNone/>
            </a:pPr>
            <a:r>
              <a:rPr lang="en-IN" sz="1600" dirty="0">
                <a:solidFill>
                  <a:srgbClr val="FF9933"/>
                </a:solidFill>
              </a:rPr>
              <a:t>2. </a:t>
            </a:r>
            <a:r>
              <a:rPr lang="en-IN" sz="1600" dirty="0" err="1">
                <a:solidFill>
                  <a:srgbClr val="FF9933"/>
                </a:solidFill>
              </a:rPr>
              <a:t>Streamlit</a:t>
            </a:r>
            <a:r>
              <a:rPr lang="en-IN" sz="1600" dirty="0">
                <a:solidFill>
                  <a:srgbClr val="FF9933"/>
                </a:solidFill>
              </a:rPr>
              <a:t>:</a:t>
            </a:r>
          </a:p>
          <a:p>
            <a:r>
              <a:rPr lang="en-IN" sz="1600" dirty="0"/>
              <a:t>- Used for building the web interface for data upload and visualization.</a:t>
            </a:r>
          </a:p>
          <a:p>
            <a:pPr marL="0" indent="0">
              <a:buNone/>
            </a:pPr>
            <a:endParaRPr lang="en-IN" sz="1200" dirty="0"/>
          </a:p>
          <a:p>
            <a:pPr marL="0" indent="0">
              <a:buNone/>
            </a:pPr>
            <a:r>
              <a:rPr lang="en-IN" sz="1600" dirty="0">
                <a:solidFill>
                  <a:srgbClr val="FF9933"/>
                </a:solidFill>
              </a:rPr>
              <a:t>3. SDV (Synthetic Data Vault):</a:t>
            </a:r>
          </a:p>
          <a:p>
            <a:r>
              <a:rPr lang="en-IN" sz="1600" dirty="0"/>
              <a:t>- Used for generating synthetic data using Gaussian Copula Synthesizer.</a:t>
            </a:r>
          </a:p>
          <a:p>
            <a:pPr marL="0" indent="0">
              <a:buNone/>
            </a:pPr>
            <a:endParaRPr lang="en-IN" sz="1200" dirty="0"/>
          </a:p>
          <a:p>
            <a:pPr marL="0" indent="0">
              <a:buNone/>
            </a:pPr>
            <a:r>
              <a:rPr lang="en-IN" sz="1600" dirty="0">
                <a:solidFill>
                  <a:srgbClr val="FF9933"/>
                </a:solidFill>
              </a:rPr>
              <a:t>4. Pandas:</a:t>
            </a:r>
          </a:p>
          <a:p>
            <a:r>
              <a:rPr lang="en-IN" sz="1600" dirty="0"/>
              <a:t>- Used for data manipulation and preprocessing.</a:t>
            </a:r>
          </a:p>
          <a:p>
            <a:pPr marL="0" indent="0">
              <a:buNone/>
            </a:pPr>
            <a:endParaRPr lang="en-IN" sz="1200" dirty="0"/>
          </a:p>
          <a:p>
            <a:pPr marL="0" indent="0">
              <a:buNone/>
            </a:pPr>
            <a:r>
              <a:rPr lang="en-IN" sz="1600" dirty="0">
                <a:solidFill>
                  <a:srgbClr val="FF9933"/>
                </a:solidFill>
              </a:rPr>
              <a:t>5. </a:t>
            </a:r>
            <a:r>
              <a:rPr lang="en-IN" sz="1600" dirty="0" err="1">
                <a:solidFill>
                  <a:srgbClr val="FF9933"/>
                </a:solidFill>
              </a:rPr>
              <a:t>Plotly</a:t>
            </a:r>
            <a:r>
              <a:rPr lang="en-IN" sz="1600" dirty="0">
                <a:solidFill>
                  <a:srgbClr val="FF9933"/>
                </a:solidFill>
              </a:rPr>
              <a:t>:</a:t>
            </a:r>
          </a:p>
          <a:p>
            <a:r>
              <a:rPr lang="en-IN" sz="1600" dirty="0"/>
              <a:t>- Used for creating interactive visualizations.</a:t>
            </a:r>
          </a:p>
        </p:txBody>
      </p:sp>
    </p:spTree>
    <p:extLst>
      <p:ext uri="{BB962C8B-B14F-4D97-AF65-F5344CB8AC3E}">
        <p14:creationId xmlns:p14="http://schemas.microsoft.com/office/powerpoint/2010/main" val="35447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5FADB6D9-281F-D46A-D7AF-66FF8D386E86}"/>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Content Placeholder 2">
            <a:extLst>
              <a:ext uri="{FF2B5EF4-FFF2-40B4-BE49-F238E27FC236}">
                <a16:creationId xmlns:a16="http://schemas.microsoft.com/office/drawing/2014/main" id="{A2351F51-91D4-5287-D121-A5E8D3C7B3CE}"/>
              </a:ext>
            </a:extLst>
          </p:cNvPr>
          <p:cNvSpPr txBox="1">
            <a:spLocks/>
          </p:cNvSpPr>
          <p:nvPr/>
        </p:nvSpPr>
        <p:spPr>
          <a:xfrm>
            <a:off x="381000" y="1075406"/>
            <a:ext cx="3431583" cy="461073"/>
          </a:xfrm>
          <a:prstGeom prst="rect">
            <a:avLst/>
          </a:prstGeom>
        </p:spPr>
        <p:txBody>
          <a:bodyPr anchor="ctr">
            <a:normAutofit lnSpcReduction="10000"/>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buNone/>
              <a:defRPr sz="2400">
                <a:solidFill>
                  <a:srgbClr val="FF9933"/>
                </a:solidFill>
              </a:defRPr>
            </a:pPr>
            <a:r>
              <a:rPr lang="en-IN" dirty="0">
                <a:solidFill>
                  <a:srgbClr val="FF9933"/>
                </a:solidFill>
              </a:rPr>
              <a:t>Sample Screenshots</a:t>
            </a:r>
          </a:p>
        </p:txBody>
      </p:sp>
      <p:pic>
        <p:nvPicPr>
          <p:cNvPr id="3" name="Picture 2">
            <a:extLst>
              <a:ext uri="{FF2B5EF4-FFF2-40B4-BE49-F238E27FC236}">
                <a16:creationId xmlns:a16="http://schemas.microsoft.com/office/drawing/2014/main" id="{9FE20CE4-6353-531C-514A-027AC97480E2}"/>
              </a:ext>
            </a:extLst>
          </p:cNvPr>
          <p:cNvPicPr>
            <a:picLocks noChangeAspect="1"/>
          </p:cNvPicPr>
          <p:nvPr/>
        </p:nvPicPr>
        <p:blipFill>
          <a:blip r:embed="rId2"/>
          <a:stretch>
            <a:fillRect/>
          </a:stretch>
        </p:blipFill>
        <p:spPr>
          <a:xfrm>
            <a:off x="226017" y="2076773"/>
            <a:ext cx="5620722" cy="2962774"/>
          </a:xfrm>
          <a:prstGeom prst="rect">
            <a:avLst/>
          </a:prstGeom>
        </p:spPr>
      </p:pic>
      <p:pic>
        <p:nvPicPr>
          <p:cNvPr id="4" name="Picture 3">
            <a:extLst>
              <a:ext uri="{FF2B5EF4-FFF2-40B4-BE49-F238E27FC236}">
                <a16:creationId xmlns:a16="http://schemas.microsoft.com/office/drawing/2014/main" id="{F48A3555-8627-9C27-D075-BF35AD4C3730}"/>
              </a:ext>
            </a:extLst>
          </p:cNvPr>
          <p:cNvPicPr>
            <a:picLocks noChangeAspect="1"/>
          </p:cNvPicPr>
          <p:nvPr/>
        </p:nvPicPr>
        <p:blipFill>
          <a:blip r:embed="rId3"/>
          <a:stretch>
            <a:fillRect/>
          </a:stretch>
        </p:blipFill>
        <p:spPr>
          <a:xfrm>
            <a:off x="6338201" y="2076773"/>
            <a:ext cx="5627782" cy="2962774"/>
          </a:xfrm>
          <a:prstGeom prst="rect">
            <a:avLst/>
          </a:prstGeom>
        </p:spPr>
      </p:pic>
      <p:grpSp>
        <p:nvGrpSpPr>
          <p:cNvPr id="9" name="Group 8">
            <a:extLst>
              <a:ext uri="{FF2B5EF4-FFF2-40B4-BE49-F238E27FC236}">
                <a16:creationId xmlns:a16="http://schemas.microsoft.com/office/drawing/2014/main" id="{1E94231D-71D1-D71A-FE67-0B01EB68457C}"/>
              </a:ext>
            </a:extLst>
          </p:cNvPr>
          <p:cNvGrpSpPr/>
          <p:nvPr/>
        </p:nvGrpSpPr>
        <p:grpSpPr>
          <a:xfrm>
            <a:off x="2445800" y="5579841"/>
            <a:ext cx="6801877" cy="369332"/>
            <a:chOff x="1844299" y="5532895"/>
            <a:chExt cx="6801877" cy="369332"/>
          </a:xfrm>
        </p:grpSpPr>
        <p:sp>
          <p:nvSpPr>
            <p:cNvPr id="6" name="TextBox 5">
              <a:extLst>
                <a:ext uri="{FF2B5EF4-FFF2-40B4-BE49-F238E27FC236}">
                  <a16:creationId xmlns:a16="http://schemas.microsoft.com/office/drawing/2014/main" id="{16F37542-C2FF-8D04-9B6E-A0A92FAC2E72}"/>
                </a:ext>
              </a:extLst>
            </p:cNvPr>
            <p:cNvSpPr txBox="1"/>
            <p:nvPr/>
          </p:nvSpPr>
          <p:spPr>
            <a:xfrm>
              <a:off x="1937288" y="5532895"/>
              <a:ext cx="6708888" cy="369332"/>
            </a:xfrm>
            <a:prstGeom prst="rect">
              <a:avLst/>
            </a:prstGeom>
            <a:noFill/>
          </p:spPr>
          <p:txBody>
            <a:bodyPr wrap="none" rtlCol="0">
              <a:spAutoFit/>
            </a:bodyPr>
            <a:lstStyle/>
            <a:p>
              <a:r>
                <a:rPr lang="en-US" dirty="0"/>
                <a:t> Format of the dataset used for development and testing</a:t>
              </a:r>
            </a:p>
          </p:txBody>
        </p:sp>
        <p:sp>
          <p:nvSpPr>
            <p:cNvPr id="8" name="Triangle 7">
              <a:extLst>
                <a:ext uri="{FF2B5EF4-FFF2-40B4-BE49-F238E27FC236}">
                  <a16:creationId xmlns:a16="http://schemas.microsoft.com/office/drawing/2014/main" id="{FE95BD5B-212D-F133-3C14-89FD62FD9784}"/>
                </a:ext>
              </a:extLst>
            </p:cNvPr>
            <p:cNvSpPr/>
            <p:nvPr/>
          </p:nvSpPr>
          <p:spPr>
            <a:xfrm>
              <a:off x="1844299" y="5610385"/>
              <a:ext cx="170480" cy="187707"/>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6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5FADB6D9-281F-D46A-D7AF-66FF8D386E86}"/>
              </a:ext>
            </a:extLst>
          </p:cNvPr>
          <p:cNvSpPr>
            <a:spLocks noGrp="1"/>
          </p:cNvSpPr>
          <p:nvPr>
            <p:ph type="title"/>
          </p:nvPr>
        </p:nvSpPr>
        <p:spPr>
          <a:xfrm>
            <a:off x="381000" y="21521"/>
            <a:ext cx="9363420" cy="914400"/>
          </a:xfrm>
        </p:spPr>
        <p:txBody>
          <a:bodyPr>
            <a:normAutofit/>
          </a:bodyPr>
          <a:lstStyle/>
          <a:p>
            <a:r>
              <a:rPr lang="en-US" sz="2800" dirty="0"/>
              <a:t>LOGIC’s Synthetic Data Services</a:t>
            </a:r>
            <a:endParaRPr lang="en-US" sz="2400" dirty="0"/>
          </a:p>
        </p:txBody>
      </p:sp>
      <p:sp>
        <p:nvSpPr>
          <p:cNvPr id="2" name="Content Placeholder 2">
            <a:extLst>
              <a:ext uri="{FF2B5EF4-FFF2-40B4-BE49-F238E27FC236}">
                <a16:creationId xmlns:a16="http://schemas.microsoft.com/office/drawing/2014/main" id="{A2351F51-91D4-5287-D121-A5E8D3C7B3CE}"/>
              </a:ext>
            </a:extLst>
          </p:cNvPr>
          <p:cNvSpPr txBox="1">
            <a:spLocks/>
          </p:cNvSpPr>
          <p:nvPr/>
        </p:nvSpPr>
        <p:spPr>
          <a:xfrm>
            <a:off x="381000" y="939531"/>
            <a:ext cx="3431583" cy="461073"/>
          </a:xfrm>
          <a:prstGeom prst="rect">
            <a:avLst/>
          </a:prstGeom>
        </p:spPr>
        <p:txBody>
          <a:bodyPr anchor="ctr">
            <a:normAutofit lnSpcReduction="10000"/>
          </a:bodyPr>
          <a:lstStyle>
            <a:lvl1pPr marL="230188" marR="0" indent="-169863" algn="l" defTabSz="914400" rtl="0" eaLnBrk="1" fontAlgn="auto"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0" baseline="0" dirty="0" smtClean="0">
                <a:solidFill>
                  <a:schemeClr val="accent6"/>
                </a:solidFill>
                <a:latin typeface="+mn-lt"/>
                <a:ea typeface="+mn-ea"/>
                <a:cs typeface="Arial" panose="020B0604020202020204" pitchFamily="34" charset="0"/>
              </a:defRPr>
            </a:lvl1pPr>
            <a:lvl2pPr marL="548640" indent="-182880" algn="l" defTabSz="914400" rtl="0" eaLnBrk="1" latinLnBrk="0" hangingPunct="1">
              <a:lnSpc>
                <a:spcPct val="110000"/>
              </a:lnSpc>
              <a:spcBef>
                <a:spcPts val="200"/>
              </a:spcBef>
              <a:spcAft>
                <a:spcPts val="200"/>
              </a:spcAft>
              <a:buClr>
                <a:schemeClr val="accent5"/>
              </a:buClr>
              <a:buSzPct val="100000"/>
              <a:buFont typeface="Arial" panose="020B0604020202020204" pitchFamily="34" charset="0"/>
              <a:buChar char="•"/>
              <a:tabLst/>
              <a:defRPr lang="en-US" sz="1800" b="0" i="0" kern="800" spc="-20" baseline="0" dirty="0" smtClean="0">
                <a:solidFill>
                  <a:schemeClr val="accent6"/>
                </a:solidFill>
                <a:latin typeface="+mn-lt"/>
                <a:ea typeface="+mn-ea"/>
                <a:cs typeface="Arial" panose="020B0604020202020204" pitchFamily="34" charset="0"/>
              </a:defRPr>
            </a:lvl2pPr>
            <a:lvl3pPr marL="868680" indent="-137160" algn="l" defTabSz="914400" rtl="0" eaLnBrk="1" latinLnBrk="0" hangingPunct="1">
              <a:lnSpc>
                <a:spcPct val="110000"/>
              </a:lnSpc>
              <a:spcBef>
                <a:spcPts val="100"/>
              </a:spcBef>
              <a:spcAft>
                <a:spcPts val="100"/>
              </a:spcAft>
              <a:buClr>
                <a:schemeClr val="accent3"/>
              </a:buClr>
              <a:buFont typeface="Arial" panose="020B0604020202020204" pitchFamily="34" charset="0"/>
              <a:buChar char="•"/>
              <a:tabLst/>
              <a:defRPr lang="en-US" sz="1600" b="0" i="0" kern="800" spc="-20" baseline="0" dirty="0">
                <a:solidFill>
                  <a:schemeClr val="accent6"/>
                </a:solidFill>
                <a:latin typeface="+mn-lt"/>
                <a:ea typeface="+mn-ea"/>
                <a:cs typeface="+mn-cs"/>
              </a:defRPr>
            </a:lvl3pPr>
            <a:lvl4pPr marL="0" indent="0" algn="l" defTabSz="914400" rtl="0" eaLnBrk="1" latinLnBrk="0" hangingPunct="1">
              <a:lnSpc>
                <a:spcPct val="110000"/>
              </a:lnSpc>
              <a:spcBef>
                <a:spcPts val="600"/>
              </a:spcBef>
              <a:spcAft>
                <a:spcPts val="600"/>
              </a:spcAft>
              <a:buClr>
                <a:schemeClr val="accent3"/>
              </a:buClr>
              <a:buSzPct val="80000"/>
              <a:buFontTx/>
              <a:buNone/>
              <a:defRPr sz="1800" b="0" i="0" kern="800" spc="-20">
                <a:solidFill>
                  <a:schemeClr val="accent6"/>
                </a:solidFill>
                <a:latin typeface="+mn-lt"/>
                <a:ea typeface="+mn-ea"/>
                <a:cs typeface="+mn-cs"/>
              </a:defRPr>
            </a:lvl4pPr>
            <a:lvl5pPr marL="0" indent="0" algn="l" defTabSz="914400" rtl="0" eaLnBrk="1" latinLnBrk="0" hangingPunct="1">
              <a:lnSpc>
                <a:spcPct val="90000"/>
              </a:lnSpc>
              <a:spcBef>
                <a:spcPts val="1000"/>
              </a:spcBef>
              <a:spcAft>
                <a:spcPts val="200"/>
              </a:spcAft>
              <a:buClr>
                <a:schemeClr val="tx2"/>
              </a:buClr>
              <a:buSzPct val="60000"/>
              <a:buFontTx/>
              <a:buNone/>
              <a:defRPr sz="2400" b="1" i="0" kern="800" spc="-20">
                <a:solidFill>
                  <a:schemeClr val="accent6"/>
                </a:solidFill>
                <a:latin typeface="+mj-lt"/>
                <a:ea typeface="+mn-ea"/>
                <a:cs typeface="+mn-cs"/>
              </a:defRPr>
            </a:lvl5pPr>
            <a:lvl6pPr marL="0" indent="0" algn="l" defTabSz="914400" rtl="0" eaLnBrk="1" latinLnBrk="0" hangingPunct="1">
              <a:lnSpc>
                <a:spcPct val="110000"/>
              </a:lnSpc>
              <a:spcBef>
                <a:spcPts val="400"/>
              </a:spcBef>
              <a:spcAft>
                <a:spcPts val="400"/>
              </a:spcAft>
              <a:buSzPct val="95000"/>
              <a:buFontTx/>
              <a:buNone/>
              <a:defRPr sz="1800" b="1" i="0" kern="800" spc="-20">
                <a:solidFill>
                  <a:schemeClr val="accent6"/>
                </a:solidFill>
                <a:latin typeface="+mn-lt"/>
                <a:ea typeface="+mn-ea"/>
                <a:cs typeface="Montserrat Medium" pitchFamily="2" charset="77"/>
              </a:defRPr>
            </a:lvl6pPr>
            <a:lvl7pPr marL="0" indent="0" algn="l" defTabSz="914400" rtl="0" eaLnBrk="1" latinLnBrk="0" hangingPunct="1">
              <a:lnSpc>
                <a:spcPct val="110000"/>
              </a:lnSpc>
              <a:spcBef>
                <a:spcPts val="500"/>
              </a:spcBef>
              <a:buFontTx/>
              <a:buNone/>
              <a:defRPr lang="en-US" sz="1400" b="1" i="0" kern="800" cap="all" spc="200" baseline="0" dirty="0" smtClean="0">
                <a:solidFill>
                  <a:srgbClr val="797979"/>
                </a:solidFill>
                <a:latin typeface="+mn-lt"/>
                <a:ea typeface="+mn-ea"/>
                <a:cs typeface="+mn-cs"/>
              </a:defRPr>
            </a:lvl7pPr>
            <a:lvl8pPr marL="137160" indent="-137160" algn="l" defTabSz="914400" rtl="0" eaLnBrk="1" latinLnBrk="0" hangingPunct="1">
              <a:lnSpc>
                <a:spcPct val="110000"/>
              </a:lnSpc>
              <a:spcBef>
                <a:spcPts val="1200"/>
              </a:spcBef>
              <a:spcAft>
                <a:spcPts val="1200"/>
              </a:spcAft>
              <a:buSzPct val="100000"/>
              <a:buFontTx/>
              <a:buNone/>
              <a:defRPr lang="en-US" sz="2400" b="1" i="0" u="none" kern="800" spc="-20" baseline="0" dirty="0" smtClean="0">
                <a:solidFill>
                  <a:schemeClr val="accent1"/>
                </a:solidFill>
                <a:latin typeface="+mn-lt"/>
                <a:ea typeface="+mn-ea"/>
                <a:cs typeface="+mn-cs"/>
              </a:defRPr>
            </a:lvl8pPr>
            <a:lvl9pPr marL="91440" indent="-91440" algn="l" defTabSz="914400" rtl="0" eaLnBrk="1" latinLnBrk="0" hangingPunct="1">
              <a:lnSpc>
                <a:spcPct val="110000"/>
              </a:lnSpc>
              <a:spcBef>
                <a:spcPts val="600"/>
              </a:spcBef>
              <a:spcAft>
                <a:spcPts val="600"/>
              </a:spcAft>
              <a:buFontTx/>
              <a:buNone/>
              <a:defRPr lang="en-US" sz="2000" b="0" i="1" kern="800" spc="-20" dirty="0" smtClean="0">
                <a:solidFill>
                  <a:schemeClr val="accent1"/>
                </a:solidFill>
                <a:latin typeface="+mn-lt"/>
                <a:ea typeface="+mn-ea"/>
                <a:cs typeface="+mn-cs"/>
              </a:defRPr>
            </a:lvl9pPr>
          </a:lstStyle>
          <a:p>
            <a:pPr marL="0" indent="0">
              <a:buNone/>
              <a:defRPr sz="2400">
                <a:solidFill>
                  <a:srgbClr val="FF9933"/>
                </a:solidFill>
              </a:defRPr>
            </a:pPr>
            <a:r>
              <a:rPr lang="en-IN" sz="2400" dirty="0">
                <a:solidFill>
                  <a:srgbClr val="FF9933"/>
                </a:solidFill>
              </a:rPr>
              <a:t>Sample Screenshots</a:t>
            </a:r>
          </a:p>
        </p:txBody>
      </p:sp>
      <p:pic>
        <p:nvPicPr>
          <p:cNvPr id="7" name="Picture 6">
            <a:extLst>
              <a:ext uri="{FF2B5EF4-FFF2-40B4-BE49-F238E27FC236}">
                <a16:creationId xmlns:a16="http://schemas.microsoft.com/office/drawing/2014/main" id="{9BA62C66-D23A-5294-3229-EB21807A3C50}"/>
              </a:ext>
            </a:extLst>
          </p:cNvPr>
          <p:cNvPicPr>
            <a:picLocks noChangeAspect="1"/>
          </p:cNvPicPr>
          <p:nvPr/>
        </p:nvPicPr>
        <p:blipFill>
          <a:blip r:embed="rId2"/>
          <a:stretch>
            <a:fillRect/>
          </a:stretch>
        </p:blipFill>
        <p:spPr>
          <a:xfrm>
            <a:off x="862279" y="1614623"/>
            <a:ext cx="4369209" cy="2430796"/>
          </a:xfrm>
          <a:prstGeom prst="rect">
            <a:avLst/>
          </a:prstGeom>
        </p:spPr>
      </p:pic>
      <p:pic>
        <p:nvPicPr>
          <p:cNvPr id="10" name="Picture 9">
            <a:extLst>
              <a:ext uri="{FF2B5EF4-FFF2-40B4-BE49-F238E27FC236}">
                <a16:creationId xmlns:a16="http://schemas.microsoft.com/office/drawing/2014/main" id="{211B8E05-BB74-FBDE-3B01-F34E950B3164}"/>
              </a:ext>
            </a:extLst>
          </p:cNvPr>
          <p:cNvPicPr>
            <a:picLocks noChangeAspect="1"/>
          </p:cNvPicPr>
          <p:nvPr/>
        </p:nvPicPr>
        <p:blipFill>
          <a:blip r:embed="rId3"/>
          <a:stretch>
            <a:fillRect/>
          </a:stretch>
        </p:blipFill>
        <p:spPr>
          <a:xfrm>
            <a:off x="6906008" y="1614623"/>
            <a:ext cx="4369209" cy="2430796"/>
          </a:xfrm>
          <a:prstGeom prst="rect">
            <a:avLst/>
          </a:prstGeom>
        </p:spPr>
      </p:pic>
      <p:pic>
        <p:nvPicPr>
          <p:cNvPr id="11" name="Picture 10">
            <a:extLst>
              <a:ext uri="{FF2B5EF4-FFF2-40B4-BE49-F238E27FC236}">
                <a16:creationId xmlns:a16="http://schemas.microsoft.com/office/drawing/2014/main" id="{08F83585-B76E-F43C-45CE-62266EBEDC44}"/>
              </a:ext>
            </a:extLst>
          </p:cNvPr>
          <p:cNvPicPr>
            <a:picLocks noChangeAspect="1"/>
          </p:cNvPicPr>
          <p:nvPr/>
        </p:nvPicPr>
        <p:blipFill>
          <a:blip r:embed="rId4"/>
          <a:stretch>
            <a:fillRect/>
          </a:stretch>
        </p:blipFill>
        <p:spPr>
          <a:xfrm>
            <a:off x="3911395" y="4259438"/>
            <a:ext cx="4369209" cy="2559397"/>
          </a:xfrm>
          <a:prstGeom prst="rect">
            <a:avLst/>
          </a:prstGeom>
        </p:spPr>
      </p:pic>
    </p:spTree>
    <p:extLst>
      <p:ext uri="{BB962C8B-B14F-4D97-AF65-F5344CB8AC3E}">
        <p14:creationId xmlns:p14="http://schemas.microsoft.com/office/powerpoint/2010/main" val="423232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A24999-A883-9B4C-BC49-9EEA8ED1BEA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57433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Logic_2022">
  <a:themeElements>
    <a:clrScheme name="Logic 2022">
      <a:dk1>
        <a:srgbClr val="000000"/>
      </a:dk1>
      <a:lt1>
        <a:srgbClr val="FFFFFF"/>
      </a:lt1>
      <a:dk2>
        <a:srgbClr val="36434E"/>
      </a:dk2>
      <a:lt2>
        <a:srgbClr val="F2F2F2"/>
      </a:lt2>
      <a:accent1>
        <a:srgbClr val="54B0D6"/>
      </a:accent1>
      <a:accent2>
        <a:srgbClr val="427B90"/>
      </a:accent2>
      <a:accent3>
        <a:srgbClr val="87898D"/>
      </a:accent3>
      <a:accent4>
        <a:srgbClr val="D7D2D0"/>
      </a:accent4>
      <a:accent5>
        <a:srgbClr val="EC864D"/>
      </a:accent5>
      <a:accent6>
        <a:srgbClr val="333333"/>
      </a:accent6>
      <a:hlink>
        <a:srgbClr val="54B0D6"/>
      </a:hlink>
      <a:folHlink>
        <a:srgbClr val="427B90"/>
      </a:folHlink>
    </a:clrScheme>
    <a:fontScheme name="Logic 2022">
      <a:majorFont>
        <a:latin typeface="Montserrat"/>
        <a:ea typeface=""/>
        <a:cs typeface=""/>
      </a:majorFont>
      <a:minorFont>
        <a:latin typeface="Montserra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gic_PowerPoint_Template_Jun-22.potx" id="{C15BB230-4F80-4D66-BA63-D59A5892645B}" vid="{93DD09D2-EBF7-4401-AB81-F18B347ACD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d7bb3d0-f73e-4e1c-8827-3642b2a84e32">
      <UserInfo>
        <DisplayName>Amit Kumar</DisplayName>
        <AccountId>28</AccountId>
        <AccountType/>
      </UserInfo>
    </SharedWithUsers>
    <TaxCatchAll xmlns="cd7bb3d0-f73e-4e1c-8827-3642b2a84e32" xsi:nil="true"/>
    <lcf76f155ced4ddcb4097134ff3c332f xmlns="0febae32-d61e-4c6a-970c-7c45a0f5679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FA830935B5B745AC8700ADFB0A652E" ma:contentTypeVersion="17" ma:contentTypeDescription="Create a new document." ma:contentTypeScope="" ma:versionID="d7c0d5bd1d3ff52d39695b41871bfc76">
  <xsd:schema xmlns:xsd="http://www.w3.org/2001/XMLSchema" xmlns:xs="http://www.w3.org/2001/XMLSchema" xmlns:p="http://schemas.microsoft.com/office/2006/metadata/properties" xmlns:ns2="0febae32-d61e-4c6a-970c-7c45a0f56794" xmlns:ns3="cd7bb3d0-f73e-4e1c-8827-3642b2a84e32" targetNamespace="http://schemas.microsoft.com/office/2006/metadata/properties" ma:root="true" ma:fieldsID="a69df2caf8fe1136a8fd8319b34eb2ed" ns2:_="" ns3:_="">
    <xsd:import namespace="0febae32-d61e-4c6a-970c-7c45a0f56794"/>
    <xsd:import namespace="cd7bb3d0-f73e-4e1c-8827-3642b2a84e3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bae32-d61e-4c6a-970c-7c45a0f56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d0265c2-9134-4ae5-ada2-e5b40715a0c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bb3d0-f73e-4e1c-8827-3642b2a84e3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0547fa4-51db-459f-b86f-e297c45ddcc3}" ma:internalName="TaxCatchAll" ma:showField="CatchAllData" ma:web="cd7bb3d0-f73e-4e1c-8827-3642b2a84e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966C01-F76D-41D3-8898-8A54B666F529}">
  <ds:schemaRefs>
    <ds:schemaRef ds:uri="0febae32-d61e-4c6a-970c-7c45a0f56794"/>
    <ds:schemaRef ds:uri="cd7bb3d0-f73e-4e1c-8827-3642b2a84e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AC99A8-1F2C-4E7E-AD3F-A3A92D6E22D3}">
  <ds:schemaRefs>
    <ds:schemaRef ds:uri="http://schemas.microsoft.com/sharepoint/v3/contenttype/forms"/>
  </ds:schemaRefs>
</ds:datastoreItem>
</file>

<file path=customXml/itemProps3.xml><?xml version="1.0" encoding="utf-8"?>
<ds:datastoreItem xmlns:ds="http://schemas.openxmlformats.org/officeDocument/2006/customXml" ds:itemID="{884BADF1-D954-40C5-8A0C-159F1901B1C8}">
  <ds:schemaRefs>
    <ds:schemaRef ds:uri="0febae32-d61e-4c6a-970c-7c45a0f56794"/>
    <ds:schemaRef ds:uri="cd7bb3d0-f73e-4e1c-8827-3642b2a84e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Logic_Blank_PPT_Template_Widescreen_Jan2018</Template>
  <TotalTime>4648</TotalTime>
  <Words>438</Words>
  <Application>Microsoft Macintosh PowerPoint</Application>
  <PresentationFormat>Widescreen</PresentationFormat>
  <Paragraphs>67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Montserrat</vt:lpstr>
      <vt:lpstr>Montserrat Medium</vt:lpstr>
      <vt:lpstr>1_Logic_2022</vt:lpstr>
      <vt:lpstr>Gen AI - Synthetic Data Services</vt:lpstr>
      <vt:lpstr>LOGIC’s Synthetic Data Services</vt:lpstr>
      <vt:lpstr>LOGIC’s Synthetic Data Services</vt:lpstr>
      <vt:lpstr>LOGIC’s Synthetic Data Services</vt:lpstr>
      <vt:lpstr>LOGIC’s Synthetic Data Services</vt:lpstr>
      <vt:lpstr>LOGIC’s Synthetic Data Services</vt:lpstr>
      <vt:lpstr>LOGIC’s Synthetic Data Services</vt:lpstr>
      <vt:lpstr>Thank you!!!</vt:lpstr>
    </vt:vector>
  </TitlesOfParts>
  <Manager>Fabio Gouveia</Manager>
  <Company>Logic Information Systems,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XStore</dc:title>
  <dc:subject/>
  <dc:creator>Logic</dc:creator>
  <cp:keywords/>
  <dc:description/>
  <cp:lastModifiedBy>V S Pranav</cp:lastModifiedBy>
  <cp:revision>16</cp:revision>
  <cp:lastPrinted>2022-07-09T18:08:52Z</cp:lastPrinted>
  <dcterms:created xsi:type="dcterms:W3CDTF">2018-01-24T18:22:41Z</dcterms:created>
  <dcterms:modified xsi:type="dcterms:W3CDTF">2024-07-25T05:27:49Z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0x010100F4059C29A129DF438D693B6F45FB5CF4</vt:lpwstr>
  </property>
  <property fmtid="{D5CDD505-2E9C-101B-9397-08002B2CF9AE}" pid="3" name="ArticulateGUID">
    <vt:lpwstr>217B21A1-7969-4D2B-8AB1-BFE9E1D7268A</vt:lpwstr>
  </property>
  <property fmtid="{D5CDD505-2E9C-101B-9397-08002B2CF9AE}" pid="4" name="ArticulatePath">
    <vt:lpwstr>Logic_Blank PPT Template_Standard_Jan2018</vt:lpwstr>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xd_Signature">
    <vt:bool>false</vt:bool>
  </property>
  <property fmtid="{D5CDD505-2E9C-101B-9397-08002B2CF9AE}" pid="9" name="Order">
    <vt:r8>289300</vt:r8>
  </property>
  <property fmtid="{D5CDD505-2E9C-101B-9397-08002B2CF9AE}" pid="10" name="MediaServiceImageTags">
    <vt:lpwstr/>
  </property>
</Properties>
</file>