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52" r:id="rId5"/>
    <p:sldMasterId id="2147483691" r:id="rId6"/>
    <p:sldMasterId id="2147483704" r:id="rId7"/>
    <p:sldMasterId id="2147483716" r:id="rId8"/>
    <p:sldMasterId id="2147483728" r:id="rId9"/>
    <p:sldMasterId id="2147483764" r:id="rId10"/>
  </p:sldMasterIdLst>
  <p:notesMasterIdLst>
    <p:notesMasterId r:id="rId12"/>
  </p:notesMasterIdLst>
  <p:handoutMasterIdLst>
    <p:handoutMasterId r:id="rId13"/>
  </p:handoutMasterIdLst>
  <p:sldIdLst>
    <p:sldId id="325" r:id="rId11"/>
  </p:sldIdLst>
  <p:sldSz cx="12192000" cy="6858000"/>
  <p:notesSz cx="9236075"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8" userDrawn="1">
          <p15:clr>
            <a:srgbClr val="A4A3A4"/>
          </p15:clr>
        </p15:guide>
        <p15:guide id="2" pos="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6F0"/>
    <a:srgbClr val="C1D6FF"/>
    <a:srgbClr val="DEB4E6"/>
    <a:srgbClr val="873299"/>
    <a:srgbClr val="B7ECFF"/>
    <a:srgbClr val="EA1D76"/>
    <a:srgbClr val="95D600"/>
    <a:srgbClr val="98D5E9"/>
    <a:srgbClr val="FFFF37"/>
    <a:srgbClr val="E7E8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977" autoAdjust="0"/>
  </p:normalViewPr>
  <p:slideViewPr>
    <p:cSldViewPr snapToGrid="0" snapToObjects="1" showGuides="1">
      <p:cViewPr varScale="1">
        <p:scale>
          <a:sx n="103" d="100"/>
          <a:sy n="103" d="100"/>
        </p:scale>
        <p:origin x="120" y="336"/>
      </p:cViewPr>
      <p:guideLst>
        <p:guide orient="horz" pos="638"/>
        <p:guide pos="38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Master" Target="slideMasters/slideMaster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uttav\Downloads\Pneumo%20Compliance%20(B6%20May23-Nov24)v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uttav\Downloads\Pneumo%20Compliance%20(B6%20May23-Nov24)v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uttav\Downloads\Pneumo%20Compliance%20(B6%20May23-Nov24)v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uttav\Downloads\Pneumo%20Compliance%20(B6%20May23-Nov24)v2.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[Pneumo Compliance (B6 May23-Nov24)v2.xlsx]Pivot (Final)!PivotTable1</c:name>
    <c:fmtId val="7"/>
  </c:pivotSource>
  <c:chart>
    <c:autoTitleDeleted val="1"/>
    <c:pivotFmts>
      <c:pivotFmt>
        <c:idx val="0"/>
        <c:spPr>
          <a:solidFill>
            <a:schemeClr val="accent1"/>
          </a:solidFill>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6029916120240191E-2"/>
          <c:y val="0.11204701964552398"/>
          <c:w val="0.89132747596998529"/>
          <c:h val="0.53249363569720198"/>
        </c:manualLayout>
      </c:layout>
      <c:lineChart>
        <c:grouping val="standard"/>
        <c:varyColors val="0"/>
        <c:ser>
          <c:idx val="0"/>
          <c:order val="0"/>
          <c:tx>
            <c:strRef>
              <c:f>'Pivot (Final)'!$B$3:$B$4</c:f>
              <c:strCache>
                <c:ptCount val="1"/>
                <c:pt idx="0">
                  <c:v>Vaccine Compliant</c:v>
                </c:pt>
              </c:strCache>
            </c:strRef>
          </c:tx>
          <c:spPr>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'Pivot (Final)'!$A$5:$A$26</c:f>
              <c:multiLvlStrCache>
                <c:ptCount val="19"/>
                <c:lvl>
                  <c:pt idx="0">
                    <c:v>May</c:v>
                  </c:pt>
                  <c:pt idx="1">
                    <c:v>Jun</c:v>
                  </c:pt>
                  <c:pt idx="2">
                    <c:v>Jul</c:v>
                  </c:pt>
                  <c:pt idx="3">
                    <c:v>Aug</c:v>
                  </c:pt>
                  <c:pt idx="4">
                    <c:v>Sep</c:v>
                  </c:pt>
                  <c:pt idx="5">
                    <c:v>Oct</c:v>
                  </c:pt>
                  <c:pt idx="6">
                    <c:v>Nov</c:v>
                  </c:pt>
                  <c:pt idx="7">
                    <c:v>Dec</c:v>
                  </c:pt>
                  <c:pt idx="8">
                    <c:v>Jan</c:v>
                  </c:pt>
                  <c:pt idx="9">
                    <c:v>Feb</c:v>
                  </c:pt>
                  <c:pt idx="10">
                    <c:v>Mar</c:v>
                  </c:pt>
                  <c:pt idx="11">
                    <c:v>Apr</c:v>
                  </c:pt>
                  <c:pt idx="12">
                    <c:v>May</c:v>
                  </c:pt>
                  <c:pt idx="13">
                    <c:v>Jun</c:v>
                  </c:pt>
                  <c:pt idx="14">
                    <c:v>Jul</c:v>
                  </c:pt>
                  <c:pt idx="15">
                    <c:v>Aug</c:v>
                  </c:pt>
                  <c:pt idx="16">
                    <c:v>Sep</c:v>
                  </c:pt>
                  <c:pt idx="17">
                    <c:v>Oct</c:v>
                  </c:pt>
                  <c:pt idx="18">
                    <c:v>Nov</c:v>
                  </c:pt>
                </c:lvl>
                <c:lvl>
                  <c:pt idx="0">
                    <c:v>2023</c:v>
                  </c:pt>
                  <c:pt idx="8">
                    <c:v>2024</c:v>
                  </c:pt>
                </c:lvl>
              </c:multiLvlStrCache>
            </c:multiLvlStrRef>
          </c:cat>
          <c:val>
            <c:numRef>
              <c:f>'Pivot (Final)'!$B$5:$B$26</c:f>
              <c:numCache>
                <c:formatCode>0.00%</c:formatCode>
                <c:ptCount val="19"/>
                <c:pt idx="0">
                  <c:v>0.51048951048951052</c:v>
                </c:pt>
                <c:pt idx="1">
                  <c:v>0.6095890410958904</c:v>
                </c:pt>
                <c:pt idx="2">
                  <c:v>0.54268292682926833</c:v>
                </c:pt>
                <c:pt idx="3">
                  <c:v>0.55494505494505497</c:v>
                </c:pt>
                <c:pt idx="4">
                  <c:v>0.45323741007194246</c:v>
                </c:pt>
                <c:pt idx="5">
                  <c:v>0.56081081081081086</c:v>
                </c:pt>
                <c:pt idx="6">
                  <c:v>0.57480314960629919</c:v>
                </c:pt>
                <c:pt idx="7">
                  <c:v>0.4513888888888889</c:v>
                </c:pt>
                <c:pt idx="8">
                  <c:v>0.52142857142857146</c:v>
                </c:pt>
                <c:pt idx="9">
                  <c:v>0.45588235294117646</c:v>
                </c:pt>
                <c:pt idx="10">
                  <c:v>0.47333333333333333</c:v>
                </c:pt>
                <c:pt idx="11">
                  <c:v>0.51479289940828399</c:v>
                </c:pt>
                <c:pt idx="12">
                  <c:v>0.45569620253164556</c:v>
                </c:pt>
                <c:pt idx="13">
                  <c:v>0.53543307086614178</c:v>
                </c:pt>
                <c:pt idx="14">
                  <c:v>0.5461538461538461</c:v>
                </c:pt>
                <c:pt idx="15">
                  <c:v>0.57647058823529407</c:v>
                </c:pt>
                <c:pt idx="16">
                  <c:v>0.51369863013698636</c:v>
                </c:pt>
                <c:pt idx="17">
                  <c:v>0.58666666666666667</c:v>
                </c:pt>
                <c:pt idx="18">
                  <c:v>0.52112676056338025</c:v>
                </c:pt>
              </c:numCache>
            </c:numRef>
          </c:val>
          <c:smooth val="0"/>
          <c:extLst>
            <c:ext xmlns:c16="http://schemas.microsoft.com/office/drawing/2014/chart" uri="{C3380CC4-5D6E-409C-BE32-E72D297353CC}">
              <c16:uniqueId val="{00000000-4CA8-452A-B5F2-ECCE84DA3875}"/>
            </c:ext>
          </c:extLst>
        </c:ser>
        <c:dLbls>
          <c:dLblPos val="t"/>
          <c:showLegendKey val="0"/>
          <c:showVal val="1"/>
          <c:showCatName val="0"/>
          <c:showSerName val="0"/>
          <c:showPercent val="0"/>
          <c:showBubbleSize val="0"/>
        </c:dLbls>
        <c:marker val="1"/>
        <c:smooth val="0"/>
        <c:axId val="1137320911"/>
        <c:axId val="1416842735"/>
      </c:lineChart>
      <c:catAx>
        <c:axId val="1137320911"/>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6842735"/>
        <c:crosses val="autoZero"/>
        <c:auto val="1"/>
        <c:lblAlgn val="ctr"/>
        <c:lblOffset val="100"/>
        <c:noMultiLvlLbl val="0"/>
      </c:catAx>
      <c:valAx>
        <c:axId val="1416842735"/>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0%" sourceLinked="0"/>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7320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114332100095229E-2"/>
          <c:y val="0.1019843450015291"/>
          <c:w val="0.92163162084952932"/>
          <c:h val="0.37429927587099915"/>
        </c:manualLayout>
      </c:layout>
      <c:lineChart>
        <c:grouping val="standard"/>
        <c:varyColors val="0"/>
        <c:ser>
          <c:idx val="0"/>
          <c:order val="0"/>
          <c:tx>
            <c:strRef>
              <c:f>'Pivot (Final)'!$B$179</c:f>
              <c:strCache>
                <c:ptCount val="1"/>
                <c:pt idx="0">
                  <c:v>Total population vaccine compliance</c:v>
                </c:pt>
              </c:strCache>
            </c:strRef>
          </c:tx>
          <c:spPr>
            <a:ln w="28575" cap="rnd">
              <a:solidFill>
                <a:schemeClr val="accent1"/>
              </a:solidFill>
              <a:round/>
            </a:ln>
            <a:effectLst/>
          </c:spPr>
          <c:marker>
            <c:symbol val="none"/>
          </c:marker>
          <c:cat>
            <c:strRef>
              <c:f>'Pivot (Final)'!$A$180:$A$199</c:f>
              <c:strCache>
                <c:ptCount val="20"/>
                <c:pt idx="0">
                  <c:v>23-May</c:v>
                </c:pt>
                <c:pt idx="1">
                  <c:v>23-Jun</c:v>
                </c:pt>
                <c:pt idx="2">
                  <c:v>23-Jul</c:v>
                </c:pt>
                <c:pt idx="3">
                  <c:v>23-Aug</c:v>
                </c:pt>
                <c:pt idx="4">
                  <c:v>23-Sep</c:v>
                </c:pt>
                <c:pt idx="5">
                  <c:v>23-Oct</c:v>
                </c:pt>
                <c:pt idx="6">
                  <c:v>23-Nov</c:v>
                </c:pt>
                <c:pt idx="7">
                  <c:v>23-Dec</c:v>
                </c:pt>
                <c:pt idx="8">
                  <c:v>24-Jan</c:v>
                </c:pt>
                <c:pt idx="9">
                  <c:v>24-Feb</c:v>
                </c:pt>
                <c:pt idx="10">
                  <c:v>24-Mar</c:v>
                </c:pt>
                <c:pt idx="11">
                  <c:v>24-Apr</c:v>
                </c:pt>
                <c:pt idx="12">
                  <c:v>24-May</c:v>
                </c:pt>
                <c:pt idx="13">
                  <c:v>24-Jun</c:v>
                </c:pt>
                <c:pt idx="14">
                  <c:v>24-Jul</c:v>
                </c:pt>
                <c:pt idx="15">
                  <c:v>24-Aug</c:v>
                </c:pt>
                <c:pt idx="16">
                  <c:v>24-Sep</c:v>
                </c:pt>
                <c:pt idx="17">
                  <c:v>24-Oct</c:v>
                </c:pt>
                <c:pt idx="18">
                  <c:v>24-Nov</c:v>
                </c:pt>
                <c:pt idx="19">
                  <c:v>Grand Total *</c:v>
                </c:pt>
              </c:strCache>
            </c:strRef>
          </c:cat>
          <c:val>
            <c:numRef>
              <c:f>'Pivot (Final)'!$B$180:$B$199</c:f>
              <c:numCache>
                <c:formatCode>0.0</c:formatCode>
                <c:ptCount val="20"/>
                <c:pt idx="0">
                  <c:v>51.05</c:v>
                </c:pt>
                <c:pt idx="1">
                  <c:v>60.96</c:v>
                </c:pt>
                <c:pt idx="2">
                  <c:v>54.27</c:v>
                </c:pt>
                <c:pt idx="3">
                  <c:v>55.49</c:v>
                </c:pt>
                <c:pt idx="4">
                  <c:v>45.32</c:v>
                </c:pt>
                <c:pt idx="5">
                  <c:v>56.08</c:v>
                </c:pt>
                <c:pt idx="6">
                  <c:v>57.48</c:v>
                </c:pt>
                <c:pt idx="7">
                  <c:v>45.14</c:v>
                </c:pt>
                <c:pt idx="8">
                  <c:v>52.14</c:v>
                </c:pt>
                <c:pt idx="9">
                  <c:v>45.59</c:v>
                </c:pt>
                <c:pt idx="10">
                  <c:v>47.33</c:v>
                </c:pt>
                <c:pt idx="11">
                  <c:v>51.48</c:v>
                </c:pt>
                <c:pt idx="12">
                  <c:v>45.57</c:v>
                </c:pt>
                <c:pt idx="13">
                  <c:v>53.54</c:v>
                </c:pt>
                <c:pt idx="14">
                  <c:v>54.62</c:v>
                </c:pt>
                <c:pt idx="15">
                  <c:v>57.65</c:v>
                </c:pt>
                <c:pt idx="16">
                  <c:v>51.37</c:v>
                </c:pt>
                <c:pt idx="17">
                  <c:v>58.67</c:v>
                </c:pt>
                <c:pt idx="18">
                  <c:v>52.11</c:v>
                </c:pt>
                <c:pt idx="19">
                  <c:v>52.47</c:v>
                </c:pt>
              </c:numCache>
            </c:numRef>
          </c:val>
          <c:smooth val="0"/>
          <c:extLst>
            <c:ext xmlns:c16="http://schemas.microsoft.com/office/drawing/2014/chart" uri="{C3380CC4-5D6E-409C-BE32-E72D297353CC}">
              <c16:uniqueId val="{00000000-9648-416D-90C8-F002DB3647D1}"/>
            </c:ext>
          </c:extLst>
        </c:ser>
        <c:ser>
          <c:idx val="1"/>
          <c:order val="1"/>
          <c:tx>
            <c:strRef>
              <c:f>'Pivot (Final)'!$C$179</c:f>
              <c:strCache>
                <c:ptCount val="1"/>
                <c:pt idx="0">
                  <c:v>Hispanic Vaccine compliance</c:v>
                </c:pt>
              </c:strCache>
            </c:strRef>
          </c:tx>
          <c:spPr>
            <a:ln w="28575" cap="rnd">
              <a:solidFill>
                <a:schemeClr val="accent2"/>
              </a:solidFill>
              <a:round/>
            </a:ln>
            <a:effectLst/>
          </c:spPr>
          <c:marker>
            <c:symbol val="none"/>
          </c:marker>
          <c:cat>
            <c:strRef>
              <c:f>'Pivot (Final)'!$A$180:$A$199</c:f>
              <c:strCache>
                <c:ptCount val="20"/>
                <c:pt idx="0">
                  <c:v>23-May</c:v>
                </c:pt>
                <c:pt idx="1">
                  <c:v>23-Jun</c:v>
                </c:pt>
                <c:pt idx="2">
                  <c:v>23-Jul</c:v>
                </c:pt>
                <c:pt idx="3">
                  <c:v>23-Aug</c:v>
                </c:pt>
                <c:pt idx="4">
                  <c:v>23-Sep</c:v>
                </c:pt>
                <c:pt idx="5">
                  <c:v>23-Oct</c:v>
                </c:pt>
                <c:pt idx="6">
                  <c:v>23-Nov</c:v>
                </c:pt>
                <c:pt idx="7">
                  <c:v>23-Dec</c:v>
                </c:pt>
                <c:pt idx="8">
                  <c:v>24-Jan</c:v>
                </c:pt>
                <c:pt idx="9">
                  <c:v>24-Feb</c:v>
                </c:pt>
                <c:pt idx="10">
                  <c:v>24-Mar</c:v>
                </c:pt>
                <c:pt idx="11">
                  <c:v>24-Apr</c:v>
                </c:pt>
                <c:pt idx="12">
                  <c:v>24-May</c:v>
                </c:pt>
                <c:pt idx="13">
                  <c:v>24-Jun</c:v>
                </c:pt>
                <c:pt idx="14">
                  <c:v>24-Jul</c:v>
                </c:pt>
                <c:pt idx="15">
                  <c:v>24-Aug</c:v>
                </c:pt>
                <c:pt idx="16">
                  <c:v>24-Sep</c:v>
                </c:pt>
                <c:pt idx="17">
                  <c:v>24-Oct</c:v>
                </c:pt>
                <c:pt idx="18">
                  <c:v>24-Nov</c:v>
                </c:pt>
                <c:pt idx="19">
                  <c:v>Grand Total *</c:v>
                </c:pt>
              </c:strCache>
            </c:strRef>
          </c:cat>
          <c:val>
            <c:numRef>
              <c:f>'Pivot (Final)'!$C$180:$C$199</c:f>
              <c:numCache>
                <c:formatCode>0.0</c:formatCode>
                <c:ptCount val="20"/>
                <c:pt idx="0">
                  <c:v>24.48</c:v>
                </c:pt>
                <c:pt idx="1">
                  <c:v>33.56</c:v>
                </c:pt>
                <c:pt idx="2">
                  <c:v>26.83</c:v>
                </c:pt>
                <c:pt idx="3">
                  <c:v>28.02</c:v>
                </c:pt>
                <c:pt idx="4">
                  <c:v>22.3</c:v>
                </c:pt>
                <c:pt idx="5">
                  <c:v>30.41</c:v>
                </c:pt>
                <c:pt idx="6">
                  <c:v>30.71</c:v>
                </c:pt>
                <c:pt idx="7">
                  <c:v>23.61</c:v>
                </c:pt>
                <c:pt idx="8">
                  <c:v>23.57</c:v>
                </c:pt>
                <c:pt idx="9">
                  <c:v>23.53</c:v>
                </c:pt>
                <c:pt idx="10">
                  <c:v>23.33</c:v>
                </c:pt>
                <c:pt idx="11">
                  <c:v>25.44</c:v>
                </c:pt>
                <c:pt idx="12">
                  <c:v>21.52</c:v>
                </c:pt>
                <c:pt idx="13">
                  <c:v>29.92</c:v>
                </c:pt>
                <c:pt idx="14">
                  <c:v>26.15</c:v>
                </c:pt>
                <c:pt idx="15">
                  <c:v>29.41</c:v>
                </c:pt>
                <c:pt idx="16">
                  <c:v>26.03</c:v>
                </c:pt>
                <c:pt idx="17">
                  <c:v>26</c:v>
                </c:pt>
                <c:pt idx="18">
                  <c:v>30.99</c:v>
                </c:pt>
                <c:pt idx="19">
                  <c:v>26.61</c:v>
                </c:pt>
              </c:numCache>
            </c:numRef>
          </c:val>
          <c:smooth val="0"/>
          <c:extLst>
            <c:ext xmlns:c16="http://schemas.microsoft.com/office/drawing/2014/chart" uri="{C3380CC4-5D6E-409C-BE32-E72D297353CC}">
              <c16:uniqueId val="{00000001-9648-416D-90C8-F002DB3647D1}"/>
            </c:ext>
          </c:extLst>
        </c:ser>
        <c:ser>
          <c:idx val="2"/>
          <c:order val="2"/>
          <c:tx>
            <c:strRef>
              <c:f>'Pivot (Final)'!$D$179</c:f>
              <c:strCache>
                <c:ptCount val="1"/>
                <c:pt idx="0">
                  <c:v>Black Compliance</c:v>
                </c:pt>
              </c:strCache>
            </c:strRef>
          </c:tx>
          <c:spPr>
            <a:ln w="28575" cap="rnd">
              <a:solidFill>
                <a:schemeClr val="accent3"/>
              </a:solidFill>
              <a:round/>
            </a:ln>
            <a:effectLst/>
          </c:spPr>
          <c:marker>
            <c:symbol val="none"/>
          </c:marker>
          <c:cat>
            <c:strRef>
              <c:f>'Pivot (Final)'!$A$180:$A$199</c:f>
              <c:strCache>
                <c:ptCount val="20"/>
                <c:pt idx="0">
                  <c:v>23-May</c:v>
                </c:pt>
                <c:pt idx="1">
                  <c:v>23-Jun</c:v>
                </c:pt>
                <c:pt idx="2">
                  <c:v>23-Jul</c:v>
                </c:pt>
                <c:pt idx="3">
                  <c:v>23-Aug</c:v>
                </c:pt>
                <c:pt idx="4">
                  <c:v>23-Sep</c:v>
                </c:pt>
                <c:pt idx="5">
                  <c:v>23-Oct</c:v>
                </c:pt>
                <c:pt idx="6">
                  <c:v>23-Nov</c:v>
                </c:pt>
                <c:pt idx="7">
                  <c:v>23-Dec</c:v>
                </c:pt>
                <c:pt idx="8">
                  <c:v>24-Jan</c:v>
                </c:pt>
                <c:pt idx="9">
                  <c:v>24-Feb</c:v>
                </c:pt>
                <c:pt idx="10">
                  <c:v>24-Mar</c:v>
                </c:pt>
                <c:pt idx="11">
                  <c:v>24-Apr</c:v>
                </c:pt>
                <c:pt idx="12">
                  <c:v>24-May</c:v>
                </c:pt>
                <c:pt idx="13">
                  <c:v>24-Jun</c:v>
                </c:pt>
                <c:pt idx="14">
                  <c:v>24-Jul</c:v>
                </c:pt>
                <c:pt idx="15">
                  <c:v>24-Aug</c:v>
                </c:pt>
                <c:pt idx="16">
                  <c:v>24-Sep</c:v>
                </c:pt>
                <c:pt idx="17">
                  <c:v>24-Oct</c:v>
                </c:pt>
                <c:pt idx="18">
                  <c:v>24-Nov</c:v>
                </c:pt>
                <c:pt idx="19">
                  <c:v>Grand Total *</c:v>
                </c:pt>
              </c:strCache>
            </c:strRef>
          </c:cat>
          <c:val>
            <c:numRef>
              <c:f>'Pivot (Final)'!$D$180:$D$199</c:f>
              <c:numCache>
                <c:formatCode>0.0</c:formatCode>
                <c:ptCount val="20"/>
                <c:pt idx="0">
                  <c:v>16.666666666666668</c:v>
                </c:pt>
                <c:pt idx="1">
                  <c:v>60</c:v>
                </c:pt>
                <c:pt idx="2">
                  <c:v>60</c:v>
                </c:pt>
                <c:pt idx="3">
                  <c:v>44.444444444444443</c:v>
                </c:pt>
                <c:pt idx="4">
                  <c:v>11.111111111111111</c:v>
                </c:pt>
                <c:pt idx="5">
                  <c:v>53.846153846153847</c:v>
                </c:pt>
                <c:pt idx="6">
                  <c:v>71.428571428571431</c:v>
                </c:pt>
                <c:pt idx="7">
                  <c:v>35.714285714285715</c:v>
                </c:pt>
                <c:pt idx="8">
                  <c:v>81.818181818181827</c:v>
                </c:pt>
                <c:pt idx="9">
                  <c:v>62.5</c:v>
                </c:pt>
                <c:pt idx="10">
                  <c:v>46.666666666666664</c:v>
                </c:pt>
                <c:pt idx="11">
                  <c:v>58.82352941176471</c:v>
                </c:pt>
                <c:pt idx="12">
                  <c:v>56.25</c:v>
                </c:pt>
                <c:pt idx="13">
                  <c:v>53.846153846153847</c:v>
                </c:pt>
                <c:pt idx="14">
                  <c:v>60</c:v>
                </c:pt>
                <c:pt idx="15">
                  <c:v>45.454545454545453</c:v>
                </c:pt>
                <c:pt idx="16">
                  <c:v>40</c:v>
                </c:pt>
                <c:pt idx="17">
                  <c:v>58.333333333333336</c:v>
                </c:pt>
                <c:pt idx="18">
                  <c:v>47.368421052631575</c:v>
                </c:pt>
                <c:pt idx="19">
                  <c:v>47.7</c:v>
                </c:pt>
              </c:numCache>
            </c:numRef>
          </c:val>
          <c:smooth val="0"/>
          <c:extLst>
            <c:ext xmlns:c16="http://schemas.microsoft.com/office/drawing/2014/chart" uri="{C3380CC4-5D6E-409C-BE32-E72D297353CC}">
              <c16:uniqueId val="{00000002-9648-416D-90C8-F002DB3647D1}"/>
            </c:ext>
          </c:extLst>
        </c:ser>
        <c:dLbls>
          <c:showLegendKey val="0"/>
          <c:showVal val="0"/>
          <c:showCatName val="0"/>
          <c:showSerName val="0"/>
          <c:showPercent val="0"/>
          <c:showBubbleSize val="0"/>
        </c:dLbls>
        <c:smooth val="0"/>
        <c:axId val="1042558224"/>
        <c:axId val="1042554944"/>
      </c:lineChart>
      <c:catAx>
        <c:axId val="1042558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2554944"/>
        <c:crosses val="autoZero"/>
        <c:auto val="1"/>
        <c:lblAlgn val="ctr"/>
        <c:lblOffset val="100"/>
        <c:noMultiLvlLbl val="0"/>
      </c:catAx>
      <c:valAx>
        <c:axId val="10425549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2558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[Pneumo Compliance (B6 May23-Nov24)v2.xlsx]Total B6 Vax Given!PivotTable3</c:name>
    <c:fmtId val="7"/>
  </c:pivotSource>
  <c:chart>
    <c:autoTitleDeleted val="1"/>
    <c:pivotFmts>
      <c:pivotFmt>
        <c:idx val="0"/>
        <c:spPr>
          <a:solidFill>
            <a:schemeClr val="accent1"/>
          </a:solidFill>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349236224443197E-2"/>
          <c:y val="8.0671219249497009E-2"/>
          <c:w val="0.92946216064898091"/>
          <c:h val="0.55452553161252682"/>
        </c:manualLayout>
      </c:layout>
      <c:lineChart>
        <c:grouping val="standard"/>
        <c:varyColors val="0"/>
        <c:ser>
          <c:idx val="0"/>
          <c:order val="0"/>
          <c:tx>
            <c:strRef>
              <c:f>'Total B6 Vax Given'!$B$3</c:f>
              <c:strCache>
                <c:ptCount val="1"/>
                <c:pt idx="0">
                  <c:v>Total</c:v>
                </c:pt>
              </c:strCache>
            </c:strRef>
          </c:tx>
          <c:spPr>
            <a:ln w="38100" cap="flat" cmpd="dbl" algn="ctr">
              <a:solidFill>
                <a:schemeClr val="accent1"/>
              </a:solidFill>
              <a:miter lim="800000"/>
            </a:ln>
            <a:effectLst/>
          </c:spPr>
          <c:marker>
            <c:symbol val="circle"/>
            <c:size val="6"/>
            <c:spPr>
              <a:solidFill>
                <a:schemeClr val="accent1"/>
              </a:solidFill>
              <a:ln w="9525" cap="flat" cmpd="sng" algn="ctr">
                <a:solidFill>
                  <a:schemeClr val="l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'Total B6 Vax Given'!$A$4:$A$28</c:f>
              <c:multiLvlStrCache>
                <c:ptCount val="22"/>
                <c:lvl>
                  <c:pt idx="0">
                    <c:v>Jan</c:v>
                  </c:pt>
                  <c:pt idx="1">
                    <c:v>Feb</c:v>
                  </c:pt>
                  <c:pt idx="2">
                    <c:v>Mar</c:v>
                  </c:pt>
                  <c:pt idx="3">
                    <c:v>Apr</c:v>
                  </c:pt>
                  <c:pt idx="4">
                    <c:v>May</c:v>
                  </c:pt>
                  <c:pt idx="5">
                    <c:v>Jun</c:v>
                  </c:pt>
                  <c:pt idx="6">
                    <c:v>Jul</c:v>
                  </c:pt>
                  <c:pt idx="7">
                    <c:v>Aug</c:v>
                  </c:pt>
                  <c:pt idx="8">
                    <c:v>Oct</c:v>
                  </c:pt>
                  <c:pt idx="9">
                    <c:v>Nov</c:v>
                  </c:pt>
                  <c:pt idx="10">
                    <c:v>Dec</c:v>
                  </c:pt>
                  <c:pt idx="11">
                    <c:v>Jan</c:v>
                  </c:pt>
                  <c:pt idx="12">
                    <c:v>Feb</c:v>
                  </c:pt>
                  <c:pt idx="13">
                    <c:v>Mar</c:v>
                  </c:pt>
                  <c:pt idx="14">
                    <c:v>Apr</c:v>
                  </c:pt>
                  <c:pt idx="15">
                    <c:v>May</c:v>
                  </c:pt>
                  <c:pt idx="16">
                    <c:v>Jun</c:v>
                  </c:pt>
                  <c:pt idx="17">
                    <c:v>Jul</c:v>
                  </c:pt>
                  <c:pt idx="18">
                    <c:v>Aug</c:v>
                  </c:pt>
                  <c:pt idx="19">
                    <c:v>Sep</c:v>
                  </c:pt>
                  <c:pt idx="20">
                    <c:v>Oct</c:v>
                  </c:pt>
                  <c:pt idx="21">
                    <c:v>Nov</c:v>
                  </c:pt>
                </c:lvl>
                <c:lvl>
                  <c:pt idx="0">
                    <c:v>2023</c:v>
                  </c:pt>
                  <c:pt idx="11">
                    <c:v>2024</c:v>
                  </c:pt>
                </c:lvl>
              </c:multiLvlStrCache>
            </c:multiLvlStrRef>
          </c:cat>
          <c:val>
            <c:numRef>
              <c:f>'Total B6 Vax Given'!$B$4:$B$28</c:f>
              <c:numCache>
                <c:formatCode>General</c:formatCode>
                <c:ptCount val="22"/>
                <c:pt idx="0">
                  <c:v>3</c:v>
                </c:pt>
                <c:pt idx="1">
                  <c:v>2</c:v>
                </c:pt>
                <c:pt idx="2">
                  <c:v>9</c:v>
                </c:pt>
                <c:pt idx="3">
                  <c:v>5</c:v>
                </c:pt>
                <c:pt idx="4">
                  <c:v>7</c:v>
                </c:pt>
                <c:pt idx="5">
                  <c:v>6</c:v>
                </c:pt>
                <c:pt idx="6">
                  <c:v>2</c:v>
                </c:pt>
                <c:pt idx="7">
                  <c:v>5</c:v>
                </c:pt>
                <c:pt idx="8">
                  <c:v>6</c:v>
                </c:pt>
                <c:pt idx="9">
                  <c:v>5</c:v>
                </c:pt>
                <c:pt idx="10">
                  <c:v>4</c:v>
                </c:pt>
                <c:pt idx="11">
                  <c:v>1</c:v>
                </c:pt>
                <c:pt idx="12">
                  <c:v>4</c:v>
                </c:pt>
                <c:pt idx="13">
                  <c:v>4</c:v>
                </c:pt>
                <c:pt idx="14">
                  <c:v>7</c:v>
                </c:pt>
                <c:pt idx="15">
                  <c:v>5</c:v>
                </c:pt>
                <c:pt idx="16">
                  <c:v>3</c:v>
                </c:pt>
                <c:pt idx="17">
                  <c:v>6</c:v>
                </c:pt>
                <c:pt idx="18">
                  <c:v>10</c:v>
                </c:pt>
                <c:pt idx="19">
                  <c:v>4</c:v>
                </c:pt>
                <c:pt idx="20">
                  <c:v>7</c:v>
                </c:pt>
                <c:pt idx="21">
                  <c:v>5</c:v>
                </c:pt>
              </c:numCache>
            </c:numRef>
          </c:val>
          <c:smooth val="0"/>
          <c:extLst>
            <c:ext xmlns:c16="http://schemas.microsoft.com/office/drawing/2014/chart" uri="{C3380CC4-5D6E-409C-BE32-E72D297353CC}">
              <c16:uniqueId val="{00000000-FE36-4BBA-934A-21449EBCE03B}"/>
            </c:ext>
          </c:extLst>
        </c:ser>
        <c:dLbls>
          <c:dLblPos val="t"/>
          <c:showLegendKey val="0"/>
          <c:showVal val="1"/>
          <c:showCatName val="0"/>
          <c:showSerName val="0"/>
          <c:showPercent val="0"/>
          <c:showBubbleSize val="0"/>
        </c:dLbls>
        <c:marker val="1"/>
        <c:smooth val="0"/>
        <c:axId val="2078436687"/>
        <c:axId val="1133759503"/>
      </c:lineChart>
      <c:catAx>
        <c:axId val="2078436687"/>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759503"/>
        <c:crosses val="autoZero"/>
        <c:auto val="1"/>
        <c:lblAlgn val="ctr"/>
        <c:lblOffset val="100"/>
        <c:noMultiLvlLbl val="0"/>
      </c:catAx>
      <c:valAx>
        <c:axId val="1133759503"/>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84366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401272122350172E-2"/>
          <c:y val="0.12106118404820851"/>
          <c:w val="0.90070540668415844"/>
          <c:h val="0.72399509909836623"/>
        </c:manualLayout>
      </c:layout>
      <c:barChart>
        <c:barDir val="bar"/>
        <c:grouping val="clustered"/>
        <c:varyColors val="0"/>
        <c:ser>
          <c:idx val="1"/>
          <c:order val="1"/>
          <c:tx>
            <c:strRef>
              <c:f>'Pivot (Final)'!$AC$39</c:f>
              <c:strCache>
                <c:ptCount val="1"/>
                <c:pt idx="0">
                  <c:v>% </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(Final)'!$AA$40:$AA$47</c:f>
              <c:strCache>
                <c:ptCount val="8"/>
                <c:pt idx="0">
                  <c:v>Apr</c:v>
                </c:pt>
                <c:pt idx="1">
                  <c:v>May</c:v>
                </c:pt>
                <c:pt idx="2">
                  <c:v>Jun</c:v>
                </c:pt>
                <c:pt idx="3">
                  <c:v>Jul</c:v>
                </c:pt>
                <c:pt idx="4">
                  <c:v>Aug</c:v>
                </c:pt>
                <c:pt idx="5">
                  <c:v>Sep</c:v>
                </c:pt>
                <c:pt idx="6">
                  <c:v>Oct</c:v>
                </c:pt>
                <c:pt idx="7">
                  <c:v>Nov</c:v>
                </c:pt>
              </c:strCache>
            </c:strRef>
          </c:cat>
          <c:val>
            <c:numRef>
              <c:f>'Pivot (Final)'!$AC$40:$AC$47</c:f>
              <c:numCache>
                <c:formatCode>0.0</c:formatCode>
                <c:ptCount val="8"/>
                <c:pt idx="0">
                  <c:v>5.6208053691275168</c:v>
                </c:pt>
                <c:pt idx="1">
                  <c:v>5.2852348993288594</c:v>
                </c:pt>
                <c:pt idx="2">
                  <c:v>4.5302013422818792</c:v>
                </c:pt>
                <c:pt idx="3">
                  <c:v>3.8590604026845639</c:v>
                </c:pt>
                <c:pt idx="4">
                  <c:v>5.6208053691275168</c:v>
                </c:pt>
                <c:pt idx="5">
                  <c:v>4.6979865771812079</c:v>
                </c:pt>
                <c:pt idx="6">
                  <c:v>6.4597315436241614</c:v>
                </c:pt>
                <c:pt idx="7">
                  <c:v>4.3624161073825505</c:v>
                </c:pt>
              </c:numCache>
            </c:numRef>
          </c:val>
          <c:extLst>
            <c:ext xmlns:c16="http://schemas.microsoft.com/office/drawing/2014/chart" uri="{C3380CC4-5D6E-409C-BE32-E72D297353CC}">
              <c16:uniqueId val="{00000000-F185-426C-BE1C-063B37417F41}"/>
            </c:ext>
          </c:extLst>
        </c:ser>
        <c:dLbls>
          <c:dLblPos val="outEnd"/>
          <c:showLegendKey val="0"/>
          <c:showVal val="1"/>
          <c:showCatName val="0"/>
          <c:showSerName val="0"/>
          <c:showPercent val="0"/>
          <c:showBubbleSize val="0"/>
        </c:dLbls>
        <c:gapWidth val="182"/>
        <c:axId val="513029472"/>
        <c:axId val="513026848"/>
        <c:extLst>
          <c:ext xmlns:c15="http://schemas.microsoft.com/office/drawing/2012/chart" uri="{02D57815-91ED-43cb-92C2-25804820EDAC}">
            <c15:filteredBarSeries>
              <c15:ser>
                <c:idx val="0"/>
                <c:order val="0"/>
                <c:tx>
                  <c:strRef>
                    <c:extLst>
                      <c:ext uri="{02D57815-91ED-43cb-92C2-25804820EDAC}">
                        <c15:formulaRef>
                          <c15:sqref>'Pivot (Final)'!$AB$39</c15:sqref>
                        </c15:formulaRef>
                      </c:ext>
                    </c:extLst>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'Pivot (Final)'!$AA$40:$AA$47</c15:sqref>
                        </c15:formulaRef>
                      </c:ext>
                    </c:extLst>
                    <c:strCache>
                      <c:ptCount val="8"/>
                      <c:pt idx="0">
                        <c:v>Apr</c:v>
                      </c:pt>
                      <c:pt idx="1">
                        <c:v>May</c:v>
                      </c:pt>
                      <c:pt idx="2">
                        <c:v>Jun</c:v>
                      </c:pt>
                      <c:pt idx="3">
                        <c:v>Jul</c:v>
                      </c:pt>
                      <c:pt idx="4">
                        <c:v>Aug</c:v>
                      </c:pt>
                      <c:pt idx="5">
                        <c:v>Sep</c:v>
                      </c:pt>
                      <c:pt idx="6">
                        <c:v>Oct</c:v>
                      </c:pt>
                      <c:pt idx="7">
                        <c:v>Nov</c:v>
                      </c:pt>
                    </c:strCache>
                  </c:strRef>
                </c:cat>
                <c:val>
                  <c:numRef>
                    <c:extLst>
                      <c:ext uri="{02D57815-91ED-43cb-92C2-25804820EDAC}">
                        <c15:formulaRef>
                          <c15:sqref>'Pivot (Final)'!$AB$40:$AB$47</c15:sqref>
                        </c15:formulaRef>
                      </c:ext>
                    </c:extLst>
                    <c:numCache>
                      <c:formatCode>General</c:formatCode>
                      <c:ptCount val="8"/>
                      <c:pt idx="0">
                        <c:v>67</c:v>
                      </c:pt>
                      <c:pt idx="1">
                        <c:v>63</c:v>
                      </c:pt>
                      <c:pt idx="2">
                        <c:v>54</c:v>
                      </c:pt>
                      <c:pt idx="3">
                        <c:v>46</c:v>
                      </c:pt>
                      <c:pt idx="4">
                        <c:v>67</c:v>
                      </c:pt>
                      <c:pt idx="5">
                        <c:v>56</c:v>
                      </c:pt>
                      <c:pt idx="6">
                        <c:v>77</c:v>
                      </c:pt>
                      <c:pt idx="7">
                        <c:v>52</c:v>
                      </c:pt>
                    </c:numCache>
                  </c:numRef>
                </c:val>
                <c:extLst>
                  <c:ext xmlns:c16="http://schemas.microsoft.com/office/drawing/2014/chart" uri="{C3380CC4-5D6E-409C-BE32-E72D297353CC}">
                    <c16:uniqueId val="{00000001-F185-426C-BE1C-063B37417F41}"/>
                  </c:ext>
                </c:extLst>
              </c15:ser>
            </c15:filteredBarSeries>
          </c:ext>
        </c:extLst>
      </c:barChart>
      <c:catAx>
        <c:axId val="5130294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026848"/>
        <c:crosses val="autoZero"/>
        <c:auto val="1"/>
        <c:lblAlgn val="ctr"/>
        <c:lblOffset val="100"/>
        <c:noMultiLvlLbl val="0"/>
      </c:catAx>
      <c:valAx>
        <c:axId val="513026848"/>
        <c:scaling>
          <c:orientation val="minMax"/>
        </c:scaling>
        <c:delete val="1"/>
        <c:axPos val="b"/>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crossAx val="513029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900"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900"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4002299" cy="351737"/>
          </a:xfrm>
          <a:prstGeom prst="rect">
            <a:avLst/>
          </a:prstGeom>
        </p:spPr>
        <p:txBody>
          <a:bodyPr vert="horz" lIns="92298" tIns="46150" rIns="92298" bIns="46150" rtlCol="0"/>
          <a:lstStyle>
            <a:lvl1pPr algn="l">
              <a:defRPr sz="1200"/>
            </a:lvl1pPr>
          </a:lstStyle>
          <a:p>
            <a:endParaRPr lang="en-US"/>
          </a:p>
        </p:txBody>
      </p:sp>
      <p:sp>
        <p:nvSpPr>
          <p:cNvPr id="3" name="Date Placeholder 2"/>
          <p:cNvSpPr>
            <a:spLocks noGrp="1"/>
          </p:cNvSpPr>
          <p:nvPr>
            <p:ph type="dt" sz="quarter" idx="1"/>
          </p:nvPr>
        </p:nvSpPr>
        <p:spPr>
          <a:xfrm>
            <a:off x="5231641" y="4"/>
            <a:ext cx="4002299" cy="351737"/>
          </a:xfrm>
          <a:prstGeom prst="rect">
            <a:avLst/>
          </a:prstGeom>
        </p:spPr>
        <p:txBody>
          <a:bodyPr vert="horz" lIns="92298" tIns="46150" rIns="92298" bIns="46150" rtlCol="0"/>
          <a:lstStyle>
            <a:lvl1pPr algn="r">
              <a:defRPr sz="1200"/>
            </a:lvl1pPr>
          </a:lstStyle>
          <a:p>
            <a:fld id="{87872E37-9DF8-408A-BC88-D2F6B9F21E66}" type="datetimeFigureOut">
              <a:rPr lang="en-US" smtClean="0"/>
              <a:t>12/4/2024</a:t>
            </a:fld>
            <a:endParaRPr lang="en-US"/>
          </a:p>
        </p:txBody>
      </p:sp>
      <p:sp>
        <p:nvSpPr>
          <p:cNvPr id="4" name="Footer Placeholder 3"/>
          <p:cNvSpPr>
            <a:spLocks noGrp="1"/>
          </p:cNvSpPr>
          <p:nvPr>
            <p:ph type="ftr" sz="quarter" idx="2"/>
          </p:nvPr>
        </p:nvSpPr>
        <p:spPr>
          <a:xfrm>
            <a:off x="0" y="6658664"/>
            <a:ext cx="4002299" cy="351736"/>
          </a:xfrm>
          <a:prstGeom prst="rect">
            <a:avLst/>
          </a:prstGeom>
        </p:spPr>
        <p:txBody>
          <a:bodyPr vert="horz" lIns="92298" tIns="46150" rIns="92298" bIns="46150" rtlCol="0" anchor="b"/>
          <a:lstStyle>
            <a:lvl1pPr algn="l">
              <a:defRPr sz="1200"/>
            </a:lvl1pPr>
          </a:lstStyle>
          <a:p>
            <a:endParaRPr lang="en-US"/>
          </a:p>
        </p:txBody>
      </p:sp>
      <p:sp>
        <p:nvSpPr>
          <p:cNvPr id="5" name="Slide Number Placeholder 4"/>
          <p:cNvSpPr>
            <a:spLocks noGrp="1"/>
          </p:cNvSpPr>
          <p:nvPr>
            <p:ph type="sldNum" sz="quarter" idx="3"/>
          </p:nvPr>
        </p:nvSpPr>
        <p:spPr>
          <a:xfrm>
            <a:off x="5231641" y="6658664"/>
            <a:ext cx="4002299" cy="351736"/>
          </a:xfrm>
          <a:prstGeom prst="rect">
            <a:avLst/>
          </a:prstGeom>
        </p:spPr>
        <p:txBody>
          <a:bodyPr vert="horz" lIns="92298" tIns="46150" rIns="92298" bIns="46150" rtlCol="0" anchor="b"/>
          <a:lstStyle>
            <a:lvl1pPr algn="r">
              <a:defRPr sz="1200"/>
            </a:lvl1pPr>
          </a:lstStyle>
          <a:p>
            <a:fld id="{F2A4E725-3AF2-4C60-AA54-F090D07C7BE3}" type="slidenum">
              <a:rPr lang="en-US" smtClean="0"/>
              <a:t>‹#›</a:t>
            </a:fld>
            <a:endParaRPr lang="en-US"/>
          </a:p>
        </p:txBody>
      </p:sp>
    </p:spTree>
    <p:extLst>
      <p:ext uri="{BB962C8B-B14F-4D97-AF65-F5344CB8AC3E}">
        <p14:creationId xmlns:p14="http://schemas.microsoft.com/office/powerpoint/2010/main" val="1800607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4002299" cy="351737"/>
          </a:xfrm>
          <a:prstGeom prst="rect">
            <a:avLst/>
          </a:prstGeom>
        </p:spPr>
        <p:txBody>
          <a:bodyPr vert="horz" lIns="92298" tIns="46150" rIns="92298" bIns="46150" rtlCol="0"/>
          <a:lstStyle>
            <a:lvl1pPr algn="l">
              <a:defRPr sz="1200"/>
            </a:lvl1pPr>
          </a:lstStyle>
          <a:p>
            <a:endParaRPr lang="en-US"/>
          </a:p>
        </p:txBody>
      </p:sp>
      <p:sp>
        <p:nvSpPr>
          <p:cNvPr id="3" name="Date Placeholder 2"/>
          <p:cNvSpPr>
            <a:spLocks noGrp="1"/>
          </p:cNvSpPr>
          <p:nvPr>
            <p:ph type="dt" idx="1"/>
          </p:nvPr>
        </p:nvSpPr>
        <p:spPr>
          <a:xfrm>
            <a:off x="5231641" y="4"/>
            <a:ext cx="4002299" cy="351737"/>
          </a:xfrm>
          <a:prstGeom prst="rect">
            <a:avLst/>
          </a:prstGeom>
        </p:spPr>
        <p:txBody>
          <a:bodyPr vert="horz" lIns="92298" tIns="46150" rIns="92298" bIns="46150" rtlCol="0"/>
          <a:lstStyle>
            <a:lvl1pPr algn="r">
              <a:defRPr sz="1200"/>
            </a:lvl1pPr>
          </a:lstStyle>
          <a:p>
            <a:fld id="{EF07BF85-D09D-4488-A564-A5739CC0ADA7}" type="datetimeFigureOut">
              <a:rPr lang="en-US" smtClean="0"/>
              <a:t>12/4/2024</a:t>
            </a:fld>
            <a:endParaRPr lang="en-US"/>
          </a:p>
        </p:txBody>
      </p:sp>
      <p:sp>
        <p:nvSpPr>
          <p:cNvPr id="4" name="Slide Image Placeholder 3"/>
          <p:cNvSpPr>
            <a:spLocks noGrp="1" noRot="1" noChangeAspect="1"/>
          </p:cNvSpPr>
          <p:nvPr>
            <p:ph type="sldImg" idx="2"/>
          </p:nvPr>
        </p:nvSpPr>
        <p:spPr>
          <a:xfrm>
            <a:off x="2516188" y="876300"/>
            <a:ext cx="4203700" cy="2365375"/>
          </a:xfrm>
          <a:prstGeom prst="rect">
            <a:avLst/>
          </a:prstGeom>
          <a:noFill/>
          <a:ln w="12700">
            <a:solidFill>
              <a:prstClr val="black"/>
            </a:solidFill>
          </a:ln>
        </p:spPr>
        <p:txBody>
          <a:bodyPr vert="horz" lIns="92298" tIns="46150" rIns="92298" bIns="46150" rtlCol="0" anchor="ctr"/>
          <a:lstStyle/>
          <a:p>
            <a:endParaRPr lang="en-US"/>
          </a:p>
        </p:txBody>
      </p:sp>
      <p:sp>
        <p:nvSpPr>
          <p:cNvPr id="5" name="Notes Placeholder 4"/>
          <p:cNvSpPr>
            <a:spLocks noGrp="1"/>
          </p:cNvSpPr>
          <p:nvPr>
            <p:ph type="body" sz="quarter" idx="3"/>
          </p:nvPr>
        </p:nvSpPr>
        <p:spPr>
          <a:xfrm>
            <a:off x="923608" y="3373754"/>
            <a:ext cx="7388860" cy="2760346"/>
          </a:xfrm>
          <a:prstGeom prst="rect">
            <a:avLst/>
          </a:prstGeom>
        </p:spPr>
        <p:txBody>
          <a:bodyPr vert="horz" lIns="92298" tIns="46150" rIns="92298" bIns="4615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02299" cy="351736"/>
          </a:xfrm>
          <a:prstGeom prst="rect">
            <a:avLst/>
          </a:prstGeom>
        </p:spPr>
        <p:txBody>
          <a:bodyPr vert="horz" lIns="92298" tIns="46150" rIns="92298" bIns="46150" rtlCol="0" anchor="b"/>
          <a:lstStyle>
            <a:lvl1pPr algn="l">
              <a:defRPr sz="1200"/>
            </a:lvl1pPr>
          </a:lstStyle>
          <a:p>
            <a:endParaRPr lang="en-US"/>
          </a:p>
        </p:txBody>
      </p:sp>
      <p:sp>
        <p:nvSpPr>
          <p:cNvPr id="7" name="Slide Number Placeholder 6"/>
          <p:cNvSpPr>
            <a:spLocks noGrp="1"/>
          </p:cNvSpPr>
          <p:nvPr>
            <p:ph type="sldNum" sz="quarter" idx="5"/>
          </p:nvPr>
        </p:nvSpPr>
        <p:spPr>
          <a:xfrm>
            <a:off x="5231641" y="6658664"/>
            <a:ext cx="4002299" cy="351736"/>
          </a:xfrm>
          <a:prstGeom prst="rect">
            <a:avLst/>
          </a:prstGeom>
        </p:spPr>
        <p:txBody>
          <a:bodyPr vert="horz" lIns="92298" tIns="46150" rIns="92298" bIns="46150" rtlCol="0" anchor="b"/>
          <a:lstStyle>
            <a:lvl1pPr algn="r">
              <a:defRPr sz="1200"/>
            </a:lvl1pPr>
          </a:lstStyle>
          <a:p>
            <a:fld id="{A5A095C4-80EB-4F69-BE67-05D6C1823E73}" type="slidenum">
              <a:rPr lang="en-US" smtClean="0"/>
              <a:t>‹#›</a:t>
            </a:fld>
            <a:endParaRPr lang="en-US"/>
          </a:p>
        </p:txBody>
      </p:sp>
    </p:spTree>
    <p:extLst>
      <p:ext uri="{BB962C8B-B14F-4D97-AF65-F5344CB8AC3E}">
        <p14:creationId xmlns:p14="http://schemas.microsoft.com/office/powerpoint/2010/main" val="3454165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76300"/>
            <a:ext cx="4203700" cy="2365375"/>
          </a:xfrm>
        </p:spPr>
      </p:sp>
      <p:sp>
        <p:nvSpPr>
          <p:cNvPr id="3" name="Notes Placeholder 2"/>
          <p:cNvSpPr>
            <a:spLocks noGrp="1"/>
          </p:cNvSpPr>
          <p:nvPr>
            <p:ph type="body" idx="1"/>
          </p:nvPr>
        </p:nvSpPr>
        <p:spPr/>
        <p:txBody>
          <a:bodyPr/>
          <a:lstStyle/>
          <a:p>
            <a:r>
              <a:rPr lang="en-US" dirty="0"/>
              <a:t>The driver diagram is optional and is inserted here</a:t>
            </a:r>
            <a:r>
              <a:rPr lang="en-US" baseline="0" dirty="0"/>
              <a:t> for ease of use.  Feel free to insert an alternative display of your improvement plan.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8FA38F-6FE1-444F-B9DE-AEFBF16A06A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60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60369"/>
            <a:ext cx="10972800" cy="1470025"/>
          </a:xfrm>
        </p:spPr>
        <p:txBody>
          <a:bodyPr>
            <a:noAutofit/>
          </a:bodyPr>
          <a:lstStyle>
            <a:lvl1pPr algn="ctr">
              <a:defRPr sz="5400"/>
            </a:lvl1pPr>
          </a:lstStyle>
          <a:p>
            <a:r>
              <a:rPr lang="en-US" dirty="0"/>
              <a:t>Click to edit Master title style</a:t>
            </a:r>
          </a:p>
        </p:txBody>
      </p:sp>
      <p:sp>
        <p:nvSpPr>
          <p:cNvPr id="3" name="Subtitle 2"/>
          <p:cNvSpPr>
            <a:spLocks noGrp="1"/>
          </p:cNvSpPr>
          <p:nvPr>
            <p:ph type="subTitle" idx="1"/>
          </p:nvPr>
        </p:nvSpPr>
        <p:spPr>
          <a:xfrm>
            <a:off x="609600" y="3554881"/>
            <a:ext cx="10972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D10E48F4-4C51-4ACA-84D7-0AFEDBB97AE4}"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76043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693F57-7C2F-4D95-B9D2-9A64ACD72E9D}"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60763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2826"/>
            <a:ext cx="2743200" cy="508581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09600" y="1012826"/>
            <a:ext cx="8026400" cy="508581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AAA6B98-C70B-43CC-9736-3A9843DE4F59}"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939319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8432800" cy="609600"/>
          </a:xfrm>
        </p:spPr>
        <p:txBody>
          <a:bodyPr/>
          <a:lstStyle/>
          <a:p>
            <a:r>
              <a:rPr lang="en-US"/>
              <a:t>Click to edit Master title style</a:t>
            </a:r>
          </a:p>
        </p:txBody>
      </p:sp>
      <p:sp>
        <p:nvSpPr>
          <p:cNvPr id="3" name="Text Placeholder 2"/>
          <p:cNvSpPr>
            <a:spLocks noGrp="1"/>
          </p:cNvSpPr>
          <p:nvPr>
            <p:ph type="body" sz="half" idx="1"/>
          </p:nvPr>
        </p:nvSpPr>
        <p:spPr>
          <a:xfrm>
            <a:off x="592667" y="1112838"/>
            <a:ext cx="5384800" cy="536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0667" y="1112838"/>
            <a:ext cx="5384800" cy="536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525150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60369"/>
            <a:ext cx="10972800" cy="1470025"/>
          </a:xfrm>
        </p:spPr>
        <p:txBody>
          <a:bodyPr>
            <a:no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609600" y="3554881"/>
            <a:ext cx="10972800" cy="1752600"/>
          </a:xfr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0E48F4-4C51-4ACA-84D7-0AFEDBB97AE4}"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431250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B00352-014C-4BBB-9FEE-9FB3F98E15CF}"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840040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64843"/>
            <a:ext cx="10972800" cy="1204133"/>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10972800" cy="1500187"/>
          </a:xfrm>
        </p:spPr>
        <p:txBody>
          <a:bodyPr anchor="b"/>
          <a:lstStyle>
            <a:lvl1pPr marL="0" indent="0">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A2374D-8995-48FF-A670-03A36A90A1BB}"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158339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60031"/>
            <a:ext cx="5384800" cy="39386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160030"/>
            <a:ext cx="5384800" cy="39386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B514E-CD90-4F70-BDDC-411A5F3FA33D}" type="datetime1">
              <a:rPr lang="en-US" smtClean="0"/>
              <a:t>12/4/2024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59990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3529"/>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75738"/>
            <a:ext cx="5386917"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2173529"/>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975738"/>
            <a:ext cx="5389033"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5D62CF-2137-4366-8A3F-12C946BB2CFF}" type="datetime1">
              <a:rPr lang="en-US" smtClean="0"/>
              <a:t>12/4/2024</a:t>
            </a:fld>
            <a:endParaRPr lang="en-US"/>
          </a:p>
        </p:txBody>
      </p:sp>
      <p:sp>
        <p:nvSpPr>
          <p:cNvPr id="8" name="Footer Placeholder 7"/>
          <p:cNvSpPr>
            <a:spLocks noGrp="1"/>
          </p:cNvSpPr>
          <p:nvPr>
            <p:ph type="ftr" sz="quarter" idx="11"/>
          </p:nvPr>
        </p:nvSpPr>
        <p:spPr/>
        <p:txBody>
          <a:bodyPr/>
          <a:lstStyle/>
          <a:p>
            <a:r>
              <a:rPr lang="en-US"/>
              <a:t>Privileged &amp; Confidential PHL 2805 J.K.L.M. ED. Law 6527</a:t>
            </a:r>
          </a:p>
        </p:txBody>
      </p:sp>
      <p:sp>
        <p:nvSpPr>
          <p:cNvPr id="9" name="Slide Number Placeholder 8"/>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815522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63DBA3-9688-4E33-B9CB-46A382DBA38B}" type="datetime1">
              <a:rPr lang="en-US" smtClean="0"/>
              <a:t>12/4/2024</a:t>
            </a:fld>
            <a:endParaRPr lang="en-US"/>
          </a:p>
        </p:txBody>
      </p:sp>
      <p:sp>
        <p:nvSpPr>
          <p:cNvPr id="4" name="Footer Placeholder 3"/>
          <p:cNvSpPr>
            <a:spLocks noGrp="1"/>
          </p:cNvSpPr>
          <p:nvPr>
            <p:ph type="ftr" sz="quarter" idx="11"/>
          </p:nvPr>
        </p:nvSpPr>
        <p:spPr/>
        <p:txBody>
          <a:bodyPr/>
          <a:lstStyle/>
          <a:p>
            <a:r>
              <a:rPr lang="en-US"/>
              <a:t>Privileged &amp; Confidential PHL 2805 J.K.L.M. ED. Law 6527</a:t>
            </a:r>
          </a:p>
        </p:txBody>
      </p:sp>
      <p:sp>
        <p:nvSpPr>
          <p:cNvPr id="5" name="Slide Number Placeholder 4"/>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4660139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AC3CA-9A74-4898-B3EB-5109FE723ADA}" type="datetime1">
              <a:rPr lang="en-US" smtClean="0"/>
              <a:t>12/4/2024</a:t>
            </a:fld>
            <a:endParaRPr lang="en-US"/>
          </a:p>
        </p:txBody>
      </p:sp>
      <p:sp>
        <p:nvSpPr>
          <p:cNvPr id="3" name="Footer Placeholder 2"/>
          <p:cNvSpPr>
            <a:spLocks noGrp="1"/>
          </p:cNvSpPr>
          <p:nvPr>
            <p:ph type="ftr" sz="quarter" idx="11"/>
          </p:nvPr>
        </p:nvSpPr>
        <p:spPr/>
        <p:txBody>
          <a:bodyPr/>
          <a:lstStyle/>
          <a:p>
            <a:r>
              <a:rPr lang="en-US"/>
              <a:t>Privileged &amp; Confidential PHL 2805 J.K.L.M. ED. Law 6527</a:t>
            </a:r>
          </a:p>
        </p:txBody>
      </p:sp>
      <p:sp>
        <p:nvSpPr>
          <p:cNvPr id="4" name="Slide Number Placeholder 3"/>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97529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B00352-014C-4BBB-9FEE-9FB3F98E15CF}"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638641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12825"/>
            <a:ext cx="4011084" cy="12873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012825"/>
            <a:ext cx="6815667" cy="5113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386726"/>
            <a:ext cx="4011084" cy="3739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CC93F8-4219-4076-9802-977C2C05EF80}" type="datetime1">
              <a:rPr lang="en-US" smtClean="0"/>
              <a:t>12/4/2024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595423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365" y="4800600"/>
            <a:ext cx="1097703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5366" y="1012826"/>
            <a:ext cx="10977033" cy="378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5440971"/>
            <a:ext cx="10972800" cy="4798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0DCD1-186D-4BC0-9067-770B15DF8A20}" type="datetime1">
              <a:rPr lang="en-US" smtClean="0"/>
              <a:t>12/4/2024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863323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693F57-7C2F-4D95-B9D2-9A64ACD72E9D}"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4755870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2826"/>
            <a:ext cx="2743200" cy="50858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1012826"/>
            <a:ext cx="8026400" cy="508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A6B98-C70B-43CC-9736-3A9843DE4F59}"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4729970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60369"/>
            <a:ext cx="10972800" cy="1470025"/>
          </a:xfrm>
        </p:spPr>
        <p:txBody>
          <a:bodyPr>
            <a:no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609600" y="3554881"/>
            <a:ext cx="10972800" cy="1752600"/>
          </a:xfr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0E48F4-4C51-4ACA-84D7-0AFEDBB97AE4}"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2566929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B00352-014C-4BBB-9FEE-9FB3F98E15CF}"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739238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64843"/>
            <a:ext cx="10972800" cy="1204133"/>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10972800" cy="1500187"/>
          </a:xfrm>
        </p:spPr>
        <p:txBody>
          <a:bodyPr anchor="b"/>
          <a:lstStyle>
            <a:lvl1pPr marL="0" indent="0">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A2374D-8995-48FF-A670-03A36A90A1BB}"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781957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60031"/>
            <a:ext cx="5384800" cy="39386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160030"/>
            <a:ext cx="5384800" cy="39386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B514E-CD90-4F70-BDDC-411A5F3FA33D}" type="datetime1">
              <a:rPr lang="en-US" smtClean="0"/>
              <a:t>12/4/2024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4035898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3529"/>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75738"/>
            <a:ext cx="5386917"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2173529"/>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975738"/>
            <a:ext cx="5389033"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5D62CF-2137-4366-8A3F-12C946BB2CFF}" type="datetime1">
              <a:rPr lang="en-US" smtClean="0"/>
              <a:t>12/4/2024</a:t>
            </a:fld>
            <a:endParaRPr lang="en-US"/>
          </a:p>
        </p:txBody>
      </p:sp>
      <p:sp>
        <p:nvSpPr>
          <p:cNvPr id="8" name="Footer Placeholder 7"/>
          <p:cNvSpPr>
            <a:spLocks noGrp="1"/>
          </p:cNvSpPr>
          <p:nvPr>
            <p:ph type="ftr" sz="quarter" idx="11"/>
          </p:nvPr>
        </p:nvSpPr>
        <p:spPr/>
        <p:txBody>
          <a:bodyPr/>
          <a:lstStyle/>
          <a:p>
            <a:r>
              <a:rPr lang="en-US"/>
              <a:t>Privileged &amp; Confidential PHL 2805 J.K.L.M. ED. Law 6527</a:t>
            </a:r>
          </a:p>
        </p:txBody>
      </p:sp>
      <p:sp>
        <p:nvSpPr>
          <p:cNvPr id="9" name="Slide Number Placeholder 8"/>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961420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63DBA3-9688-4E33-B9CB-46A382DBA38B}" type="datetime1">
              <a:rPr lang="en-US" smtClean="0"/>
              <a:t>12/4/2024</a:t>
            </a:fld>
            <a:endParaRPr lang="en-US"/>
          </a:p>
        </p:txBody>
      </p:sp>
      <p:sp>
        <p:nvSpPr>
          <p:cNvPr id="4" name="Footer Placeholder 3"/>
          <p:cNvSpPr>
            <a:spLocks noGrp="1"/>
          </p:cNvSpPr>
          <p:nvPr>
            <p:ph type="ftr" sz="quarter" idx="11"/>
          </p:nvPr>
        </p:nvSpPr>
        <p:spPr/>
        <p:txBody>
          <a:bodyPr/>
          <a:lstStyle/>
          <a:p>
            <a:r>
              <a:rPr lang="en-US"/>
              <a:t>Privileged &amp; Confidential PHL 2805 J.K.L.M. ED. Law 6527</a:t>
            </a:r>
          </a:p>
        </p:txBody>
      </p:sp>
      <p:sp>
        <p:nvSpPr>
          <p:cNvPr id="5" name="Slide Number Placeholder 4"/>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51425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64843"/>
            <a:ext cx="10972800" cy="1204133"/>
          </a:xfrm>
        </p:spPr>
        <p:txBody>
          <a:bodyPr anchor="t"/>
          <a:lstStyle>
            <a:lvl1pPr algn="l">
              <a:defRPr sz="4000" b="1" cap="none"/>
            </a:lvl1pPr>
          </a:lstStyle>
          <a:p>
            <a:r>
              <a:rPr lang="en-US" dirty="0"/>
              <a:t>Click to edit Master title style</a:t>
            </a:r>
          </a:p>
        </p:txBody>
      </p:sp>
      <p:sp>
        <p:nvSpPr>
          <p:cNvPr id="3" name="Text Placeholder 2"/>
          <p:cNvSpPr>
            <a:spLocks noGrp="1"/>
          </p:cNvSpPr>
          <p:nvPr>
            <p:ph type="body" idx="1"/>
          </p:nvPr>
        </p:nvSpPr>
        <p:spPr>
          <a:xfrm>
            <a:off x="609600" y="2906713"/>
            <a:ext cx="109728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AA2374D-8995-48FF-A670-03A36A90A1BB}"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8089867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AC3CA-9A74-4898-B3EB-5109FE723ADA}" type="datetime1">
              <a:rPr lang="en-US" smtClean="0"/>
              <a:t>12/4/2024</a:t>
            </a:fld>
            <a:endParaRPr lang="en-US"/>
          </a:p>
        </p:txBody>
      </p:sp>
      <p:sp>
        <p:nvSpPr>
          <p:cNvPr id="3" name="Footer Placeholder 2"/>
          <p:cNvSpPr>
            <a:spLocks noGrp="1"/>
          </p:cNvSpPr>
          <p:nvPr>
            <p:ph type="ftr" sz="quarter" idx="11"/>
          </p:nvPr>
        </p:nvSpPr>
        <p:spPr/>
        <p:txBody>
          <a:bodyPr/>
          <a:lstStyle/>
          <a:p>
            <a:r>
              <a:rPr lang="en-US"/>
              <a:t>Privileged &amp; Confidential PHL 2805 J.K.L.M. ED. Law 6527</a:t>
            </a:r>
          </a:p>
        </p:txBody>
      </p:sp>
      <p:sp>
        <p:nvSpPr>
          <p:cNvPr id="4" name="Slide Number Placeholder 3"/>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40164794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12825"/>
            <a:ext cx="4011084" cy="12873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012825"/>
            <a:ext cx="6815667" cy="5113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386726"/>
            <a:ext cx="4011084" cy="3739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CC93F8-4219-4076-9802-977C2C05EF80}" type="datetime1">
              <a:rPr lang="en-US" smtClean="0"/>
              <a:t>12/4/2024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1295419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365" y="4800600"/>
            <a:ext cx="1097703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5366" y="1012826"/>
            <a:ext cx="10977033" cy="378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5440971"/>
            <a:ext cx="10972800" cy="4798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0DCD1-186D-4BC0-9067-770B15DF8A20}" type="datetime1">
              <a:rPr lang="en-US" smtClean="0"/>
              <a:t>12/4/2024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244871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693F57-7C2F-4D95-B9D2-9A64ACD72E9D}"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40638843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2826"/>
            <a:ext cx="2743200" cy="50858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1012826"/>
            <a:ext cx="8026400" cy="508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A6B98-C70B-43CC-9736-3A9843DE4F59}" type="datetime1">
              <a:rPr lang="en-US" smtClean="0"/>
              <a:t>12/4/2024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951131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60369"/>
            <a:ext cx="10972800" cy="1470025"/>
          </a:xfrm>
        </p:spPr>
        <p:txBody>
          <a:bodyPr>
            <a:no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609600" y="3554881"/>
            <a:ext cx="10972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20FA67-A252-974B-A551-44BECC331CC5}"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310397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20FA67-A252-974B-A551-44BECC331CC5}"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9643557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64843"/>
            <a:ext cx="10972800" cy="1204133"/>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109728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0FA67-A252-974B-A551-44BECC331CC5}"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6655792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60031"/>
            <a:ext cx="5384800" cy="39386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160030"/>
            <a:ext cx="5384800" cy="39386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0FA67-A252-974B-A551-44BECC331CC5}"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4922705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3529"/>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75738"/>
            <a:ext cx="5386917"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2173529"/>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975738"/>
            <a:ext cx="5389033"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20FA67-A252-974B-A551-44BECC331CC5}"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46976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60031"/>
            <a:ext cx="5384800" cy="39386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2160030"/>
            <a:ext cx="5384800" cy="39386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8B514E-CD90-4F70-BDDC-411A5F3FA33D}" type="datetime1">
              <a:rPr lang="en-US" smtClean="0"/>
              <a:t>12/4/2024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6770433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20FA67-A252-974B-A551-44BECC331CC5}"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5448335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0FA67-A252-974B-A551-44BECC331CC5}"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4401019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12825"/>
            <a:ext cx="4011084" cy="12873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012825"/>
            <a:ext cx="6815667" cy="5113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386726"/>
            <a:ext cx="4011084" cy="3739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20FA67-A252-974B-A551-44BECC331CC5}"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5032165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365" y="4800600"/>
            <a:ext cx="1097703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5366" y="1012826"/>
            <a:ext cx="10977033" cy="378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5440971"/>
            <a:ext cx="10972800" cy="4798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20FA67-A252-974B-A551-44BECC331CC5}"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5261356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20FA67-A252-974B-A551-44BECC331CC5}"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2202564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2826"/>
            <a:ext cx="2743200" cy="50858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1012826"/>
            <a:ext cx="8026400" cy="508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0FA67-A252-974B-A551-44BECC331CC5}"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5320564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60369"/>
            <a:ext cx="10972800" cy="1470025"/>
          </a:xfrm>
        </p:spPr>
        <p:txBody>
          <a:bodyPr>
            <a:no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609600" y="3554881"/>
            <a:ext cx="10972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20FA67-A252-974B-A551-44BECC331CC5}" type="datetimeFigureOut">
              <a:rPr lang="en-US" smtClean="0">
                <a:solidFill>
                  <a:srgbClr val="3884BF"/>
                </a:solidFill>
              </a:rPr>
              <a:pPr/>
              <a:t>12/4/2024</a:t>
            </a:fld>
            <a:endParaRPr lang="en-US">
              <a:solidFill>
                <a:srgbClr val="3884BF"/>
              </a:solidFill>
            </a:endParaRPr>
          </a:p>
        </p:txBody>
      </p:sp>
      <p:sp>
        <p:nvSpPr>
          <p:cNvPr id="5" name="Footer Placeholder 4"/>
          <p:cNvSpPr>
            <a:spLocks noGrp="1"/>
          </p:cNvSpPr>
          <p:nvPr>
            <p:ph type="ftr" sz="quarter" idx="11"/>
          </p:nvPr>
        </p:nvSpPr>
        <p:spPr/>
        <p:txBody>
          <a:bodyPr/>
          <a:lstStyle/>
          <a:p>
            <a:endParaRPr lang="en-US">
              <a:solidFill>
                <a:srgbClr val="3884BF"/>
              </a:solidFill>
            </a:endParaRPr>
          </a:p>
        </p:txBody>
      </p:sp>
      <p:sp>
        <p:nvSpPr>
          <p:cNvPr id="6" name="Slide Number Placeholder 5"/>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8677738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20FA67-A252-974B-A551-44BECC331CC5}" type="datetimeFigureOut">
              <a:rPr lang="en-US" smtClean="0">
                <a:solidFill>
                  <a:srgbClr val="3884BF"/>
                </a:solidFill>
              </a:rPr>
              <a:pPr/>
              <a:t>12/4/2024</a:t>
            </a:fld>
            <a:endParaRPr lang="en-US">
              <a:solidFill>
                <a:srgbClr val="3884BF"/>
              </a:solidFill>
            </a:endParaRPr>
          </a:p>
        </p:txBody>
      </p:sp>
      <p:sp>
        <p:nvSpPr>
          <p:cNvPr id="5" name="Footer Placeholder 4"/>
          <p:cNvSpPr>
            <a:spLocks noGrp="1"/>
          </p:cNvSpPr>
          <p:nvPr>
            <p:ph type="ftr" sz="quarter" idx="11"/>
          </p:nvPr>
        </p:nvSpPr>
        <p:spPr/>
        <p:txBody>
          <a:bodyPr/>
          <a:lstStyle/>
          <a:p>
            <a:endParaRPr lang="en-US">
              <a:solidFill>
                <a:srgbClr val="3884BF"/>
              </a:solidFill>
            </a:endParaRPr>
          </a:p>
        </p:txBody>
      </p:sp>
      <p:sp>
        <p:nvSpPr>
          <p:cNvPr id="6" name="Slide Number Placeholder 5"/>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17585174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64843"/>
            <a:ext cx="10972800" cy="1204133"/>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109728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0FA67-A252-974B-A551-44BECC331CC5}" type="datetimeFigureOut">
              <a:rPr lang="en-US" smtClean="0">
                <a:solidFill>
                  <a:srgbClr val="3884BF"/>
                </a:solidFill>
              </a:rPr>
              <a:pPr/>
              <a:t>12/4/2024</a:t>
            </a:fld>
            <a:endParaRPr lang="en-US">
              <a:solidFill>
                <a:srgbClr val="3884BF"/>
              </a:solidFill>
            </a:endParaRPr>
          </a:p>
        </p:txBody>
      </p:sp>
      <p:sp>
        <p:nvSpPr>
          <p:cNvPr id="5" name="Footer Placeholder 4"/>
          <p:cNvSpPr>
            <a:spLocks noGrp="1"/>
          </p:cNvSpPr>
          <p:nvPr>
            <p:ph type="ftr" sz="quarter" idx="11"/>
          </p:nvPr>
        </p:nvSpPr>
        <p:spPr/>
        <p:txBody>
          <a:bodyPr/>
          <a:lstStyle/>
          <a:p>
            <a:endParaRPr lang="en-US">
              <a:solidFill>
                <a:srgbClr val="3884BF"/>
              </a:solidFill>
            </a:endParaRPr>
          </a:p>
        </p:txBody>
      </p:sp>
      <p:sp>
        <p:nvSpPr>
          <p:cNvPr id="6" name="Slide Number Placeholder 5"/>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14215320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60031"/>
            <a:ext cx="5384800" cy="39386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160030"/>
            <a:ext cx="5384800" cy="39386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0FA67-A252-974B-A551-44BECC331CC5}" type="datetimeFigureOut">
              <a:rPr lang="en-US" smtClean="0">
                <a:solidFill>
                  <a:srgbClr val="3884BF"/>
                </a:solidFill>
              </a:rPr>
              <a:pPr/>
              <a:t>12/4/2024</a:t>
            </a:fld>
            <a:endParaRPr lang="en-US">
              <a:solidFill>
                <a:srgbClr val="3884BF"/>
              </a:solidFill>
            </a:endParaRPr>
          </a:p>
        </p:txBody>
      </p:sp>
      <p:sp>
        <p:nvSpPr>
          <p:cNvPr id="6" name="Footer Placeholder 5"/>
          <p:cNvSpPr>
            <a:spLocks noGrp="1"/>
          </p:cNvSpPr>
          <p:nvPr>
            <p:ph type="ftr" sz="quarter" idx="11"/>
          </p:nvPr>
        </p:nvSpPr>
        <p:spPr/>
        <p:txBody>
          <a:bodyPr/>
          <a:lstStyle/>
          <a:p>
            <a:endParaRPr lang="en-US">
              <a:solidFill>
                <a:srgbClr val="3884BF"/>
              </a:solidFill>
            </a:endParaRPr>
          </a:p>
        </p:txBody>
      </p:sp>
      <p:sp>
        <p:nvSpPr>
          <p:cNvPr id="7" name="Slide Number Placeholder 6"/>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194523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3529"/>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75738"/>
            <a:ext cx="5386917"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2173529"/>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975738"/>
            <a:ext cx="5389033"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5D62CF-2137-4366-8A3F-12C946BB2CFF}" type="datetime1">
              <a:rPr lang="en-US" smtClean="0"/>
              <a:t>12/4/2024</a:t>
            </a:fld>
            <a:endParaRPr lang="en-US"/>
          </a:p>
        </p:txBody>
      </p:sp>
      <p:sp>
        <p:nvSpPr>
          <p:cNvPr id="8" name="Footer Placeholder 7"/>
          <p:cNvSpPr>
            <a:spLocks noGrp="1"/>
          </p:cNvSpPr>
          <p:nvPr>
            <p:ph type="ftr" sz="quarter" idx="11"/>
          </p:nvPr>
        </p:nvSpPr>
        <p:spPr/>
        <p:txBody>
          <a:bodyPr/>
          <a:lstStyle/>
          <a:p>
            <a:r>
              <a:rPr lang="en-US"/>
              <a:t>Privileged &amp; Confidential PHL 2805 J.K.L.M. ED. Law 6527</a:t>
            </a:r>
          </a:p>
        </p:txBody>
      </p:sp>
      <p:sp>
        <p:nvSpPr>
          <p:cNvPr id="9" name="Slide Number Placeholder 8"/>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549627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3529"/>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75738"/>
            <a:ext cx="5386917"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2173529"/>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975738"/>
            <a:ext cx="5389033"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20FA67-A252-974B-A551-44BECC331CC5}" type="datetimeFigureOut">
              <a:rPr lang="en-US" smtClean="0">
                <a:solidFill>
                  <a:srgbClr val="3884BF"/>
                </a:solidFill>
              </a:rPr>
              <a:pPr/>
              <a:t>12/4/2024</a:t>
            </a:fld>
            <a:endParaRPr lang="en-US">
              <a:solidFill>
                <a:srgbClr val="3884BF"/>
              </a:solidFill>
            </a:endParaRPr>
          </a:p>
        </p:txBody>
      </p:sp>
      <p:sp>
        <p:nvSpPr>
          <p:cNvPr id="8" name="Footer Placeholder 7"/>
          <p:cNvSpPr>
            <a:spLocks noGrp="1"/>
          </p:cNvSpPr>
          <p:nvPr>
            <p:ph type="ftr" sz="quarter" idx="11"/>
          </p:nvPr>
        </p:nvSpPr>
        <p:spPr/>
        <p:txBody>
          <a:bodyPr/>
          <a:lstStyle/>
          <a:p>
            <a:endParaRPr lang="en-US">
              <a:solidFill>
                <a:srgbClr val="3884BF"/>
              </a:solidFill>
            </a:endParaRPr>
          </a:p>
        </p:txBody>
      </p:sp>
      <p:sp>
        <p:nvSpPr>
          <p:cNvPr id="9" name="Slide Number Placeholder 8"/>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3820857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20FA67-A252-974B-A551-44BECC331CC5}" type="datetimeFigureOut">
              <a:rPr lang="en-US" smtClean="0">
                <a:solidFill>
                  <a:srgbClr val="3884BF"/>
                </a:solidFill>
              </a:rPr>
              <a:pPr/>
              <a:t>12/4/2024</a:t>
            </a:fld>
            <a:endParaRPr lang="en-US">
              <a:solidFill>
                <a:srgbClr val="3884BF"/>
              </a:solidFill>
            </a:endParaRPr>
          </a:p>
        </p:txBody>
      </p:sp>
      <p:sp>
        <p:nvSpPr>
          <p:cNvPr id="4" name="Footer Placeholder 3"/>
          <p:cNvSpPr>
            <a:spLocks noGrp="1"/>
          </p:cNvSpPr>
          <p:nvPr>
            <p:ph type="ftr" sz="quarter" idx="11"/>
          </p:nvPr>
        </p:nvSpPr>
        <p:spPr/>
        <p:txBody>
          <a:bodyPr/>
          <a:lstStyle/>
          <a:p>
            <a:endParaRPr lang="en-US">
              <a:solidFill>
                <a:srgbClr val="3884BF"/>
              </a:solidFill>
            </a:endParaRPr>
          </a:p>
        </p:txBody>
      </p:sp>
      <p:sp>
        <p:nvSpPr>
          <p:cNvPr id="5" name="Slide Number Placeholder 4"/>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32899872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0FA67-A252-974B-A551-44BECC331CC5}" type="datetimeFigureOut">
              <a:rPr lang="en-US" smtClean="0">
                <a:solidFill>
                  <a:srgbClr val="3884BF"/>
                </a:solidFill>
              </a:rPr>
              <a:pPr/>
              <a:t>12/4/2024</a:t>
            </a:fld>
            <a:endParaRPr lang="en-US">
              <a:solidFill>
                <a:srgbClr val="3884BF"/>
              </a:solidFill>
            </a:endParaRPr>
          </a:p>
        </p:txBody>
      </p:sp>
      <p:sp>
        <p:nvSpPr>
          <p:cNvPr id="3" name="Footer Placeholder 2"/>
          <p:cNvSpPr>
            <a:spLocks noGrp="1"/>
          </p:cNvSpPr>
          <p:nvPr>
            <p:ph type="ftr" sz="quarter" idx="11"/>
          </p:nvPr>
        </p:nvSpPr>
        <p:spPr/>
        <p:txBody>
          <a:bodyPr/>
          <a:lstStyle/>
          <a:p>
            <a:endParaRPr lang="en-US">
              <a:solidFill>
                <a:srgbClr val="3884BF"/>
              </a:solidFill>
            </a:endParaRPr>
          </a:p>
        </p:txBody>
      </p:sp>
      <p:sp>
        <p:nvSpPr>
          <p:cNvPr id="4" name="Slide Number Placeholder 3"/>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17492966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12825"/>
            <a:ext cx="4011084" cy="12873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012825"/>
            <a:ext cx="6815667" cy="5113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386726"/>
            <a:ext cx="4011084" cy="3739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20FA67-A252-974B-A551-44BECC331CC5}" type="datetimeFigureOut">
              <a:rPr lang="en-US" smtClean="0">
                <a:solidFill>
                  <a:srgbClr val="3884BF"/>
                </a:solidFill>
              </a:rPr>
              <a:pPr/>
              <a:t>12/4/2024</a:t>
            </a:fld>
            <a:endParaRPr lang="en-US">
              <a:solidFill>
                <a:srgbClr val="3884BF"/>
              </a:solidFill>
            </a:endParaRPr>
          </a:p>
        </p:txBody>
      </p:sp>
      <p:sp>
        <p:nvSpPr>
          <p:cNvPr id="6" name="Footer Placeholder 5"/>
          <p:cNvSpPr>
            <a:spLocks noGrp="1"/>
          </p:cNvSpPr>
          <p:nvPr>
            <p:ph type="ftr" sz="quarter" idx="11"/>
          </p:nvPr>
        </p:nvSpPr>
        <p:spPr/>
        <p:txBody>
          <a:bodyPr/>
          <a:lstStyle/>
          <a:p>
            <a:endParaRPr lang="en-US">
              <a:solidFill>
                <a:srgbClr val="3884BF"/>
              </a:solidFill>
            </a:endParaRPr>
          </a:p>
        </p:txBody>
      </p:sp>
      <p:sp>
        <p:nvSpPr>
          <p:cNvPr id="7" name="Slide Number Placeholder 6"/>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4040183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365" y="4800600"/>
            <a:ext cx="1097703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5366" y="1012826"/>
            <a:ext cx="10977033" cy="378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5440971"/>
            <a:ext cx="10972800" cy="4798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20FA67-A252-974B-A551-44BECC331CC5}" type="datetimeFigureOut">
              <a:rPr lang="en-US" smtClean="0">
                <a:solidFill>
                  <a:srgbClr val="3884BF"/>
                </a:solidFill>
              </a:rPr>
              <a:pPr/>
              <a:t>12/4/2024</a:t>
            </a:fld>
            <a:endParaRPr lang="en-US">
              <a:solidFill>
                <a:srgbClr val="3884BF"/>
              </a:solidFill>
            </a:endParaRPr>
          </a:p>
        </p:txBody>
      </p:sp>
      <p:sp>
        <p:nvSpPr>
          <p:cNvPr id="6" name="Footer Placeholder 5"/>
          <p:cNvSpPr>
            <a:spLocks noGrp="1"/>
          </p:cNvSpPr>
          <p:nvPr>
            <p:ph type="ftr" sz="quarter" idx="11"/>
          </p:nvPr>
        </p:nvSpPr>
        <p:spPr/>
        <p:txBody>
          <a:bodyPr/>
          <a:lstStyle/>
          <a:p>
            <a:endParaRPr lang="en-US">
              <a:solidFill>
                <a:srgbClr val="3884BF"/>
              </a:solidFill>
            </a:endParaRPr>
          </a:p>
        </p:txBody>
      </p:sp>
      <p:sp>
        <p:nvSpPr>
          <p:cNvPr id="7" name="Slide Number Placeholder 6"/>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22971254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20FA67-A252-974B-A551-44BECC331CC5}" type="datetimeFigureOut">
              <a:rPr lang="en-US" smtClean="0">
                <a:solidFill>
                  <a:srgbClr val="3884BF"/>
                </a:solidFill>
              </a:rPr>
              <a:pPr/>
              <a:t>12/4/2024</a:t>
            </a:fld>
            <a:endParaRPr lang="en-US">
              <a:solidFill>
                <a:srgbClr val="3884BF"/>
              </a:solidFill>
            </a:endParaRPr>
          </a:p>
        </p:txBody>
      </p:sp>
      <p:sp>
        <p:nvSpPr>
          <p:cNvPr id="5" name="Footer Placeholder 4"/>
          <p:cNvSpPr>
            <a:spLocks noGrp="1"/>
          </p:cNvSpPr>
          <p:nvPr>
            <p:ph type="ftr" sz="quarter" idx="11"/>
          </p:nvPr>
        </p:nvSpPr>
        <p:spPr/>
        <p:txBody>
          <a:bodyPr/>
          <a:lstStyle/>
          <a:p>
            <a:endParaRPr lang="en-US">
              <a:solidFill>
                <a:srgbClr val="3884BF"/>
              </a:solidFill>
            </a:endParaRPr>
          </a:p>
        </p:txBody>
      </p:sp>
      <p:sp>
        <p:nvSpPr>
          <p:cNvPr id="6" name="Slide Number Placeholder 5"/>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12929938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2826"/>
            <a:ext cx="2743200" cy="50858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1012826"/>
            <a:ext cx="8026400" cy="508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0FA67-A252-974B-A551-44BECC331CC5}" type="datetimeFigureOut">
              <a:rPr lang="en-US" smtClean="0">
                <a:solidFill>
                  <a:srgbClr val="3884BF"/>
                </a:solidFill>
              </a:rPr>
              <a:pPr/>
              <a:t>12/4/2024</a:t>
            </a:fld>
            <a:endParaRPr lang="en-US">
              <a:solidFill>
                <a:srgbClr val="3884BF"/>
              </a:solidFill>
            </a:endParaRPr>
          </a:p>
        </p:txBody>
      </p:sp>
      <p:sp>
        <p:nvSpPr>
          <p:cNvPr id="5" name="Footer Placeholder 4"/>
          <p:cNvSpPr>
            <a:spLocks noGrp="1"/>
          </p:cNvSpPr>
          <p:nvPr>
            <p:ph type="ftr" sz="quarter" idx="11"/>
          </p:nvPr>
        </p:nvSpPr>
        <p:spPr/>
        <p:txBody>
          <a:bodyPr/>
          <a:lstStyle/>
          <a:p>
            <a:endParaRPr lang="en-US">
              <a:solidFill>
                <a:srgbClr val="3884BF"/>
              </a:solidFill>
            </a:endParaRPr>
          </a:p>
        </p:txBody>
      </p:sp>
      <p:sp>
        <p:nvSpPr>
          <p:cNvPr id="6" name="Slide Number Placeholder 5"/>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3830246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60371"/>
            <a:ext cx="10972800" cy="1470025"/>
          </a:xfrm>
        </p:spPr>
        <p:txBody>
          <a:bodyPr>
            <a:no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609600" y="3554881"/>
            <a:ext cx="10972800" cy="1752600"/>
          </a:xfrm>
        </p:spPr>
        <p:txBody>
          <a:bodyPr/>
          <a:lstStyle>
            <a:lvl1pPr marL="0" indent="0" algn="ctr">
              <a:buNone/>
              <a:defRPr>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A8B838-6987-4589-8C54-22EFEFDF53F9}" type="datetimeFigureOut">
              <a:rPr lang="en-US" smtClean="0">
                <a:solidFill>
                  <a:prstClr val="black">
                    <a:tint val="75000"/>
                  </a:prstClr>
                </a:solidFill>
              </a:rPr>
              <a:pPr/>
              <a:t>12/4/2024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18557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8B838-6987-4589-8C54-22EFEFDF53F9}" type="datetimeFigureOut">
              <a:rPr lang="en-US" smtClean="0">
                <a:solidFill>
                  <a:prstClr val="black">
                    <a:tint val="75000"/>
                  </a:prstClr>
                </a:solidFill>
              </a:rPr>
              <a:pPr/>
              <a:t>12/4/2024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64637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64845"/>
            <a:ext cx="10972800" cy="1204133"/>
          </a:xfrm>
        </p:spPr>
        <p:txBody>
          <a:bodyPr anchor="t"/>
          <a:lstStyle>
            <a:lvl1pPr algn="l">
              <a:defRPr sz="3000" b="1" cap="none"/>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10972800" cy="1500187"/>
          </a:xfrm>
        </p:spPr>
        <p:txBody>
          <a:bodyPr anchor="b"/>
          <a:lstStyle>
            <a:lvl1pPr marL="0" indent="0">
              <a:buNone/>
              <a:defRPr sz="15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8B838-6987-4589-8C54-22EFEFDF53F9}" type="datetimeFigureOut">
              <a:rPr lang="en-US" smtClean="0">
                <a:solidFill>
                  <a:prstClr val="black">
                    <a:tint val="75000"/>
                  </a:prstClr>
                </a:solidFill>
              </a:rPr>
              <a:pPr/>
              <a:t>12/4/2024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341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63DBA3-9688-4E33-B9CB-46A382DBA38B}" type="datetime1">
              <a:rPr lang="en-US" smtClean="0"/>
              <a:t>12/4/2024</a:t>
            </a:fld>
            <a:endParaRPr lang="en-US"/>
          </a:p>
        </p:txBody>
      </p:sp>
      <p:sp>
        <p:nvSpPr>
          <p:cNvPr id="4" name="Footer Placeholder 3"/>
          <p:cNvSpPr>
            <a:spLocks noGrp="1"/>
          </p:cNvSpPr>
          <p:nvPr>
            <p:ph type="ftr" sz="quarter" idx="11"/>
          </p:nvPr>
        </p:nvSpPr>
        <p:spPr/>
        <p:txBody>
          <a:bodyPr/>
          <a:lstStyle/>
          <a:p>
            <a:r>
              <a:rPr lang="en-US"/>
              <a:t>Privileged &amp; Confidential PHL 2805 J.K.L.M. ED. Law 6527</a:t>
            </a:r>
          </a:p>
        </p:txBody>
      </p:sp>
      <p:sp>
        <p:nvSpPr>
          <p:cNvPr id="5" name="Slide Number Placeholder 4"/>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946768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60031"/>
            <a:ext cx="5384800" cy="393860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160030"/>
            <a:ext cx="5384800" cy="393860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A8B838-6987-4589-8C54-22EFEFDF53F9}" type="datetimeFigureOut">
              <a:rPr lang="en-US" smtClean="0">
                <a:solidFill>
                  <a:prstClr val="black">
                    <a:tint val="75000"/>
                  </a:prstClr>
                </a:solidFill>
              </a:rPr>
              <a:pPr/>
              <a:t>12/4/2024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17421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3529"/>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975740"/>
            <a:ext cx="5386917" cy="312290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9" y="2173529"/>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975740"/>
            <a:ext cx="5389033" cy="312290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A8B838-6987-4589-8C54-22EFEFDF53F9}" type="datetimeFigureOut">
              <a:rPr lang="en-US" smtClean="0">
                <a:solidFill>
                  <a:prstClr val="black">
                    <a:tint val="75000"/>
                  </a:prstClr>
                </a:solidFill>
              </a:rPr>
              <a:pPr/>
              <a:t>12/4/2024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42334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A8B838-6987-4589-8C54-22EFEFDF53F9}" type="datetimeFigureOut">
              <a:rPr lang="en-US" smtClean="0">
                <a:solidFill>
                  <a:prstClr val="black">
                    <a:tint val="75000"/>
                  </a:prstClr>
                </a:solidFill>
              </a:rPr>
              <a:pPr/>
              <a:t>12/4/2024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739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8B838-6987-4589-8C54-22EFEFDF53F9}" type="datetimeFigureOut">
              <a:rPr lang="en-US" smtClean="0">
                <a:solidFill>
                  <a:prstClr val="black">
                    <a:tint val="75000"/>
                  </a:prstClr>
                </a:solidFill>
              </a:rPr>
              <a:pPr/>
              <a:t>12/4/2024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0521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012825"/>
            <a:ext cx="4011084" cy="1287386"/>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1012825"/>
            <a:ext cx="6815667" cy="511333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2386726"/>
            <a:ext cx="4011084" cy="373943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A8B838-6987-4589-8C54-22EFEFDF53F9}" type="datetimeFigureOut">
              <a:rPr lang="en-US" smtClean="0">
                <a:solidFill>
                  <a:prstClr val="black">
                    <a:tint val="75000"/>
                  </a:prstClr>
                </a:solidFill>
              </a:rPr>
              <a:pPr/>
              <a:t>12/4/2024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98976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366" y="4800600"/>
            <a:ext cx="10977033"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605368" y="1012828"/>
            <a:ext cx="10977033" cy="3787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09600" y="5440971"/>
            <a:ext cx="10972800" cy="47982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A8B838-6987-4589-8C54-22EFEFDF53F9}" type="datetimeFigureOut">
              <a:rPr lang="en-US" smtClean="0">
                <a:solidFill>
                  <a:prstClr val="black">
                    <a:tint val="75000"/>
                  </a:prstClr>
                </a:solidFill>
              </a:rPr>
              <a:pPr/>
              <a:t>12/4/2024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85402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8B838-6987-4589-8C54-22EFEFDF53F9}" type="datetimeFigureOut">
              <a:rPr lang="en-US" smtClean="0">
                <a:solidFill>
                  <a:prstClr val="black">
                    <a:tint val="75000"/>
                  </a:prstClr>
                </a:solidFill>
              </a:rPr>
              <a:pPr/>
              <a:t>12/4/2024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524757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2828"/>
            <a:ext cx="2743200" cy="50858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1012828"/>
            <a:ext cx="8026400" cy="508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8B838-6987-4589-8C54-22EFEFDF53F9}" type="datetimeFigureOut">
              <a:rPr lang="en-US" smtClean="0">
                <a:solidFill>
                  <a:prstClr val="black">
                    <a:tint val="75000"/>
                  </a:prstClr>
                </a:solidFill>
              </a:rPr>
              <a:pPr/>
              <a:t>12/4/2024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03548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7B4E2E-7188-4549-A049-63398A0F7ABD}" type="datetime1">
              <a:rPr lang="en-US" smtClean="0"/>
              <a:t>12/4/2024</a:t>
            </a:fld>
            <a:endParaRPr lang="en-US"/>
          </a:p>
        </p:txBody>
      </p:sp>
      <p:sp>
        <p:nvSpPr>
          <p:cNvPr id="5" name="Footer Placeholder 4"/>
          <p:cNvSpPr>
            <a:spLocks noGrp="1"/>
          </p:cNvSpPr>
          <p:nvPr>
            <p:ph type="ftr" sz="quarter" idx="11"/>
          </p:nvPr>
        </p:nvSpPr>
        <p:spPr/>
        <p:txBody>
          <a:bodyPr/>
          <a:lstStyle/>
          <a:p>
            <a:r>
              <a:rPr lang="en-US"/>
              <a:t>Created by: Medical Administration – Quality Services Division V1.0 7-2013</a:t>
            </a:r>
          </a:p>
        </p:txBody>
      </p:sp>
      <p:sp>
        <p:nvSpPr>
          <p:cNvPr id="6" name="Slide Number Placeholder 5"/>
          <p:cNvSpPr>
            <a:spLocks noGrp="1"/>
          </p:cNvSpPr>
          <p:nvPr>
            <p:ph type="sldNum" sz="quarter" idx="12"/>
          </p:nvPr>
        </p:nvSpPr>
        <p:spPr/>
        <p:txBody>
          <a:bodyPr/>
          <a:lstStyle/>
          <a:p>
            <a:fld id="{0646FD54-8A2A-48C9-93DA-8B8BFEB33228}" type="slidenum">
              <a:rPr lang="en-US" smtClean="0"/>
              <a:t>‹#›</a:t>
            </a:fld>
            <a:endParaRPr lang="en-US"/>
          </a:p>
        </p:txBody>
      </p:sp>
    </p:spTree>
    <p:extLst>
      <p:ext uri="{BB962C8B-B14F-4D97-AF65-F5344CB8AC3E}">
        <p14:creationId xmlns:p14="http://schemas.microsoft.com/office/powerpoint/2010/main" val="27286499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0C914-C1F6-47E8-9609-F6331A3FF92D}" type="datetime1">
              <a:rPr lang="en-US" smtClean="0"/>
              <a:t>12/4/2024</a:t>
            </a:fld>
            <a:endParaRPr lang="en-US"/>
          </a:p>
        </p:txBody>
      </p:sp>
      <p:sp>
        <p:nvSpPr>
          <p:cNvPr id="5" name="Footer Placeholder 4"/>
          <p:cNvSpPr>
            <a:spLocks noGrp="1"/>
          </p:cNvSpPr>
          <p:nvPr>
            <p:ph type="ftr" sz="quarter" idx="11"/>
          </p:nvPr>
        </p:nvSpPr>
        <p:spPr/>
        <p:txBody>
          <a:bodyPr/>
          <a:lstStyle/>
          <a:p>
            <a:r>
              <a:rPr lang="en-US"/>
              <a:t>Created by: Medical Administration – Quality Services Division V1.0 7-2013</a:t>
            </a:r>
          </a:p>
        </p:txBody>
      </p:sp>
      <p:sp>
        <p:nvSpPr>
          <p:cNvPr id="6" name="Slide Number Placeholder 5"/>
          <p:cNvSpPr>
            <a:spLocks noGrp="1"/>
          </p:cNvSpPr>
          <p:nvPr>
            <p:ph type="sldNum" sz="quarter" idx="12"/>
          </p:nvPr>
        </p:nvSpPr>
        <p:spPr/>
        <p:txBody>
          <a:bodyPr/>
          <a:lstStyle/>
          <a:p>
            <a:fld id="{0646FD54-8A2A-48C9-93DA-8B8BFEB33228}" type="slidenum">
              <a:rPr lang="en-US" smtClean="0"/>
              <a:t>‹#›</a:t>
            </a:fld>
            <a:endParaRPr lang="en-US"/>
          </a:p>
        </p:txBody>
      </p:sp>
    </p:spTree>
    <p:extLst>
      <p:ext uri="{BB962C8B-B14F-4D97-AF65-F5344CB8AC3E}">
        <p14:creationId xmlns:p14="http://schemas.microsoft.com/office/powerpoint/2010/main" val="72041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AC3CA-9A74-4898-B3EB-5109FE723ADA}" type="datetime1">
              <a:rPr lang="en-US" smtClean="0"/>
              <a:t>12/4/2024</a:t>
            </a:fld>
            <a:endParaRPr lang="en-US"/>
          </a:p>
        </p:txBody>
      </p:sp>
      <p:sp>
        <p:nvSpPr>
          <p:cNvPr id="3" name="Footer Placeholder 2"/>
          <p:cNvSpPr>
            <a:spLocks noGrp="1"/>
          </p:cNvSpPr>
          <p:nvPr>
            <p:ph type="ftr" sz="quarter" idx="11"/>
          </p:nvPr>
        </p:nvSpPr>
        <p:spPr/>
        <p:txBody>
          <a:bodyPr/>
          <a:lstStyle/>
          <a:p>
            <a:r>
              <a:rPr lang="en-US"/>
              <a:t>Privileged &amp; Confidential PHL 2805 J.K.L.M. ED. Law 6527</a:t>
            </a:r>
          </a:p>
        </p:txBody>
      </p:sp>
      <p:sp>
        <p:nvSpPr>
          <p:cNvPr id="4" name="Slide Number Placeholder 3"/>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4582694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BEFEED-C077-4D3C-A1ED-1E4A3006BFA5}" type="datetime1">
              <a:rPr lang="en-US" smtClean="0"/>
              <a:t>12/4/2024</a:t>
            </a:fld>
            <a:endParaRPr lang="en-US"/>
          </a:p>
        </p:txBody>
      </p:sp>
      <p:sp>
        <p:nvSpPr>
          <p:cNvPr id="5" name="Footer Placeholder 4"/>
          <p:cNvSpPr>
            <a:spLocks noGrp="1"/>
          </p:cNvSpPr>
          <p:nvPr>
            <p:ph type="ftr" sz="quarter" idx="11"/>
          </p:nvPr>
        </p:nvSpPr>
        <p:spPr/>
        <p:txBody>
          <a:bodyPr/>
          <a:lstStyle/>
          <a:p>
            <a:r>
              <a:rPr lang="en-US"/>
              <a:t>Created by: Medical Administration – Quality Services Division V1.0 7-2013</a:t>
            </a:r>
          </a:p>
        </p:txBody>
      </p:sp>
      <p:sp>
        <p:nvSpPr>
          <p:cNvPr id="6" name="Slide Number Placeholder 5"/>
          <p:cNvSpPr>
            <a:spLocks noGrp="1"/>
          </p:cNvSpPr>
          <p:nvPr>
            <p:ph type="sldNum" sz="quarter" idx="12"/>
          </p:nvPr>
        </p:nvSpPr>
        <p:spPr/>
        <p:txBody>
          <a:bodyPr/>
          <a:lstStyle/>
          <a:p>
            <a:fld id="{0646FD54-8A2A-48C9-93DA-8B8BFEB33228}" type="slidenum">
              <a:rPr lang="en-US" smtClean="0"/>
              <a:t>‹#›</a:t>
            </a:fld>
            <a:endParaRPr lang="en-US"/>
          </a:p>
        </p:txBody>
      </p:sp>
    </p:spTree>
    <p:extLst>
      <p:ext uri="{BB962C8B-B14F-4D97-AF65-F5344CB8AC3E}">
        <p14:creationId xmlns:p14="http://schemas.microsoft.com/office/powerpoint/2010/main" val="20517512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4552BA-3DF5-4253-8B51-012AD43C5113}" type="datetime1">
              <a:rPr lang="en-US" smtClean="0"/>
              <a:t>12/4/2024</a:t>
            </a:fld>
            <a:endParaRPr lang="en-US"/>
          </a:p>
        </p:txBody>
      </p:sp>
      <p:sp>
        <p:nvSpPr>
          <p:cNvPr id="6" name="Footer Placeholder 5"/>
          <p:cNvSpPr>
            <a:spLocks noGrp="1"/>
          </p:cNvSpPr>
          <p:nvPr>
            <p:ph type="ftr" sz="quarter" idx="11"/>
          </p:nvPr>
        </p:nvSpPr>
        <p:spPr/>
        <p:txBody>
          <a:bodyPr/>
          <a:lstStyle/>
          <a:p>
            <a:r>
              <a:rPr lang="en-US"/>
              <a:t>Created by: Medical Administration – Quality Services Division V1.0 7-2013</a:t>
            </a:r>
          </a:p>
        </p:txBody>
      </p:sp>
      <p:sp>
        <p:nvSpPr>
          <p:cNvPr id="7" name="Slide Number Placeholder 6"/>
          <p:cNvSpPr>
            <a:spLocks noGrp="1"/>
          </p:cNvSpPr>
          <p:nvPr>
            <p:ph type="sldNum" sz="quarter" idx="12"/>
          </p:nvPr>
        </p:nvSpPr>
        <p:spPr/>
        <p:txBody>
          <a:bodyPr/>
          <a:lstStyle/>
          <a:p>
            <a:fld id="{0646FD54-8A2A-48C9-93DA-8B8BFEB33228}" type="slidenum">
              <a:rPr lang="en-US" smtClean="0"/>
              <a:t>‹#›</a:t>
            </a:fld>
            <a:endParaRPr lang="en-US"/>
          </a:p>
        </p:txBody>
      </p:sp>
    </p:spTree>
    <p:extLst>
      <p:ext uri="{BB962C8B-B14F-4D97-AF65-F5344CB8AC3E}">
        <p14:creationId xmlns:p14="http://schemas.microsoft.com/office/powerpoint/2010/main" val="354511204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75181E-E38F-46BD-AA7F-F5DA5702B5FD}" type="datetime1">
              <a:rPr lang="en-US" smtClean="0"/>
              <a:t>12/4/2024</a:t>
            </a:fld>
            <a:endParaRPr lang="en-US"/>
          </a:p>
        </p:txBody>
      </p:sp>
      <p:sp>
        <p:nvSpPr>
          <p:cNvPr id="8" name="Footer Placeholder 7"/>
          <p:cNvSpPr>
            <a:spLocks noGrp="1"/>
          </p:cNvSpPr>
          <p:nvPr>
            <p:ph type="ftr" sz="quarter" idx="11"/>
          </p:nvPr>
        </p:nvSpPr>
        <p:spPr/>
        <p:txBody>
          <a:bodyPr/>
          <a:lstStyle/>
          <a:p>
            <a:r>
              <a:rPr lang="en-US"/>
              <a:t>Created by: Medical Administration – Quality Services Division V1.0 7-2013</a:t>
            </a:r>
          </a:p>
        </p:txBody>
      </p:sp>
      <p:sp>
        <p:nvSpPr>
          <p:cNvPr id="9" name="Slide Number Placeholder 8"/>
          <p:cNvSpPr>
            <a:spLocks noGrp="1"/>
          </p:cNvSpPr>
          <p:nvPr>
            <p:ph type="sldNum" sz="quarter" idx="12"/>
          </p:nvPr>
        </p:nvSpPr>
        <p:spPr/>
        <p:txBody>
          <a:bodyPr/>
          <a:lstStyle/>
          <a:p>
            <a:fld id="{0646FD54-8A2A-48C9-93DA-8B8BFEB33228}" type="slidenum">
              <a:rPr lang="en-US" smtClean="0"/>
              <a:t>‹#›</a:t>
            </a:fld>
            <a:endParaRPr lang="en-US"/>
          </a:p>
        </p:txBody>
      </p:sp>
    </p:spTree>
    <p:extLst>
      <p:ext uri="{BB962C8B-B14F-4D97-AF65-F5344CB8AC3E}">
        <p14:creationId xmlns:p14="http://schemas.microsoft.com/office/powerpoint/2010/main" val="21256319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88183-DB02-4926-8410-255305A49718}" type="datetime1">
              <a:rPr lang="en-US" smtClean="0"/>
              <a:t>12/4/2024</a:t>
            </a:fld>
            <a:endParaRPr lang="en-US"/>
          </a:p>
        </p:txBody>
      </p:sp>
      <p:sp>
        <p:nvSpPr>
          <p:cNvPr id="4" name="Footer Placeholder 3"/>
          <p:cNvSpPr>
            <a:spLocks noGrp="1"/>
          </p:cNvSpPr>
          <p:nvPr>
            <p:ph type="ftr" sz="quarter" idx="11"/>
          </p:nvPr>
        </p:nvSpPr>
        <p:spPr/>
        <p:txBody>
          <a:bodyPr/>
          <a:lstStyle/>
          <a:p>
            <a:r>
              <a:rPr lang="en-US"/>
              <a:t>Created by: Medical Administration – Quality Services Division V1.0 7-2013</a:t>
            </a:r>
          </a:p>
        </p:txBody>
      </p:sp>
      <p:sp>
        <p:nvSpPr>
          <p:cNvPr id="5" name="Slide Number Placeholder 4"/>
          <p:cNvSpPr>
            <a:spLocks noGrp="1"/>
          </p:cNvSpPr>
          <p:nvPr>
            <p:ph type="sldNum" sz="quarter" idx="12"/>
          </p:nvPr>
        </p:nvSpPr>
        <p:spPr/>
        <p:txBody>
          <a:bodyPr/>
          <a:lstStyle/>
          <a:p>
            <a:fld id="{0646FD54-8A2A-48C9-93DA-8B8BFEB33228}" type="slidenum">
              <a:rPr lang="en-US" smtClean="0"/>
              <a:t>‹#›</a:t>
            </a:fld>
            <a:endParaRPr lang="en-US"/>
          </a:p>
        </p:txBody>
      </p:sp>
    </p:spTree>
    <p:extLst>
      <p:ext uri="{BB962C8B-B14F-4D97-AF65-F5344CB8AC3E}">
        <p14:creationId xmlns:p14="http://schemas.microsoft.com/office/powerpoint/2010/main" val="138445115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921BE-490F-48AD-B181-2349BE5DD864}" type="datetime1">
              <a:rPr lang="en-US" smtClean="0"/>
              <a:t>12/4/2024</a:t>
            </a:fld>
            <a:endParaRPr lang="en-US"/>
          </a:p>
        </p:txBody>
      </p:sp>
      <p:sp>
        <p:nvSpPr>
          <p:cNvPr id="3" name="Footer Placeholder 2"/>
          <p:cNvSpPr>
            <a:spLocks noGrp="1"/>
          </p:cNvSpPr>
          <p:nvPr>
            <p:ph type="ftr" sz="quarter" idx="11"/>
          </p:nvPr>
        </p:nvSpPr>
        <p:spPr/>
        <p:txBody>
          <a:bodyPr/>
          <a:lstStyle/>
          <a:p>
            <a:r>
              <a:rPr lang="en-US"/>
              <a:t>Created by: Medical Administration – Quality Services Division V1.0 7-2013</a:t>
            </a:r>
          </a:p>
        </p:txBody>
      </p:sp>
      <p:sp>
        <p:nvSpPr>
          <p:cNvPr id="4" name="Slide Number Placeholder 3"/>
          <p:cNvSpPr>
            <a:spLocks noGrp="1"/>
          </p:cNvSpPr>
          <p:nvPr>
            <p:ph type="sldNum" sz="quarter" idx="12"/>
          </p:nvPr>
        </p:nvSpPr>
        <p:spPr/>
        <p:txBody>
          <a:bodyPr/>
          <a:lstStyle/>
          <a:p>
            <a:fld id="{0646FD54-8A2A-48C9-93DA-8B8BFEB33228}" type="slidenum">
              <a:rPr lang="en-US" smtClean="0"/>
              <a:t>‹#›</a:t>
            </a:fld>
            <a:endParaRPr lang="en-US"/>
          </a:p>
        </p:txBody>
      </p:sp>
    </p:spTree>
    <p:extLst>
      <p:ext uri="{BB962C8B-B14F-4D97-AF65-F5344CB8AC3E}">
        <p14:creationId xmlns:p14="http://schemas.microsoft.com/office/powerpoint/2010/main" val="15993901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12E46D-9A85-445B-BB1B-0663416601D9}" type="datetime1">
              <a:rPr lang="en-US" smtClean="0"/>
              <a:t>12/4/2024</a:t>
            </a:fld>
            <a:endParaRPr lang="en-US"/>
          </a:p>
        </p:txBody>
      </p:sp>
      <p:sp>
        <p:nvSpPr>
          <p:cNvPr id="6" name="Footer Placeholder 5"/>
          <p:cNvSpPr>
            <a:spLocks noGrp="1"/>
          </p:cNvSpPr>
          <p:nvPr>
            <p:ph type="ftr" sz="quarter" idx="11"/>
          </p:nvPr>
        </p:nvSpPr>
        <p:spPr/>
        <p:txBody>
          <a:bodyPr/>
          <a:lstStyle/>
          <a:p>
            <a:r>
              <a:rPr lang="en-US"/>
              <a:t>Created by: Medical Administration – Quality Services Division V1.0 7-2013</a:t>
            </a:r>
          </a:p>
        </p:txBody>
      </p:sp>
      <p:sp>
        <p:nvSpPr>
          <p:cNvPr id="7" name="Slide Number Placeholder 6"/>
          <p:cNvSpPr>
            <a:spLocks noGrp="1"/>
          </p:cNvSpPr>
          <p:nvPr>
            <p:ph type="sldNum" sz="quarter" idx="12"/>
          </p:nvPr>
        </p:nvSpPr>
        <p:spPr/>
        <p:txBody>
          <a:bodyPr/>
          <a:lstStyle/>
          <a:p>
            <a:fld id="{0646FD54-8A2A-48C9-93DA-8B8BFEB33228}" type="slidenum">
              <a:rPr lang="en-US" smtClean="0"/>
              <a:t>‹#›</a:t>
            </a:fld>
            <a:endParaRPr lang="en-US"/>
          </a:p>
        </p:txBody>
      </p:sp>
    </p:spTree>
    <p:extLst>
      <p:ext uri="{BB962C8B-B14F-4D97-AF65-F5344CB8AC3E}">
        <p14:creationId xmlns:p14="http://schemas.microsoft.com/office/powerpoint/2010/main" val="40662511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B04723-169B-4402-880D-BBBF82615FDC}" type="datetime1">
              <a:rPr lang="en-US" smtClean="0"/>
              <a:t>12/4/2024</a:t>
            </a:fld>
            <a:endParaRPr lang="en-US"/>
          </a:p>
        </p:txBody>
      </p:sp>
      <p:sp>
        <p:nvSpPr>
          <p:cNvPr id="6" name="Footer Placeholder 5"/>
          <p:cNvSpPr>
            <a:spLocks noGrp="1"/>
          </p:cNvSpPr>
          <p:nvPr>
            <p:ph type="ftr" sz="quarter" idx="11"/>
          </p:nvPr>
        </p:nvSpPr>
        <p:spPr/>
        <p:txBody>
          <a:bodyPr/>
          <a:lstStyle/>
          <a:p>
            <a:r>
              <a:rPr lang="en-US"/>
              <a:t>Created by: Medical Administration – Quality Services Division V1.0 7-2013</a:t>
            </a:r>
          </a:p>
        </p:txBody>
      </p:sp>
      <p:sp>
        <p:nvSpPr>
          <p:cNvPr id="7" name="Slide Number Placeholder 6"/>
          <p:cNvSpPr>
            <a:spLocks noGrp="1"/>
          </p:cNvSpPr>
          <p:nvPr>
            <p:ph type="sldNum" sz="quarter" idx="12"/>
          </p:nvPr>
        </p:nvSpPr>
        <p:spPr/>
        <p:txBody>
          <a:bodyPr/>
          <a:lstStyle/>
          <a:p>
            <a:fld id="{0646FD54-8A2A-48C9-93DA-8B8BFEB33228}" type="slidenum">
              <a:rPr lang="en-US" smtClean="0"/>
              <a:t>‹#›</a:t>
            </a:fld>
            <a:endParaRPr lang="en-US"/>
          </a:p>
        </p:txBody>
      </p:sp>
    </p:spTree>
    <p:extLst>
      <p:ext uri="{BB962C8B-B14F-4D97-AF65-F5344CB8AC3E}">
        <p14:creationId xmlns:p14="http://schemas.microsoft.com/office/powerpoint/2010/main" val="238873617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4811D2-16FB-4627-B888-08C295AB3B7A}" type="datetime1">
              <a:rPr lang="en-US" smtClean="0"/>
              <a:t>12/4/2024</a:t>
            </a:fld>
            <a:endParaRPr lang="en-US"/>
          </a:p>
        </p:txBody>
      </p:sp>
      <p:sp>
        <p:nvSpPr>
          <p:cNvPr id="5" name="Footer Placeholder 4"/>
          <p:cNvSpPr>
            <a:spLocks noGrp="1"/>
          </p:cNvSpPr>
          <p:nvPr>
            <p:ph type="ftr" sz="quarter" idx="11"/>
          </p:nvPr>
        </p:nvSpPr>
        <p:spPr/>
        <p:txBody>
          <a:bodyPr/>
          <a:lstStyle/>
          <a:p>
            <a:r>
              <a:rPr lang="en-US"/>
              <a:t>Created by: Medical Administration – Quality Services Division V1.0 7-2013</a:t>
            </a:r>
          </a:p>
        </p:txBody>
      </p:sp>
      <p:sp>
        <p:nvSpPr>
          <p:cNvPr id="6" name="Slide Number Placeholder 5"/>
          <p:cNvSpPr>
            <a:spLocks noGrp="1"/>
          </p:cNvSpPr>
          <p:nvPr>
            <p:ph type="sldNum" sz="quarter" idx="12"/>
          </p:nvPr>
        </p:nvSpPr>
        <p:spPr/>
        <p:txBody>
          <a:bodyPr/>
          <a:lstStyle/>
          <a:p>
            <a:fld id="{0646FD54-8A2A-48C9-93DA-8B8BFEB33228}" type="slidenum">
              <a:rPr lang="en-US" smtClean="0"/>
              <a:t>‹#›</a:t>
            </a:fld>
            <a:endParaRPr lang="en-US"/>
          </a:p>
        </p:txBody>
      </p:sp>
    </p:spTree>
    <p:extLst>
      <p:ext uri="{BB962C8B-B14F-4D97-AF65-F5344CB8AC3E}">
        <p14:creationId xmlns:p14="http://schemas.microsoft.com/office/powerpoint/2010/main" val="87964863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D5985F-450E-45C2-9225-C8DE213DCB7B}" type="datetime1">
              <a:rPr lang="en-US" smtClean="0"/>
              <a:t>12/4/2024</a:t>
            </a:fld>
            <a:endParaRPr lang="en-US"/>
          </a:p>
        </p:txBody>
      </p:sp>
      <p:sp>
        <p:nvSpPr>
          <p:cNvPr id="5" name="Footer Placeholder 4"/>
          <p:cNvSpPr>
            <a:spLocks noGrp="1"/>
          </p:cNvSpPr>
          <p:nvPr>
            <p:ph type="ftr" sz="quarter" idx="11"/>
          </p:nvPr>
        </p:nvSpPr>
        <p:spPr/>
        <p:txBody>
          <a:bodyPr/>
          <a:lstStyle/>
          <a:p>
            <a:r>
              <a:rPr lang="en-US"/>
              <a:t>Created by: Medical Administration – Quality Services Division V1.0 7-2013</a:t>
            </a:r>
          </a:p>
        </p:txBody>
      </p:sp>
      <p:sp>
        <p:nvSpPr>
          <p:cNvPr id="6" name="Slide Number Placeholder 5"/>
          <p:cNvSpPr>
            <a:spLocks noGrp="1"/>
          </p:cNvSpPr>
          <p:nvPr>
            <p:ph type="sldNum" sz="quarter" idx="12"/>
          </p:nvPr>
        </p:nvSpPr>
        <p:spPr/>
        <p:txBody>
          <a:bodyPr/>
          <a:lstStyle/>
          <a:p>
            <a:fld id="{0646FD54-8A2A-48C9-93DA-8B8BFEB33228}" type="slidenum">
              <a:rPr lang="en-US" smtClean="0"/>
              <a:t>‹#›</a:t>
            </a:fld>
            <a:endParaRPr lang="en-US"/>
          </a:p>
        </p:txBody>
      </p:sp>
    </p:spTree>
    <p:extLst>
      <p:ext uri="{BB962C8B-B14F-4D97-AF65-F5344CB8AC3E}">
        <p14:creationId xmlns:p14="http://schemas.microsoft.com/office/powerpoint/2010/main" val="255856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12825"/>
            <a:ext cx="4011084" cy="12873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012825"/>
            <a:ext cx="6815667" cy="5113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2386726"/>
            <a:ext cx="4011084" cy="3739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6CC93F8-4219-4076-9802-977C2C05EF80}" type="datetime1">
              <a:rPr lang="en-US" smtClean="0"/>
              <a:t>12/4/2024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8873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365" y="4800600"/>
            <a:ext cx="1097703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5366" y="1012826"/>
            <a:ext cx="10977033" cy="378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09600" y="5440971"/>
            <a:ext cx="10972800" cy="4798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0DCD1-186D-4BC0-9067-770B15DF8A20}" type="datetime1">
              <a:rPr lang="en-US" smtClean="0"/>
              <a:t>12/4/2024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412376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2.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17030"/>
            <a:ext cx="10972800" cy="1143000"/>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2503301"/>
            <a:ext cx="10972800" cy="3515665"/>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098639"/>
            <a:ext cx="2844800" cy="365125"/>
          </a:xfrm>
          <a:prstGeom prst="rect">
            <a:avLst/>
          </a:prstGeom>
        </p:spPr>
        <p:txBody>
          <a:bodyPr vert="horz" lIns="0" tIns="45720" rIns="91440" bIns="45720" rtlCol="0" anchor="ctr"/>
          <a:lstStyle>
            <a:lvl1pPr algn="l">
              <a:defRPr sz="1000">
                <a:solidFill>
                  <a:schemeClr val="accent3"/>
                </a:solidFill>
                <a:latin typeface="Arial"/>
              </a:defRPr>
            </a:lvl1pPr>
          </a:lstStyle>
          <a:p>
            <a:fld id="{54339199-39D4-4BA7-B412-AD2D5A2D9D02}" type="datetime1">
              <a:rPr lang="en-US" smtClean="0"/>
              <a:t>12/4/2024</a:t>
            </a:fld>
            <a:endParaRPr lang="en-US" dirty="0"/>
          </a:p>
        </p:txBody>
      </p:sp>
      <p:sp>
        <p:nvSpPr>
          <p:cNvPr id="5" name="Footer Placeholder 4"/>
          <p:cNvSpPr>
            <a:spLocks noGrp="1"/>
          </p:cNvSpPr>
          <p:nvPr>
            <p:ph type="ftr" sz="quarter" idx="3"/>
          </p:nvPr>
        </p:nvSpPr>
        <p:spPr>
          <a:xfrm>
            <a:off x="4165600" y="6098639"/>
            <a:ext cx="3860800" cy="365125"/>
          </a:xfrm>
          <a:prstGeom prst="rect">
            <a:avLst/>
          </a:prstGeom>
        </p:spPr>
        <p:txBody>
          <a:bodyPr vert="horz" lIns="91440" tIns="45720" rIns="91440" bIns="45720" rtlCol="0" anchor="ctr"/>
          <a:lstStyle>
            <a:lvl1pPr algn="ctr">
              <a:defRPr sz="1000">
                <a:solidFill>
                  <a:schemeClr val="accent3"/>
                </a:solidFill>
                <a:latin typeface="Arial"/>
              </a:defRPr>
            </a:lvl1pPr>
          </a:lstStyle>
          <a:p>
            <a:r>
              <a:rPr lang="en-US"/>
              <a:t>Privileged &amp; Confidential PHL 2805 J.K.L.M. ED. Law 6527</a:t>
            </a:r>
            <a:endParaRPr lang="en-US" dirty="0"/>
          </a:p>
        </p:txBody>
      </p:sp>
      <p:sp>
        <p:nvSpPr>
          <p:cNvPr id="6" name="Slide Number Placeholder 5"/>
          <p:cNvSpPr>
            <a:spLocks noGrp="1"/>
          </p:cNvSpPr>
          <p:nvPr>
            <p:ph type="sldNum" sz="quarter" idx="4"/>
          </p:nvPr>
        </p:nvSpPr>
        <p:spPr>
          <a:xfrm>
            <a:off x="8737600" y="6098639"/>
            <a:ext cx="2844800" cy="365125"/>
          </a:xfrm>
          <a:prstGeom prst="rect">
            <a:avLst/>
          </a:prstGeom>
        </p:spPr>
        <p:txBody>
          <a:bodyPr vert="horz" lIns="91440" tIns="45720" rIns="0" bIns="45720" rtlCol="0" anchor="ctr"/>
          <a:lstStyle>
            <a:lvl1pPr algn="r">
              <a:defRPr sz="1000">
                <a:solidFill>
                  <a:schemeClr val="accent3"/>
                </a:solidFill>
                <a:latin typeface="Arial"/>
              </a:defRPr>
            </a:lvl1pPr>
          </a:lstStyle>
          <a:p>
            <a:fld id="{CA801905-C5F5-7943-85B0-6126D52C8FFD}" type="slidenum">
              <a:rPr lang="en-US" smtClean="0"/>
              <a:pPr/>
              <a:t>‹#›</a:t>
            </a:fld>
            <a:endParaRPr lang="en-US" dirty="0"/>
          </a:p>
        </p:txBody>
      </p:sp>
    </p:spTree>
    <p:extLst>
      <p:ext uri="{BB962C8B-B14F-4D97-AF65-F5344CB8AC3E}">
        <p14:creationId xmlns:p14="http://schemas.microsoft.com/office/powerpoint/2010/main" val="923560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0" r:id="rId12"/>
  </p:sldLayoutIdLst>
  <p:hf sldNum="0" hdr="0" dt="0"/>
  <p:txStyles>
    <p:titleStyle>
      <a:lvl1pPr algn="l" defTabSz="457200" rtl="0" eaLnBrk="1" latinLnBrk="0" hangingPunct="1">
        <a:spcBef>
          <a:spcPct val="0"/>
        </a:spcBef>
        <a:buNone/>
        <a:defRPr sz="3500" b="1" i="0" kern="1200">
          <a:solidFill>
            <a:schemeClr val="accent4"/>
          </a:solidFill>
          <a:latin typeface="Arial"/>
          <a:ea typeface="+mj-ea"/>
          <a:cs typeface="+mj-cs"/>
        </a:defRPr>
      </a:lvl1pPr>
    </p:titleStyle>
    <p:bodyStyle>
      <a:lvl1pPr marL="342900" indent="-342900" algn="l" defTabSz="457200" rtl="0" eaLnBrk="1" latinLnBrk="0" hangingPunct="1">
        <a:spcBef>
          <a:spcPct val="20000"/>
        </a:spcBef>
        <a:buClr>
          <a:schemeClr val="accent2"/>
        </a:buClr>
        <a:buSzPct val="125000"/>
        <a:buFont typeface="Wingdings" charset="2"/>
        <a:buChar char="§"/>
        <a:defRPr sz="3200" kern="1200">
          <a:solidFill>
            <a:schemeClr val="bg1"/>
          </a:solidFill>
          <a:latin typeface="Arial"/>
          <a:ea typeface="+mn-ea"/>
          <a:cs typeface="+mn-cs"/>
        </a:defRPr>
      </a:lvl1pPr>
      <a:lvl2pPr marL="742950" indent="-285750" algn="l" defTabSz="457200" rtl="0" eaLnBrk="1" latinLnBrk="0" hangingPunct="1">
        <a:spcBef>
          <a:spcPct val="20000"/>
        </a:spcBef>
        <a:buClr>
          <a:schemeClr val="accent2"/>
        </a:buClr>
        <a:buSzPct val="125000"/>
        <a:buFont typeface="Wingdings" charset="2"/>
        <a:buChar char="§"/>
        <a:defRPr sz="2800" kern="1200">
          <a:solidFill>
            <a:schemeClr val="bg1"/>
          </a:solidFill>
          <a:latin typeface="Arial"/>
          <a:ea typeface="+mn-ea"/>
          <a:cs typeface="+mn-cs"/>
        </a:defRPr>
      </a:lvl2pPr>
      <a:lvl3pPr marL="1143000" indent="-228600" algn="l" defTabSz="457200" rtl="0" eaLnBrk="1" latinLnBrk="0" hangingPunct="1">
        <a:spcBef>
          <a:spcPct val="20000"/>
        </a:spcBef>
        <a:buClr>
          <a:schemeClr val="accent2"/>
        </a:buClr>
        <a:buSzPct val="125000"/>
        <a:buFont typeface="Wingdings" charset="2"/>
        <a:buChar char="§"/>
        <a:defRPr sz="2400" kern="1200">
          <a:solidFill>
            <a:schemeClr val="bg1"/>
          </a:solidFill>
          <a:latin typeface="Arial"/>
          <a:ea typeface="+mn-ea"/>
          <a:cs typeface="+mn-cs"/>
        </a:defRPr>
      </a:lvl3pPr>
      <a:lvl4pPr marL="1600200" indent="-228600" algn="l" defTabSz="457200" rtl="0" eaLnBrk="1" latinLnBrk="0" hangingPunct="1">
        <a:spcBef>
          <a:spcPct val="20000"/>
        </a:spcBef>
        <a:buClr>
          <a:schemeClr val="accent2"/>
        </a:buClr>
        <a:buSzPct val="125000"/>
        <a:buFont typeface="Wingdings" charset="2"/>
        <a:buChar char="§"/>
        <a:defRPr sz="2000" kern="1200">
          <a:solidFill>
            <a:schemeClr val="bg1"/>
          </a:solidFill>
          <a:latin typeface="Arial"/>
          <a:ea typeface="+mn-ea"/>
          <a:cs typeface="+mn-cs"/>
        </a:defRPr>
      </a:lvl4pPr>
      <a:lvl5pPr marL="2057400" indent="-228600" algn="l" defTabSz="457200" rtl="0" eaLnBrk="1" latinLnBrk="0" hangingPunct="1">
        <a:spcBef>
          <a:spcPct val="20000"/>
        </a:spcBef>
        <a:buClr>
          <a:schemeClr val="accent2"/>
        </a:buClr>
        <a:buSzPct val="125000"/>
        <a:buFont typeface="Wingdings" charset="2"/>
        <a:buChar char="§"/>
        <a:defRPr sz="2000" kern="1200">
          <a:solidFill>
            <a:schemeClr val="bg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17030"/>
            <a:ext cx="10972800" cy="1143000"/>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503301"/>
            <a:ext cx="10972800" cy="351566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098639"/>
            <a:ext cx="2844800" cy="365125"/>
          </a:xfrm>
          <a:prstGeom prst="rect">
            <a:avLst/>
          </a:prstGeom>
        </p:spPr>
        <p:txBody>
          <a:bodyPr vert="horz" lIns="0" tIns="45720" rIns="91440" bIns="45720" rtlCol="0" anchor="ctr"/>
          <a:lstStyle>
            <a:lvl1pPr algn="l">
              <a:defRPr sz="1000">
                <a:solidFill>
                  <a:schemeClr val="tx1">
                    <a:tint val="75000"/>
                  </a:schemeClr>
                </a:solidFill>
                <a:latin typeface="Arial"/>
              </a:defRPr>
            </a:lvl1pPr>
          </a:lstStyle>
          <a:p>
            <a:fld id="{54339199-39D4-4BA7-B412-AD2D5A2D9D02}" type="datetime1">
              <a:rPr lang="en-US" smtClean="0"/>
              <a:t>12/4/2024</a:t>
            </a:fld>
            <a:endParaRPr lang="en-US" dirty="0"/>
          </a:p>
        </p:txBody>
      </p:sp>
      <p:sp>
        <p:nvSpPr>
          <p:cNvPr id="5" name="Footer Placeholder 4"/>
          <p:cNvSpPr>
            <a:spLocks noGrp="1"/>
          </p:cNvSpPr>
          <p:nvPr>
            <p:ph type="ftr" sz="quarter" idx="3"/>
          </p:nvPr>
        </p:nvSpPr>
        <p:spPr>
          <a:xfrm>
            <a:off x="4165600" y="6098639"/>
            <a:ext cx="3860800" cy="365125"/>
          </a:xfrm>
          <a:prstGeom prst="rect">
            <a:avLst/>
          </a:prstGeom>
        </p:spPr>
        <p:txBody>
          <a:bodyPr vert="horz" lIns="91440" tIns="45720" rIns="91440" bIns="45720" rtlCol="0" anchor="ctr"/>
          <a:lstStyle>
            <a:lvl1pPr algn="ctr">
              <a:defRPr sz="1000">
                <a:solidFill>
                  <a:schemeClr val="tx1">
                    <a:tint val="75000"/>
                  </a:schemeClr>
                </a:solidFill>
                <a:latin typeface="Arial"/>
              </a:defRPr>
            </a:lvl1pPr>
          </a:lstStyle>
          <a:p>
            <a:r>
              <a:rPr lang="en-US"/>
              <a:t>Privileged &amp; Confidential PHL 2805 J.K.L.M. ED. Law 6527</a:t>
            </a:r>
            <a:endParaRPr lang="en-US" dirty="0"/>
          </a:p>
        </p:txBody>
      </p:sp>
      <p:sp>
        <p:nvSpPr>
          <p:cNvPr id="6" name="Slide Number Placeholder 5"/>
          <p:cNvSpPr>
            <a:spLocks noGrp="1"/>
          </p:cNvSpPr>
          <p:nvPr>
            <p:ph type="sldNum" sz="quarter" idx="4"/>
          </p:nvPr>
        </p:nvSpPr>
        <p:spPr>
          <a:xfrm>
            <a:off x="8737600" y="6098639"/>
            <a:ext cx="2844800" cy="365125"/>
          </a:xfrm>
          <a:prstGeom prst="rect">
            <a:avLst/>
          </a:prstGeom>
        </p:spPr>
        <p:txBody>
          <a:bodyPr vert="horz" lIns="91440" tIns="45720" rIns="0" bIns="45720" rtlCol="0" anchor="ctr"/>
          <a:lstStyle>
            <a:lvl1pPr algn="r">
              <a:defRPr sz="1000">
                <a:solidFill>
                  <a:schemeClr val="tx1">
                    <a:tint val="75000"/>
                  </a:schemeClr>
                </a:solidFill>
                <a:latin typeface="Arial"/>
              </a:defRPr>
            </a:lvl1pPr>
          </a:lstStyle>
          <a:p>
            <a:fld id="{CA801905-C5F5-7943-85B0-6126D52C8FFD}" type="slidenum">
              <a:rPr lang="en-US" smtClean="0"/>
              <a:pPr/>
              <a:t>‹#›</a:t>
            </a:fld>
            <a:endParaRPr lang="en-US" dirty="0"/>
          </a:p>
        </p:txBody>
      </p:sp>
    </p:spTree>
    <p:extLst>
      <p:ext uri="{BB962C8B-B14F-4D97-AF65-F5344CB8AC3E}">
        <p14:creationId xmlns:p14="http://schemas.microsoft.com/office/powerpoint/2010/main" val="207895072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dt="0"/>
  <p:txStyles>
    <p:titleStyle>
      <a:lvl1pPr algn="l" defTabSz="457200" rtl="0" eaLnBrk="1" latinLnBrk="0" hangingPunct="1">
        <a:spcBef>
          <a:spcPct val="0"/>
        </a:spcBef>
        <a:buNone/>
        <a:defRPr sz="3500" b="1" i="0" kern="1200">
          <a:solidFill>
            <a:schemeClr val="accent3"/>
          </a:solidFill>
          <a:latin typeface="Arial"/>
          <a:ea typeface="+mj-ea"/>
          <a:cs typeface="+mj-cs"/>
        </a:defRPr>
      </a:lvl1pPr>
    </p:titleStyle>
    <p:bodyStyle>
      <a:lvl1pPr marL="342900" indent="-342900" algn="l" defTabSz="457200" rtl="0" eaLnBrk="1" latinLnBrk="0" hangingPunct="1">
        <a:spcBef>
          <a:spcPct val="20000"/>
        </a:spcBef>
        <a:buClr>
          <a:schemeClr val="accent2"/>
        </a:buClr>
        <a:buSzPct val="125000"/>
        <a:buFont typeface="Wingdings" charset="2"/>
        <a:buChar char="§"/>
        <a:defRPr sz="3200" kern="1200">
          <a:solidFill>
            <a:schemeClr val="accent1"/>
          </a:solidFill>
          <a:latin typeface="Arial"/>
          <a:ea typeface="+mn-ea"/>
          <a:cs typeface="+mn-cs"/>
        </a:defRPr>
      </a:lvl1pPr>
      <a:lvl2pPr marL="742950" indent="-285750" algn="l" defTabSz="457200" rtl="0" eaLnBrk="1" latinLnBrk="0" hangingPunct="1">
        <a:spcBef>
          <a:spcPct val="20000"/>
        </a:spcBef>
        <a:buClr>
          <a:schemeClr val="accent2"/>
        </a:buClr>
        <a:buSzPct val="125000"/>
        <a:buFont typeface="Wingdings" charset="2"/>
        <a:buChar char="§"/>
        <a:defRPr sz="2800" kern="1200">
          <a:solidFill>
            <a:schemeClr val="accent1"/>
          </a:solidFill>
          <a:latin typeface="Arial"/>
          <a:ea typeface="+mn-ea"/>
          <a:cs typeface="+mn-cs"/>
        </a:defRPr>
      </a:lvl2pPr>
      <a:lvl3pPr marL="1143000" indent="-228600" algn="l" defTabSz="457200" rtl="0" eaLnBrk="1" latinLnBrk="0" hangingPunct="1">
        <a:spcBef>
          <a:spcPct val="20000"/>
        </a:spcBef>
        <a:buClr>
          <a:schemeClr val="accent2"/>
        </a:buClr>
        <a:buSzPct val="125000"/>
        <a:buFont typeface="Wingdings" charset="2"/>
        <a:buChar char="§"/>
        <a:defRPr sz="2400" kern="1200">
          <a:solidFill>
            <a:schemeClr val="accent1"/>
          </a:solidFill>
          <a:latin typeface="Arial"/>
          <a:ea typeface="+mn-ea"/>
          <a:cs typeface="+mn-cs"/>
        </a:defRPr>
      </a:lvl3pPr>
      <a:lvl4pPr marL="1600200" indent="-228600" algn="l" defTabSz="457200" rtl="0" eaLnBrk="1" latinLnBrk="0" hangingPunct="1">
        <a:spcBef>
          <a:spcPct val="20000"/>
        </a:spcBef>
        <a:buClr>
          <a:schemeClr val="accent2"/>
        </a:buClr>
        <a:buSzPct val="125000"/>
        <a:buFont typeface="Wingdings" charset="2"/>
        <a:buChar char="§"/>
        <a:defRPr sz="2000" kern="1200">
          <a:solidFill>
            <a:schemeClr val="accent1"/>
          </a:solidFill>
          <a:latin typeface="Arial"/>
          <a:ea typeface="+mn-ea"/>
          <a:cs typeface="+mn-cs"/>
        </a:defRPr>
      </a:lvl4pPr>
      <a:lvl5pPr marL="2057400" indent="-228600" algn="l" defTabSz="457200" rtl="0" eaLnBrk="1" latinLnBrk="0" hangingPunct="1">
        <a:spcBef>
          <a:spcPct val="20000"/>
        </a:spcBef>
        <a:buClr>
          <a:schemeClr val="accent2"/>
        </a:buClr>
        <a:buSzPct val="125000"/>
        <a:buFont typeface="Wingdings" charset="2"/>
        <a:buChar char="§"/>
        <a:defRPr sz="2000" kern="1200">
          <a:solidFill>
            <a:schemeClr val="accent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17030"/>
            <a:ext cx="10972800" cy="1143000"/>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503301"/>
            <a:ext cx="10972800" cy="351566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098639"/>
            <a:ext cx="2844800" cy="365125"/>
          </a:xfrm>
          <a:prstGeom prst="rect">
            <a:avLst/>
          </a:prstGeom>
        </p:spPr>
        <p:txBody>
          <a:bodyPr vert="horz" lIns="0" tIns="45720" rIns="91440" bIns="45720" rtlCol="0" anchor="ctr"/>
          <a:lstStyle>
            <a:lvl1pPr algn="l">
              <a:defRPr sz="1000">
                <a:solidFill>
                  <a:schemeClr val="tx1">
                    <a:tint val="75000"/>
                  </a:schemeClr>
                </a:solidFill>
                <a:latin typeface="Arial"/>
              </a:defRPr>
            </a:lvl1pPr>
          </a:lstStyle>
          <a:p>
            <a:fld id="{54339199-39D4-4BA7-B412-AD2D5A2D9D02}" type="datetime1">
              <a:rPr lang="en-US" smtClean="0"/>
              <a:t>12/4/2024</a:t>
            </a:fld>
            <a:endParaRPr lang="en-US" dirty="0"/>
          </a:p>
        </p:txBody>
      </p:sp>
      <p:sp>
        <p:nvSpPr>
          <p:cNvPr id="5" name="Footer Placeholder 4"/>
          <p:cNvSpPr>
            <a:spLocks noGrp="1"/>
          </p:cNvSpPr>
          <p:nvPr>
            <p:ph type="ftr" sz="quarter" idx="3"/>
          </p:nvPr>
        </p:nvSpPr>
        <p:spPr>
          <a:xfrm>
            <a:off x="4165600" y="6098639"/>
            <a:ext cx="3860800" cy="365125"/>
          </a:xfrm>
          <a:prstGeom prst="rect">
            <a:avLst/>
          </a:prstGeom>
        </p:spPr>
        <p:txBody>
          <a:bodyPr vert="horz" lIns="91440" tIns="45720" rIns="91440" bIns="45720" rtlCol="0" anchor="ctr"/>
          <a:lstStyle>
            <a:lvl1pPr algn="ctr">
              <a:defRPr sz="1000">
                <a:solidFill>
                  <a:schemeClr val="tx1">
                    <a:tint val="75000"/>
                  </a:schemeClr>
                </a:solidFill>
                <a:latin typeface="Arial"/>
              </a:defRPr>
            </a:lvl1pPr>
          </a:lstStyle>
          <a:p>
            <a:r>
              <a:rPr lang="en-US"/>
              <a:t>Privileged &amp; Confidential PHL 2805 J.K.L.M. ED. Law 6527</a:t>
            </a:r>
            <a:endParaRPr lang="en-US" dirty="0"/>
          </a:p>
        </p:txBody>
      </p:sp>
      <p:sp>
        <p:nvSpPr>
          <p:cNvPr id="6" name="Slide Number Placeholder 5"/>
          <p:cNvSpPr>
            <a:spLocks noGrp="1"/>
          </p:cNvSpPr>
          <p:nvPr>
            <p:ph type="sldNum" sz="quarter" idx="4"/>
          </p:nvPr>
        </p:nvSpPr>
        <p:spPr>
          <a:xfrm>
            <a:off x="8737600" y="6098639"/>
            <a:ext cx="2844800" cy="365125"/>
          </a:xfrm>
          <a:prstGeom prst="rect">
            <a:avLst/>
          </a:prstGeom>
        </p:spPr>
        <p:txBody>
          <a:bodyPr vert="horz" lIns="91440" tIns="45720" rIns="0" bIns="45720" rtlCol="0" anchor="ctr"/>
          <a:lstStyle>
            <a:lvl1pPr algn="r">
              <a:defRPr sz="1000">
                <a:solidFill>
                  <a:schemeClr val="tx1">
                    <a:tint val="75000"/>
                  </a:schemeClr>
                </a:solidFill>
                <a:latin typeface="Arial"/>
              </a:defRPr>
            </a:lvl1pPr>
          </a:lstStyle>
          <a:p>
            <a:fld id="{CA801905-C5F5-7943-85B0-6126D52C8FFD}" type="slidenum">
              <a:rPr lang="en-US" smtClean="0"/>
              <a:pPr/>
              <a:t>‹#›</a:t>
            </a:fld>
            <a:endParaRPr lang="en-US" dirty="0"/>
          </a:p>
        </p:txBody>
      </p:sp>
      <p:sp>
        <p:nvSpPr>
          <p:cNvPr id="7" name="Rectangle 6"/>
          <p:cNvSpPr/>
          <p:nvPr userDrawn="1"/>
        </p:nvSpPr>
        <p:spPr>
          <a:xfrm>
            <a:off x="502653" y="112296"/>
            <a:ext cx="1957137" cy="8181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7329891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dt="0"/>
  <p:txStyles>
    <p:titleStyle>
      <a:lvl1pPr algn="l" defTabSz="457200" rtl="0" eaLnBrk="1" latinLnBrk="0" hangingPunct="1">
        <a:spcBef>
          <a:spcPct val="0"/>
        </a:spcBef>
        <a:buNone/>
        <a:defRPr sz="3500" b="1" i="0" kern="1200">
          <a:solidFill>
            <a:schemeClr val="accent3"/>
          </a:solidFill>
          <a:latin typeface="Arial"/>
          <a:ea typeface="+mj-ea"/>
          <a:cs typeface="+mj-cs"/>
        </a:defRPr>
      </a:lvl1pPr>
    </p:titleStyle>
    <p:bodyStyle>
      <a:lvl1pPr marL="342900" indent="-342900" algn="l" defTabSz="457200" rtl="0" eaLnBrk="1" latinLnBrk="0" hangingPunct="1">
        <a:spcBef>
          <a:spcPct val="20000"/>
        </a:spcBef>
        <a:buClr>
          <a:schemeClr val="accent2"/>
        </a:buClr>
        <a:buSzPct val="125000"/>
        <a:buFont typeface="Wingdings" charset="2"/>
        <a:buChar char="§"/>
        <a:defRPr sz="3200" kern="1200">
          <a:solidFill>
            <a:schemeClr val="accent1"/>
          </a:solidFill>
          <a:latin typeface="Arial"/>
          <a:ea typeface="+mn-ea"/>
          <a:cs typeface="+mn-cs"/>
        </a:defRPr>
      </a:lvl1pPr>
      <a:lvl2pPr marL="742950" indent="-285750" algn="l" defTabSz="457200" rtl="0" eaLnBrk="1" latinLnBrk="0" hangingPunct="1">
        <a:spcBef>
          <a:spcPct val="20000"/>
        </a:spcBef>
        <a:buClr>
          <a:schemeClr val="accent2"/>
        </a:buClr>
        <a:buSzPct val="125000"/>
        <a:buFont typeface="Wingdings" charset="2"/>
        <a:buChar char="§"/>
        <a:defRPr sz="2800" kern="1200">
          <a:solidFill>
            <a:schemeClr val="accent1"/>
          </a:solidFill>
          <a:latin typeface="Arial"/>
          <a:ea typeface="+mn-ea"/>
          <a:cs typeface="+mn-cs"/>
        </a:defRPr>
      </a:lvl2pPr>
      <a:lvl3pPr marL="1143000" indent="-228600" algn="l" defTabSz="457200" rtl="0" eaLnBrk="1" latinLnBrk="0" hangingPunct="1">
        <a:spcBef>
          <a:spcPct val="20000"/>
        </a:spcBef>
        <a:buClr>
          <a:schemeClr val="accent2"/>
        </a:buClr>
        <a:buSzPct val="125000"/>
        <a:buFont typeface="Wingdings" charset="2"/>
        <a:buChar char="§"/>
        <a:defRPr sz="2400" kern="1200">
          <a:solidFill>
            <a:schemeClr val="accent1"/>
          </a:solidFill>
          <a:latin typeface="Arial"/>
          <a:ea typeface="+mn-ea"/>
          <a:cs typeface="+mn-cs"/>
        </a:defRPr>
      </a:lvl3pPr>
      <a:lvl4pPr marL="1600200" indent="-228600" algn="l" defTabSz="457200" rtl="0" eaLnBrk="1" latinLnBrk="0" hangingPunct="1">
        <a:spcBef>
          <a:spcPct val="20000"/>
        </a:spcBef>
        <a:buClr>
          <a:schemeClr val="accent2"/>
        </a:buClr>
        <a:buSzPct val="125000"/>
        <a:buFont typeface="Wingdings" charset="2"/>
        <a:buChar char="§"/>
        <a:defRPr sz="2000" kern="1200">
          <a:solidFill>
            <a:schemeClr val="accent1"/>
          </a:solidFill>
          <a:latin typeface="Arial"/>
          <a:ea typeface="+mn-ea"/>
          <a:cs typeface="+mn-cs"/>
        </a:defRPr>
      </a:lvl4pPr>
      <a:lvl5pPr marL="2057400" indent="-228600" algn="l" defTabSz="457200" rtl="0" eaLnBrk="1" latinLnBrk="0" hangingPunct="1">
        <a:spcBef>
          <a:spcPct val="20000"/>
        </a:spcBef>
        <a:buClr>
          <a:schemeClr val="accent2"/>
        </a:buClr>
        <a:buSzPct val="125000"/>
        <a:buFont typeface="Wingdings" charset="2"/>
        <a:buChar char="§"/>
        <a:defRPr sz="2000" kern="1200">
          <a:solidFill>
            <a:schemeClr val="accent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17030"/>
            <a:ext cx="10972800" cy="1143000"/>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503301"/>
            <a:ext cx="10972800" cy="351566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098639"/>
            <a:ext cx="2844800" cy="365125"/>
          </a:xfrm>
          <a:prstGeom prst="rect">
            <a:avLst/>
          </a:prstGeom>
        </p:spPr>
        <p:txBody>
          <a:bodyPr vert="horz" lIns="0" tIns="45720" rIns="91440" bIns="45720" rtlCol="0" anchor="ctr"/>
          <a:lstStyle>
            <a:lvl1pPr algn="l">
              <a:defRPr sz="1000">
                <a:solidFill>
                  <a:schemeClr val="accent3"/>
                </a:solidFill>
                <a:latin typeface="Arial"/>
              </a:defRPr>
            </a:lvl1pPr>
          </a:lstStyle>
          <a:p>
            <a:fld id="{1920FA67-A252-974B-A551-44BECC331CC5}" type="datetimeFigureOut">
              <a:rPr lang="en-US" smtClean="0"/>
              <a:pPr/>
              <a:t>12/4/2024</a:t>
            </a:fld>
            <a:endParaRPr lang="en-US" dirty="0"/>
          </a:p>
        </p:txBody>
      </p:sp>
      <p:sp>
        <p:nvSpPr>
          <p:cNvPr id="5" name="Footer Placeholder 4"/>
          <p:cNvSpPr>
            <a:spLocks noGrp="1"/>
          </p:cNvSpPr>
          <p:nvPr>
            <p:ph type="ftr" sz="quarter" idx="3"/>
          </p:nvPr>
        </p:nvSpPr>
        <p:spPr>
          <a:xfrm>
            <a:off x="4165600" y="6098639"/>
            <a:ext cx="3860800" cy="365125"/>
          </a:xfrm>
          <a:prstGeom prst="rect">
            <a:avLst/>
          </a:prstGeom>
        </p:spPr>
        <p:txBody>
          <a:bodyPr vert="horz" lIns="91440" tIns="45720" rIns="91440" bIns="45720" rtlCol="0" anchor="ctr"/>
          <a:lstStyle>
            <a:lvl1pPr algn="ctr">
              <a:defRPr sz="1000">
                <a:solidFill>
                  <a:schemeClr val="accent3"/>
                </a:solidFill>
                <a:latin typeface="Arial"/>
              </a:defRPr>
            </a:lvl1pPr>
          </a:lstStyle>
          <a:p>
            <a:endParaRPr lang="en-US" dirty="0"/>
          </a:p>
        </p:txBody>
      </p:sp>
      <p:sp>
        <p:nvSpPr>
          <p:cNvPr id="6" name="Slide Number Placeholder 5"/>
          <p:cNvSpPr>
            <a:spLocks noGrp="1"/>
          </p:cNvSpPr>
          <p:nvPr>
            <p:ph type="sldNum" sz="quarter" idx="4"/>
          </p:nvPr>
        </p:nvSpPr>
        <p:spPr>
          <a:xfrm>
            <a:off x="8737600" y="6098639"/>
            <a:ext cx="2844800" cy="365125"/>
          </a:xfrm>
          <a:prstGeom prst="rect">
            <a:avLst/>
          </a:prstGeom>
        </p:spPr>
        <p:txBody>
          <a:bodyPr vert="horz" lIns="91440" tIns="45720" rIns="0" bIns="45720" rtlCol="0" anchor="ctr"/>
          <a:lstStyle>
            <a:lvl1pPr algn="r">
              <a:defRPr sz="1000">
                <a:solidFill>
                  <a:schemeClr val="accent3"/>
                </a:solidFill>
                <a:latin typeface="Arial"/>
              </a:defRPr>
            </a:lvl1pPr>
          </a:lstStyle>
          <a:p>
            <a:fld id="{CA801905-C5F5-7943-85B0-6126D52C8FFD}" type="slidenum">
              <a:rPr lang="en-US" smtClean="0"/>
              <a:pPr/>
              <a:t>‹#›</a:t>
            </a:fld>
            <a:endParaRPr lang="en-US" dirty="0"/>
          </a:p>
        </p:txBody>
      </p:sp>
    </p:spTree>
    <p:extLst>
      <p:ext uri="{BB962C8B-B14F-4D97-AF65-F5344CB8AC3E}">
        <p14:creationId xmlns:p14="http://schemas.microsoft.com/office/powerpoint/2010/main" val="219315268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457200" rtl="0" eaLnBrk="1" latinLnBrk="0" hangingPunct="1">
        <a:spcBef>
          <a:spcPct val="0"/>
        </a:spcBef>
        <a:buNone/>
        <a:defRPr sz="3500" b="1" i="0" kern="1200">
          <a:solidFill>
            <a:schemeClr val="accent4"/>
          </a:solidFill>
          <a:latin typeface="Arial"/>
          <a:ea typeface="+mj-ea"/>
          <a:cs typeface="+mj-cs"/>
        </a:defRPr>
      </a:lvl1pPr>
    </p:titleStyle>
    <p:bodyStyle>
      <a:lvl1pPr marL="342900" indent="-342900" algn="l" defTabSz="457200" rtl="0" eaLnBrk="1" latinLnBrk="0" hangingPunct="1">
        <a:spcBef>
          <a:spcPct val="20000"/>
        </a:spcBef>
        <a:buClr>
          <a:schemeClr val="accent2"/>
        </a:buClr>
        <a:buSzPct val="125000"/>
        <a:buFont typeface="Wingdings" charset="2"/>
        <a:buChar char="§"/>
        <a:defRPr sz="3200" kern="1200">
          <a:solidFill>
            <a:schemeClr val="bg1"/>
          </a:solidFill>
          <a:latin typeface="Arial"/>
          <a:ea typeface="+mn-ea"/>
          <a:cs typeface="+mn-cs"/>
        </a:defRPr>
      </a:lvl1pPr>
      <a:lvl2pPr marL="742950" indent="-285750" algn="l" defTabSz="457200" rtl="0" eaLnBrk="1" latinLnBrk="0" hangingPunct="1">
        <a:spcBef>
          <a:spcPct val="20000"/>
        </a:spcBef>
        <a:buClr>
          <a:schemeClr val="accent2"/>
        </a:buClr>
        <a:buSzPct val="125000"/>
        <a:buFont typeface="Wingdings" charset="2"/>
        <a:buChar char="§"/>
        <a:defRPr sz="2800" kern="1200">
          <a:solidFill>
            <a:schemeClr val="bg1"/>
          </a:solidFill>
          <a:latin typeface="Arial"/>
          <a:ea typeface="+mn-ea"/>
          <a:cs typeface="+mn-cs"/>
        </a:defRPr>
      </a:lvl2pPr>
      <a:lvl3pPr marL="1143000" indent="-228600" algn="l" defTabSz="457200" rtl="0" eaLnBrk="1" latinLnBrk="0" hangingPunct="1">
        <a:spcBef>
          <a:spcPct val="20000"/>
        </a:spcBef>
        <a:buClr>
          <a:schemeClr val="accent2"/>
        </a:buClr>
        <a:buSzPct val="125000"/>
        <a:buFont typeface="Wingdings" charset="2"/>
        <a:buChar char="§"/>
        <a:defRPr sz="2400" kern="1200">
          <a:solidFill>
            <a:schemeClr val="bg1"/>
          </a:solidFill>
          <a:latin typeface="Arial"/>
          <a:ea typeface="+mn-ea"/>
          <a:cs typeface="+mn-cs"/>
        </a:defRPr>
      </a:lvl3pPr>
      <a:lvl4pPr marL="1600200" indent="-228600" algn="l" defTabSz="457200" rtl="0" eaLnBrk="1" latinLnBrk="0" hangingPunct="1">
        <a:spcBef>
          <a:spcPct val="20000"/>
        </a:spcBef>
        <a:buClr>
          <a:schemeClr val="accent2"/>
        </a:buClr>
        <a:buSzPct val="125000"/>
        <a:buFont typeface="Wingdings" charset="2"/>
        <a:buChar char="§"/>
        <a:defRPr sz="2000" kern="1200">
          <a:solidFill>
            <a:schemeClr val="bg1"/>
          </a:solidFill>
          <a:latin typeface="Arial"/>
          <a:ea typeface="+mn-ea"/>
          <a:cs typeface="+mn-cs"/>
        </a:defRPr>
      </a:lvl4pPr>
      <a:lvl5pPr marL="2057400" indent="-228600" algn="l" defTabSz="457200" rtl="0" eaLnBrk="1" latinLnBrk="0" hangingPunct="1">
        <a:spcBef>
          <a:spcPct val="20000"/>
        </a:spcBef>
        <a:buClr>
          <a:schemeClr val="accent2"/>
        </a:buClr>
        <a:buSzPct val="125000"/>
        <a:buFont typeface="Wingdings" charset="2"/>
        <a:buChar char="§"/>
        <a:defRPr sz="2000" kern="1200">
          <a:solidFill>
            <a:schemeClr val="bg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17030"/>
            <a:ext cx="10972800" cy="1143000"/>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503301"/>
            <a:ext cx="10972800" cy="351566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098639"/>
            <a:ext cx="2844800" cy="365125"/>
          </a:xfrm>
          <a:prstGeom prst="rect">
            <a:avLst/>
          </a:prstGeom>
        </p:spPr>
        <p:txBody>
          <a:bodyPr vert="horz" lIns="0" tIns="45720" rIns="91440" bIns="45720" rtlCol="0" anchor="ctr"/>
          <a:lstStyle>
            <a:lvl1pPr algn="l">
              <a:defRPr sz="1000">
                <a:solidFill>
                  <a:schemeClr val="accent3"/>
                </a:solidFill>
                <a:latin typeface="Arial"/>
              </a:defRPr>
            </a:lvl1pPr>
          </a:lstStyle>
          <a:p>
            <a:pPr defTabSz="914400"/>
            <a:fld id="{1920FA67-A252-974B-A551-44BECC331CC5}" type="datetimeFigureOut">
              <a:rPr lang="en-US" smtClean="0">
                <a:solidFill>
                  <a:srgbClr val="3884BF"/>
                </a:solidFill>
              </a:rPr>
              <a:pPr defTabSz="914400"/>
              <a:t>12/4/2024</a:t>
            </a:fld>
            <a:endParaRPr lang="en-US" dirty="0">
              <a:solidFill>
                <a:srgbClr val="3884BF"/>
              </a:solidFill>
            </a:endParaRPr>
          </a:p>
        </p:txBody>
      </p:sp>
      <p:sp>
        <p:nvSpPr>
          <p:cNvPr id="5" name="Footer Placeholder 4"/>
          <p:cNvSpPr>
            <a:spLocks noGrp="1"/>
          </p:cNvSpPr>
          <p:nvPr>
            <p:ph type="ftr" sz="quarter" idx="3"/>
          </p:nvPr>
        </p:nvSpPr>
        <p:spPr>
          <a:xfrm>
            <a:off x="4165600" y="6098639"/>
            <a:ext cx="3860800" cy="365125"/>
          </a:xfrm>
          <a:prstGeom prst="rect">
            <a:avLst/>
          </a:prstGeom>
        </p:spPr>
        <p:txBody>
          <a:bodyPr vert="horz" lIns="91440" tIns="45720" rIns="91440" bIns="45720" rtlCol="0" anchor="ctr"/>
          <a:lstStyle>
            <a:lvl1pPr algn="ctr">
              <a:defRPr sz="1000">
                <a:solidFill>
                  <a:schemeClr val="accent3"/>
                </a:solidFill>
                <a:latin typeface="Arial"/>
              </a:defRPr>
            </a:lvl1pPr>
          </a:lstStyle>
          <a:p>
            <a:pPr defTabSz="914400"/>
            <a:endParaRPr lang="en-US" dirty="0">
              <a:solidFill>
                <a:srgbClr val="3884BF"/>
              </a:solidFill>
            </a:endParaRPr>
          </a:p>
        </p:txBody>
      </p:sp>
      <p:sp>
        <p:nvSpPr>
          <p:cNvPr id="6" name="Slide Number Placeholder 5"/>
          <p:cNvSpPr>
            <a:spLocks noGrp="1"/>
          </p:cNvSpPr>
          <p:nvPr>
            <p:ph type="sldNum" sz="quarter" idx="4"/>
          </p:nvPr>
        </p:nvSpPr>
        <p:spPr>
          <a:xfrm>
            <a:off x="8737600" y="6098639"/>
            <a:ext cx="2844800" cy="365125"/>
          </a:xfrm>
          <a:prstGeom prst="rect">
            <a:avLst/>
          </a:prstGeom>
        </p:spPr>
        <p:txBody>
          <a:bodyPr vert="horz" lIns="91440" tIns="45720" rIns="0" bIns="45720" rtlCol="0" anchor="ctr"/>
          <a:lstStyle>
            <a:lvl1pPr algn="r">
              <a:defRPr sz="1000">
                <a:solidFill>
                  <a:schemeClr val="accent3"/>
                </a:solidFill>
                <a:latin typeface="Arial"/>
              </a:defRPr>
            </a:lvl1pPr>
          </a:lstStyle>
          <a:p>
            <a:pPr defTabSz="914400"/>
            <a:fld id="{CA801905-C5F5-7943-85B0-6126D52C8FFD}" type="slidenum">
              <a:rPr lang="en-US" smtClean="0">
                <a:solidFill>
                  <a:srgbClr val="3884BF"/>
                </a:solidFill>
              </a:rPr>
              <a:pPr defTabSz="914400"/>
              <a:t>‹#›</a:t>
            </a:fld>
            <a:endParaRPr lang="en-US" dirty="0">
              <a:solidFill>
                <a:srgbClr val="3884BF"/>
              </a:solidFill>
            </a:endParaRPr>
          </a:p>
        </p:txBody>
      </p:sp>
    </p:spTree>
    <p:extLst>
      <p:ext uri="{BB962C8B-B14F-4D97-AF65-F5344CB8AC3E}">
        <p14:creationId xmlns:p14="http://schemas.microsoft.com/office/powerpoint/2010/main" val="177496933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457200" rtl="0" eaLnBrk="1" latinLnBrk="0" hangingPunct="1">
        <a:spcBef>
          <a:spcPct val="0"/>
        </a:spcBef>
        <a:buNone/>
        <a:defRPr sz="3500" b="1" i="0" kern="1200">
          <a:solidFill>
            <a:schemeClr val="accent4"/>
          </a:solidFill>
          <a:latin typeface="Arial"/>
          <a:ea typeface="+mj-ea"/>
          <a:cs typeface="+mj-cs"/>
        </a:defRPr>
      </a:lvl1pPr>
    </p:titleStyle>
    <p:bodyStyle>
      <a:lvl1pPr marL="342900" indent="-342900" algn="l" defTabSz="457200" rtl="0" eaLnBrk="1" latinLnBrk="0" hangingPunct="1">
        <a:spcBef>
          <a:spcPct val="20000"/>
        </a:spcBef>
        <a:buClr>
          <a:schemeClr val="accent2"/>
        </a:buClr>
        <a:buSzPct val="125000"/>
        <a:buFont typeface="Wingdings" charset="2"/>
        <a:buChar char="§"/>
        <a:defRPr sz="3200" kern="1200">
          <a:solidFill>
            <a:schemeClr val="bg1"/>
          </a:solidFill>
          <a:latin typeface="Arial"/>
          <a:ea typeface="+mn-ea"/>
          <a:cs typeface="+mn-cs"/>
        </a:defRPr>
      </a:lvl1pPr>
      <a:lvl2pPr marL="742950" indent="-285750" algn="l" defTabSz="457200" rtl="0" eaLnBrk="1" latinLnBrk="0" hangingPunct="1">
        <a:spcBef>
          <a:spcPct val="20000"/>
        </a:spcBef>
        <a:buClr>
          <a:schemeClr val="accent2"/>
        </a:buClr>
        <a:buSzPct val="125000"/>
        <a:buFont typeface="Wingdings" charset="2"/>
        <a:buChar char="§"/>
        <a:defRPr sz="2800" kern="1200">
          <a:solidFill>
            <a:schemeClr val="bg1"/>
          </a:solidFill>
          <a:latin typeface="Arial"/>
          <a:ea typeface="+mn-ea"/>
          <a:cs typeface="+mn-cs"/>
        </a:defRPr>
      </a:lvl2pPr>
      <a:lvl3pPr marL="1143000" indent="-228600" algn="l" defTabSz="457200" rtl="0" eaLnBrk="1" latinLnBrk="0" hangingPunct="1">
        <a:spcBef>
          <a:spcPct val="20000"/>
        </a:spcBef>
        <a:buClr>
          <a:schemeClr val="accent2"/>
        </a:buClr>
        <a:buSzPct val="125000"/>
        <a:buFont typeface="Wingdings" charset="2"/>
        <a:buChar char="§"/>
        <a:defRPr sz="2400" kern="1200">
          <a:solidFill>
            <a:schemeClr val="bg1"/>
          </a:solidFill>
          <a:latin typeface="Arial"/>
          <a:ea typeface="+mn-ea"/>
          <a:cs typeface="+mn-cs"/>
        </a:defRPr>
      </a:lvl3pPr>
      <a:lvl4pPr marL="1600200" indent="-228600" algn="l" defTabSz="457200" rtl="0" eaLnBrk="1" latinLnBrk="0" hangingPunct="1">
        <a:spcBef>
          <a:spcPct val="20000"/>
        </a:spcBef>
        <a:buClr>
          <a:schemeClr val="accent2"/>
        </a:buClr>
        <a:buSzPct val="125000"/>
        <a:buFont typeface="Wingdings" charset="2"/>
        <a:buChar char="§"/>
        <a:defRPr sz="2000" kern="1200">
          <a:solidFill>
            <a:schemeClr val="bg1"/>
          </a:solidFill>
          <a:latin typeface="Arial"/>
          <a:ea typeface="+mn-ea"/>
          <a:cs typeface="+mn-cs"/>
        </a:defRPr>
      </a:lvl4pPr>
      <a:lvl5pPr marL="2057400" indent="-228600" algn="l" defTabSz="457200" rtl="0" eaLnBrk="1" latinLnBrk="0" hangingPunct="1">
        <a:spcBef>
          <a:spcPct val="20000"/>
        </a:spcBef>
        <a:buClr>
          <a:schemeClr val="accent2"/>
        </a:buClr>
        <a:buSzPct val="125000"/>
        <a:buFont typeface="Wingdings" charset="2"/>
        <a:buChar char="§"/>
        <a:defRPr sz="2000" kern="1200">
          <a:solidFill>
            <a:schemeClr val="bg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17030"/>
            <a:ext cx="10972800" cy="1143000"/>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503303"/>
            <a:ext cx="10972800" cy="351566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098641"/>
            <a:ext cx="2844800" cy="365125"/>
          </a:xfrm>
          <a:prstGeom prst="rect">
            <a:avLst/>
          </a:prstGeom>
        </p:spPr>
        <p:txBody>
          <a:bodyPr vert="horz" lIns="0" tIns="45720" rIns="91440" bIns="45720" rtlCol="0" anchor="ctr"/>
          <a:lstStyle>
            <a:lvl1pPr algn="l">
              <a:defRPr sz="750">
                <a:solidFill>
                  <a:schemeClr val="tx1">
                    <a:tint val="75000"/>
                  </a:schemeClr>
                </a:solidFill>
                <a:latin typeface="Arial"/>
              </a:defRPr>
            </a:lvl1pPr>
          </a:lstStyle>
          <a:p>
            <a:pPr defTabSz="685800"/>
            <a:fld id="{F4A8B838-6987-4589-8C54-22EFEFDF53F9}" type="datetimeFigureOut">
              <a:rPr lang="en-US" smtClean="0">
                <a:solidFill>
                  <a:prstClr val="black">
                    <a:tint val="75000"/>
                  </a:prstClr>
                </a:solidFill>
              </a:rPr>
              <a:pPr defTabSz="685800"/>
              <a:t>12/4/2024</a:t>
            </a:fld>
            <a:endParaRPr lang="en-US">
              <a:solidFill>
                <a:prstClr val="black">
                  <a:tint val="75000"/>
                </a:prstClr>
              </a:solidFill>
            </a:endParaRPr>
          </a:p>
        </p:txBody>
      </p:sp>
      <p:sp>
        <p:nvSpPr>
          <p:cNvPr id="5" name="Footer Placeholder 4"/>
          <p:cNvSpPr>
            <a:spLocks noGrp="1"/>
          </p:cNvSpPr>
          <p:nvPr>
            <p:ph type="ftr" sz="quarter" idx="3"/>
          </p:nvPr>
        </p:nvSpPr>
        <p:spPr>
          <a:xfrm>
            <a:off x="4165600" y="6098641"/>
            <a:ext cx="3860800" cy="365125"/>
          </a:xfrm>
          <a:prstGeom prst="rect">
            <a:avLst/>
          </a:prstGeom>
        </p:spPr>
        <p:txBody>
          <a:bodyPr vert="horz" lIns="91440" tIns="45720" rIns="91440" bIns="45720" rtlCol="0" anchor="ctr"/>
          <a:lstStyle>
            <a:lvl1pPr algn="ctr">
              <a:defRPr sz="750">
                <a:solidFill>
                  <a:schemeClr val="tx1">
                    <a:tint val="75000"/>
                  </a:schemeClr>
                </a:solidFill>
                <a:latin typeface="Aria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098641"/>
            <a:ext cx="2844800" cy="365125"/>
          </a:xfrm>
          <a:prstGeom prst="rect">
            <a:avLst/>
          </a:prstGeom>
        </p:spPr>
        <p:txBody>
          <a:bodyPr vert="horz" lIns="91440" tIns="45720" rIns="0" bIns="45720" rtlCol="0" anchor="ctr"/>
          <a:lstStyle>
            <a:lvl1pPr algn="r">
              <a:defRPr sz="750">
                <a:solidFill>
                  <a:schemeClr val="tx1">
                    <a:tint val="75000"/>
                  </a:schemeClr>
                </a:solidFill>
                <a:latin typeface="Arial"/>
              </a:defRPr>
            </a:lvl1pPr>
          </a:lstStyle>
          <a:p>
            <a:pPr defTabSz="685800"/>
            <a:fld id="{53D99449-D0BC-49CC-849E-D1BF696EFE30}"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228789528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342900" rtl="0" eaLnBrk="1" latinLnBrk="0" hangingPunct="1">
        <a:spcBef>
          <a:spcPct val="0"/>
        </a:spcBef>
        <a:buNone/>
        <a:defRPr sz="2625" b="1" i="0" kern="1200">
          <a:solidFill>
            <a:schemeClr val="accent3"/>
          </a:solidFill>
          <a:latin typeface="Arial"/>
          <a:ea typeface="+mj-ea"/>
          <a:cs typeface="+mj-cs"/>
        </a:defRPr>
      </a:lvl1pPr>
    </p:titleStyle>
    <p:bodyStyle>
      <a:lvl1pPr marL="257175" indent="-257175" algn="l" defTabSz="342900" rtl="0" eaLnBrk="1" latinLnBrk="0" hangingPunct="1">
        <a:spcBef>
          <a:spcPct val="20000"/>
        </a:spcBef>
        <a:buClr>
          <a:schemeClr val="accent2"/>
        </a:buClr>
        <a:buSzPct val="125000"/>
        <a:buFont typeface="Wingdings" charset="2"/>
        <a:buChar char="§"/>
        <a:defRPr sz="2400" kern="1200">
          <a:solidFill>
            <a:schemeClr val="accent1"/>
          </a:solidFill>
          <a:latin typeface="Arial"/>
          <a:ea typeface="+mn-ea"/>
          <a:cs typeface="+mn-cs"/>
        </a:defRPr>
      </a:lvl1pPr>
      <a:lvl2pPr marL="557213" indent="-214313" algn="l" defTabSz="342900" rtl="0" eaLnBrk="1" latinLnBrk="0" hangingPunct="1">
        <a:spcBef>
          <a:spcPct val="20000"/>
        </a:spcBef>
        <a:buClr>
          <a:schemeClr val="accent2"/>
        </a:buClr>
        <a:buSzPct val="125000"/>
        <a:buFont typeface="Wingdings" charset="2"/>
        <a:buChar char="§"/>
        <a:defRPr sz="2100" kern="1200">
          <a:solidFill>
            <a:schemeClr val="accent1"/>
          </a:solidFill>
          <a:latin typeface="Arial"/>
          <a:ea typeface="+mn-ea"/>
          <a:cs typeface="+mn-cs"/>
        </a:defRPr>
      </a:lvl2pPr>
      <a:lvl3pPr marL="857250" indent="-171450" algn="l" defTabSz="342900" rtl="0" eaLnBrk="1" latinLnBrk="0" hangingPunct="1">
        <a:spcBef>
          <a:spcPct val="20000"/>
        </a:spcBef>
        <a:buClr>
          <a:schemeClr val="accent2"/>
        </a:buClr>
        <a:buSzPct val="125000"/>
        <a:buFont typeface="Wingdings" charset="2"/>
        <a:buChar char="§"/>
        <a:defRPr sz="1800" kern="1200">
          <a:solidFill>
            <a:schemeClr val="accent1"/>
          </a:solidFill>
          <a:latin typeface="Arial"/>
          <a:ea typeface="+mn-ea"/>
          <a:cs typeface="+mn-cs"/>
        </a:defRPr>
      </a:lvl3pPr>
      <a:lvl4pPr marL="1200150" indent="-171450" algn="l" defTabSz="342900" rtl="0" eaLnBrk="1" latinLnBrk="0" hangingPunct="1">
        <a:spcBef>
          <a:spcPct val="20000"/>
        </a:spcBef>
        <a:buClr>
          <a:schemeClr val="accent2"/>
        </a:buClr>
        <a:buSzPct val="125000"/>
        <a:buFont typeface="Wingdings" charset="2"/>
        <a:buChar char="§"/>
        <a:defRPr sz="1500" kern="1200">
          <a:solidFill>
            <a:schemeClr val="accent1"/>
          </a:solidFill>
          <a:latin typeface="Arial"/>
          <a:ea typeface="+mn-ea"/>
          <a:cs typeface="+mn-cs"/>
        </a:defRPr>
      </a:lvl4pPr>
      <a:lvl5pPr marL="1543050" indent="-171450" algn="l" defTabSz="342900" rtl="0" eaLnBrk="1" latinLnBrk="0" hangingPunct="1">
        <a:spcBef>
          <a:spcPct val="20000"/>
        </a:spcBef>
        <a:buClr>
          <a:schemeClr val="accent2"/>
        </a:buClr>
        <a:buSzPct val="125000"/>
        <a:buFont typeface="Wingdings" charset="2"/>
        <a:buChar char="§"/>
        <a:defRPr sz="1500" kern="1200">
          <a:solidFill>
            <a:schemeClr val="accent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10E0E-9BB3-48ED-A26A-ECA5D09C04BB}" type="datetime1">
              <a:rPr lang="en-US" smtClean="0"/>
              <a:t>12/4/2024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Created by: Medical Administration – Quality Services Division V1.0 7-2013</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6FD54-8A2A-48C9-93DA-8B8BFEB33228}" type="slidenum">
              <a:rPr lang="en-US" smtClean="0"/>
              <a:t>‹#›</a:t>
            </a:fld>
            <a:endParaRPr lang="en-US"/>
          </a:p>
        </p:txBody>
      </p:sp>
    </p:spTree>
    <p:extLst>
      <p:ext uri="{BB962C8B-B14F-4D97-AF65-F5344CB8AC3E}">
        <p14:creationId xmlns:p14="http://schemas.microsoft.com/office/powerpoint/2010/main" val="202400425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74.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12192000" cy="849925"/>
          </a:xfrm>
          <a:prstGeom prst="rect">
            <a:avLst/>
          </a:prstGeom>
          <a:solidFill>
            <a:srgbClr val="0045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pPr lvl="0" defTabSz="914400"/>
            <a:r>
              <a:rPr kumimoji="0" lang="en-U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Project Title: </a:t>
            </a:r>
            <a:r>
              <a:rPr lang="en-US" sz="1200" i="1" dirty="0">
                <a:solidFill>
                  <a:prstClr val="white"/>
                </a:solidFill>
                <a:latin typeface="Arial" panose="020B0604020202020204" pitchFamily="34" charset="0"/>
                <a:cs typeface="Arial" panose="020B0604020202020204" pitchFamily="34" charset="0"/>
              </a:rPr>
              <a:t>Increase Pneumonia Vaccine Compliance of B6 Unit</a:t>
            </a:r>
            <a:endParaRPr kumimoji="0" lang="en-U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ts val="15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Project Leader: Varun Putta</a:t>
            </a:r>
            <a:endParaRPr kumimoji="0" lang="en-US" sz="10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ts val="15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Project Sponsors: Dr. Hadeel Alkhairw</a:t>
            </a:r>
          </a:p>
          <a:p>
            <a:pPr marL="0" marR="0" lvl="0" indent="0" algn="l" defTabSz="914400" rtl="0" eaLnBrk="1" fontAlgn="auto" latinLnBrk="0" hangingPunct="1">
              <a:lnSpc>
                <a:spcPts val="15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Team Members: </a:t>
            </a:r>
            <a:r>
              <a:rPr kumimoji="0" lang="en-US" sz="10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this is to identify the QI team members who participated in the project</a:t>
            </a:r>
          </a:p>
        </p:txBody>
      </p:sp>
      <p:graphicFrame>
        <p:nvGraphicFramePr>
          <p:cNvPr id="14" name="Table 13"/>
          <p:cNvGraphicFramePr>
            <a:graphicFrameLocks noGrp="1"/>
          </p:cNvGraphicFramePr>
          <p:nvPr>
            <p:extLst>
              <p:ext uri="{D42A27DB-BD31-4B8C-83A1-F6EECF244321}">
                <p14:modId xmlns:p14="http://schemas.microsoft.com/office/powerpoint/2010/main" val="3617369604"/>
              </p:ext>
            </p:extLst>
          </p:nvPr>
        </p:nvGraphicFramePr>
        <p:xfrm>
          <a:off x="18587" y="4020160"/>
          <a:ext cx="6049120" cy="1832642"/>
        </p:xfrm>
        <a:graphic>
          <a:graphicData uri="http://schemas.openxmlformats.org/drawingml/2006/table">
            <a:tbl>
              <a:tblPr firstRow="1" bandRow="1">
                <a:effectLst/>
                <a:tableStyleId>{5C22544A-7EE6-4342-B048-85BDC9FD1C3A}</a:tableStyleId>
              </a:tblPr>
              <a:tblGrid>
                <a:gridCol w="314519">
                  <a:extLst>
                    <a:ext uri="{9D8B030D-6E8A-4147-A177-3AD203B41FA5}">
                      <a16:colId xmlns:a16="http://schemas.microsoft.com/office/drawing/2014/main" val="20000"/>
                    </a:ext>
                  </a:extLst>
                </a:gridCol>
                <a:gridCol w="4305241">
                  <a:extLst>
                    <a:ext uri="{9D8B030D-6E8A-4147-A177-3AD203B41FA5}">
                      <a16:colId xmlns:a16="http://schemas.microsoft.com/office/drawing/2014/main" val="20001"/>
                    </a:ext>
                  </a:extLst>
                </a:gridCol>
                <a:gridCol w="1429360">
                  <a:extLst>
                    <a:ext uri="{9D8B030D-6E8A-4147-A177-3AD203B41FA5}">
                      <a16:colId xmlns:a16="http://schemas.microsoft.com/office/drawing/2014/main" val="20002"/>
                    </a:ext>
                  </a:extLst>
                </a:gridCol>
              </a:tblGrid>
              <a:tr h="474641">
                <a:tc>
                  <a:txBody>
                    <a:bodyPr/>
                    <a:lstStyle/>
                    <a:p>
                      <a:pPr algn="ctr"/>
                      <a:endParaRPr lang="en-US" sz="1000" spc="-150" dirty="0">
                        <a:latin typeface="Arial" pitchFamily="34" charset="0"/>
                        <a:cs typeface="Arial" pitchFamily="34" charset="0"/>
                      </a:endParaRPr>
                    </a:p>
                  </a:txBody>
                  <a:tcPr>
                    <a:lnL w="12700" cmpd="sng">
                      <a:noFill/>
                    </a:lnL>
                    <a:lnT w="12700" cmpd="sng">
                      <a:noFill/>
                    </a:lnT>
                    <a:lnB w="38100" cmpd="sng">
                      <a:noFill/>
                    </a:lnB>
                    <a:solidFill>
                      <a:srgbClr val="00458C"/>
                    </a:solidFill>
                  </a:tcPr>
                </a:tc>
                <a:tc>
                  <a:txBody>
                    <a:bodyPr/>
                    <a:lstStyle/>
                    <a:p>
                      <a:pPr algn="ctr"/>
                      <a:r>
                        <a:rPr lang="en-US" sz="1000" spc="0" baseline="0" dirty="0">
                          <a:latin typeface="Arial" pitchFamily="34" charset="0"/>
                          <a:cs typeface="Arial" pitchFamily="34" charset="0"/>
                        </a:rPr>
                        <a:t>PDSA / ACTION  PLANS</a:t>
                      </a:r>
                    </a:p>
                  </a:txBody>
                  <a:tcPr>
                    <a:lnT w="12700" cmpd="sng">
                      <a:noFill/>
                    </a:lnT>
                    <a:lnB w="38100" cmpd="sng">
                      <a:noFill/>
                    </a:lnB>
                    <a:solidFill>
                      <a:srgbClr val="00458C"/>
                    </a:solidFill>
                  </a:tcPr>
                </a:tc>
                <a:tc>
                  <a:txBody>
                    <a:bodyPr/>
                    <a:lstStyle/>
                    <a:p>
                      <a:pPr algn="ctr"/>
                      <a:r>
                        <a:rPr lang="en-US" sz="1000" spc="0" baseline="0" dirty="0">
                          <a:latin typeface="Arial" pitchFamily="34" charset="0"/>
                          <a:cs typeface="Arial" pitchFamily="34" charset="0"/>
                        </a:rPr>
                        <a:t>PERSON RESPONSIBLE</a:t>
                      </a:r>
                    </a:p>
                  </a:txBody>
                  <a:tcPr>
                    <a:lnR w="12700" cmpd="sng">
                      <a:noFill/>
                    </a:lnR>
                    <a:lnT w="12700" cmpd="sng">
                      <a:noFill/>
                    </a:lnT>
                    <a:lnB w="38100" cmpd="sng">
                      <a:noFill/>
                    </a:lnB>
                    <a:solidFill>
                      <a:srgbClr val="00458C"/>
                    </a:solidFill>
                  </a:tcPr>
                </a:tc>
                <a:extLst>
                  <a:ext uri="{0D108BD9-81ED-4DB2-BD59-A6C34878D82A}">
                    <a16:rowId xmlns:a16="http://schemas.microsoft.com/office/drawing/2014/main" val="10000"/>
                  </a:ext>
                </a:extLst>
              </a:tr>
              <a:tr h="320587">
                <a:tc>
                  <a:txBody>
                    <a:bodyPr/>
                    <a:lstStyle/>
                    <a:p>
                      <a:pPr algn="ctr"/>
                      <a:r>
                        <a:rPr lang="en-US" sz="1000" b="0" i="0" dirty="0">
                          <a:solidFill>
                            <a:srgbClr val="00458C"/>
                          </a:solidFill>
                          <a:latin typeface="Arial" panose="020B0604020202020204" pitchFamily="34" charset="0"/>
                          <a:cs typeface="Arial" panose="020B0604020202020204" pitchFamily="34" charset="0"/>
                        </a:rPr>
                        <a:t>1</a:t>
                      </a:r>
                    </a:p>
                  </a:txBody>
                  <a:tcPr>
                    <a:lnL w="12700" cmpd="sng">
                      <a:noFill/>
                    </a:lnL>
                    <a:lnT w="38100" cmpd="sng">
                      <a:noFill/>
                    </a:lnT>
                    <a:solidFill>
                      <a:srgbClr val="96D3E8">
                        <a:alpha val="25000"/>
                      </a:srgbClr>
                    </a:solidFill>
                  </a:tcPr>
                </a:tc>
                <a:tc>
                  <a:txBody>
                    <a:bodyPr/>
                    <a:lstStyle/>
                    <a:p>
                      <a:r>
                        <a:rPr lang="en-US" sz="1000" dirty="0"/>
                        <a:t>Enhance Patient Education Materials</a:t>
                      </a:r>
                      <a:endParaRPr lang="en-US" sz="1000" b="0" i="0" dirty="0">
                        <a:solidFill>
                          <a:srgbClr val="00458C"/>
                        </a:solidFill>
                        <a:latin typeface="Arial" panose="020B0604020202020204" pitchFamily="34" charset="0"/>
                        <a:cs typeface="Arial" panose="020B0604020202020204" pitchFamily="34" charset="0"/>
                      </a:endParaRPr>
                    </a:p>
                  </a:txBody>
                  <a:tcPr>
                    <a:lnT w="38100" cmpd="sng">
                      <a:noFill/>
                    </a:lnT>
                    <a:solidFill>
                      <a:srgbClr val="96D3E8">
                        <a:alpha val="25000"/>
                      </a:srgbClr>
                    </a:solidFill>
                  </a:tcPr>
                </a:tc>
                <a:tc>
                  <a:txBody>
                    <a:bodyPr/>
                    <a:lstStyle/>
                    <a:p>
                      <a:r>
                        <a:rPr lang="en-US" sz="1000" b="0" i="0" dirty="0">
                          <a:solidFill>
                            <a:srgbClr val="00458C"/>
                          </a:solidFill>
                          <a:latin typeface="Arial" panose="020B0604020202020204" pitchFamily="34" charset="0"/>
                          <a:cs typeface="Arial" panose="020B0604020202020204" pitchFamily="34" charset="0"/>
                        </a:rPr>
                        <a:t>QM</a:t>
                      </a:r>
                    </a:p>
                  </a:txBody>
                  <a:tcPr>
                    <a:lnR w="12700" cmpd="sng">
                      <a:noFill/>
                    </a:lnR>
                    <a:lnT w="38100" cmpd="sng">
                      <a:noFill/>
                    </a:lnT>
                    <a:solidFill>
                      <a:srgbClr val="96D3E8">
                        <a:alpha val="25000"/>
                      </a:srgbClr>
                    </a:solidFill>
                  </a:tcPr>
                </a:tc>
                <a:extLst>
                  <a:ext uri="{0D108BD9-81ED-4DB2-BD59-A6C34878D82A}">
                    <a16:rowId xmlns:a16="http://schemas.microsoft.com/office/drawing/2014/main" val="10001"/>
                  </a:ext>
                </a:extLst>
              </a:tr>
              <a:tr h="310794">
                <a:tc>
                  <a:txBody>
                    <a:bodyPr/>
                    <a:lstStyle/>
                    <a:p>
                      <a:pPr algn="ctr"/>
                      <a:r>
                        <a:rPr lang="en-US" sz="1000" b="0" i="0" dirty="0">
                          <a:solidFill>
                            <a:srgbClr val="00458C"/>
                          </a:solidFill>
                          <a:latin typeface="Arial" panose="020B0604020202020204" pitchFamily="34" charset="0"/>
                          <a:cs typeface="Arial" panose="020B0604020202020204" pitchFamily="34" charset="0"/>
                        </a:rPr>
                        <a:t>2</a:t>
                      </a:r>
                    </a:p>
                  </a:txBody>
                  <a:tcPr>
                    <a:lnL w="12700" cmpd="sng">
                      <a:noFill/>
                    </a:lnL>
                    <a:solidFill>
                      <a:srgbClr val="96D3E8">
                        <a:alpha val="50000"/>
                      </a:srgbClr>
                    </a:solidFill>
                  </a:tcPr>
                </a:tc>
                <a:tc>
                  <a:txBody>
                    <a:bodyPr/>
                    <a:lstStyle/>
                    <a:p>
                      <a:r>
                        <a:rPr lang="en-US" sz="1000" dirty="0"/>
                        <a:t>Create Visual Aids and Reminders for Staff – QR Code with PNA Vaccine Material</a:t>
                      </a:r>
                      <a:endParaRPr lang="en-US" sz="1000" b="0" i="0" dirty="0">
                        <a:solidFill>
                          <a:srgbClr val="00458C"/>
                        </a:solidFill>
                        <a:latin typeface="Arial" panose="020B0604020202020204" pitchFamily="34" charset="0"/>
                        <a:cs typeface="Arial" panose="020B0604020202020204" pitchFamily="34" charset="0"/>
                      </a:endParaRPr>
                    </a:p>
                  </a:txBody>
                  <a:tcPr>
                    <a:solidFill>
                      <a:srgbClr val="96D3E8">
                        <a:alpha val="5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rgbClr val="00458C"/>
                          </a:solidFill>
                          <a:latin typeface="Arial" panose="020B0604020202020204" pitchFamily="34" charset="0"/>
                          <a:cs typeface="Arial" panose="020B0604020202020204" pitchFamily="34" charset="0"/>
                        </a:rPr>
                        <a:t>QM</a:t>
                      </a:r>
                    </a:p>
                    <a:p>
                      <a:endParaRPr lang="en-US" sz="1000" b="0" i="0" dirty="0">
                        <a:solidFill>
                          <a:srgbClr val="00458C"/>
                        </a:solidFill>
                        <a:latin typeface="Arial" panose="020B0604020202020204" pitchFamily="34" charset="0"/>
                        <a:cs typeface="Arial" panose="020B0604020202020204" pitchFamily="34" charset="0"/>
                      </a:endParaRPr>
                    </a:p>
                  </a:txBody>
                  <a:tcPr>
                    <a:lnR w="12700" cmpd="sng">
                      <a:noFill/>
                    </a:lnR>
                    <a:solidFill>
                      <a:srgbClr val="96D3E8">
                        <a:alpha val="50000"/>
                      </a:srgbClr>
                    </a:solidFill>
                  </a:tcPr>
                </a:tc>
                <a:extLst>
                  <a:ext uri="{0D108BD9-81ED-4DB2-BD59-A6C34878D82A}">
                    <a16:rowId xmlns:a16="http://schemas.microsoft.com/office/drawing/2014/main" val="10002"/>
                  </a:ext>
                </a:extLst>
              </a:tr>
              <a:tr h="320587">
                <a:tc>
                  <a:txBody>
                    <a:bodyPr/>
                    <a:lstStyle/>
                    <a:p>
                      <a:pPr algn="ctr"/>
                      <a:r>
                        <a:rPr lang="en-US" sz="1000" b="0" i="0" dirty="0">
                          <a:solidFill>
                            <a:srgbClr val="00458C"/>
                          </a:solidFill>
                          <a:latin typeface="Arial" panose="020B0604020202020204" pitchFamily="34" charset="0"/>
                          <a:cs typeface="Arial" panose="020B0604020202020204" pitchFamily="34" charset="0"/>
                        </a:rPr>
                        <a:t>3</a:t>
                      </a:r>
                    </a:p>
                  </a:txBody>
                  <a:tcPr>
                    <a:lnL w="12700" cmpd="sng">
                      <a:noFill/>
                    </a:lnL>
                    <a:solidFill>
                      <a:srgbClr val="96D3E8">
                        <a:alpha val="25000"/>
                      </a:srgbClr>
                    </a:solidFill>
                  </a:tcPr>
                </a:tc>
                <a:tc>
                  <a:txBody>
                    <a:bodyPr/>
                    <a:lstStyle/>
                    <a:p>
                      <a:r>
                        <a:rPr lang="en-US" sz="1000" dirty="0"/>
                        <a:t>Integrate Vaccine Orders into Admission/Discharge Protocols</a:t>
                      </a:r>
                      <a:endParaRPr lang="en-US" sz="1000" b="0" i="0" dirty="0">
                        <a:solidFill>
                          <a:srgbClr val="00458C"/>
                        </a:solidFill>
                        <a:latin typeface="Arial" panose="020B0604020202020204" pitchFamily="34" charset="0"/>
                        <a:cs typeface="Arial" panose="020B0604020202020204" pitchFamily="34" charset="0"/>
                      </a:endParaRPr>
                    </a:p>
                  </a:txBody>
                  <a:tcPr>
                    <a:solidFill>
                      <a:srgbClr val="96D3E8">
                        <a:alpha val="25000"/>
                      </a:srgbClr>
                    </a:solidFill>
                  </a:tcPr>
                </a:tc>
                <a:tc>
                  <a:txBody>
                    <a:bodyPr/>
                    <a:lstStyle/>
                    <a:p>
                      <a:r>
                        <a:rPr lang="en-US" sz="1000" b="0" i="0" dirty="0">
                          <a:solidFill>
                            <a:srgbClr val="00458C"/>
                          </a:solidFill>
                          <a:latin typeface="Arial" panose="020B0604020202020204" pitchFamily="34" charset="0"/>
                          <a:cs typeface="Arial" panose="020B0604020202020204" pitchFamily="34" charset="0"/>
                        </a:rPr>
                        <a:t>Medical Staff</a:t>
                      </a:r>
                    </a:p>
                  </a:txBody>
                  <a:tcPr>
                    <a:lnR w="12700" cmpd="sng">
                      <a:noFill/>
                    </a:lnR>
                    <a:solidFill>
                      <a:srgbClr val="96D3E8">
                        <a:alpha val="25000"/>
                      </a:srgbClr>
                    </a:solidFill>
                  </a:tcPr>
                </a:tc>
                <a:extLst>
                  <a:ext uri="{0D108BD9-81ED-4DB2-BD59-A6C34878D82A}">
                    <a16:rowId xmlns:a16="http://schemas.microsoft.com/office/drawing/2014/main" val="10003"/>
                  </a:ext>
                </a:extLst>
              </a:tr>
              <a:tr h="320587">
                <a:tc>
                  <a:txBody>
                    <a:bodyPr/>
                    <a:lstStyle/>
                    <a:p>
                      <a:pPr algn="ctr"/>
                      <a:r>
                        <a:rPr lang="en-US" sz="1000" b="0" i="0" dirty="0">
                          <a:solidFill>
                            <a:srgbClr val="00458C"/>
                          </a:solidFill>
                          <a:latin typeface="Arial" panose="020B0604020202020204" pitchFamily="34" charset="0"/>
                          <a:cs typeface="Arial" panose="020B0604020202020204" pitchFamily="34" charset="0"/>
                        </a:rPr>
                        <a:t>4</a:t>
                      </a:r>
                    </a:p>
                  </a:txBody>
                  <a:tcPr>
                    <a:lnL w="12700" cmpd="sng">
                      <a:noFill/>
                    </a:lnL>
                    <a:solidFill>
                      <a:srgbClr val="96D3E8">
                        <a:alpha val="50000"/>
                      </a:srgbClr>
                    </a:solidFill>
                  </a:tcPr>
                </a:tc>
                <a:tc>
                  <a:txBody>
                    <a:bodyPr/>
                    <a:lstStyle/>
                    <a:p>
                      <a:r>
                        <a:rPr lang="en-US" sz="1000" dirty="0"/>
                        <a:t>Revise Discharge Workflow</a:t>
                      </a:r>
                      <a:endParaRPr lang="en-US" sz="1000" b="0" i="0" dirty="0">
                        <a:solidFill>
                          <a:srgbClr val="00458C"/>
                        </a:solidFill>
                        <a:latin typeface="Arial" panose="020B0604020202020204" pitchFamily="34" charset="0"/>
                        <a:cs typeface="Arial" panose="020B0604020202020204" pitchFamily="34" charset="0"/>
                      </a:endParaRPr>
                    </a:p>
                  </a:txBody>
                  <a:tcPr>
                    <a:solidFill>
                      <a:srgbClr val="96D3E8">
                        <a:alpha val="50000"/>
                      </a:srgbClr>
                    </a:solidFill>
                  </a:tcPr>
                </a:tc>
                <a:tc>
                  <a:txBody>
                    <a:bodyPr/>
                    <a:lstStyle/>
                    <a:p>
                      <a:r>
                        <a:rPr lang="en-US" sz="1000" b="0" i="0" dirty="0">
                          <a:solidFill>
                            <a:srgbClr val="00458C"/>
                          </a:solidFill>
                          <a:latin typeface="Arial" panose="020B0604020202020204" pitchFamily="34" charset="0"/>
                          <a:cs typeface="Arial" panose="020B0604020202020204" pitchFamily="34" charset="0"/>
                        </a:rPr>
                        <a:t>Medical Staff</a:t>
                      </a:r>
                    </a:p>
                  </a:txBody>
                  <a:tcPr>
                    <a:lnR w="12700" cmpd="sng">
                      <a:noFill/>
                    </a:lnR>
                    <a:solidFill>
                      <a:srgbClr val="96D3E8">
                        <a:alpha val="50000"/>
                      </a:srgbClr>
                    </a:solidFill>
                  </a:tcPr>
                </a:tc>
                <a:extLst>
                  <a:ext uri="{0D108BD9-81ED-4DB2-BD59-A6C34878D82A}">
                    <a16:rowId xmlns:a16="http://schemas.microsoft.com/office/drawing/2014/main" val="10004"/>
                  </a:ext>
                </a:extLst>
              </a:tr>
            </a:tbl>
          </a:graphicData>
        </a:graphic>
      </p:graphicFrame>
      <p:sp>
        <p:nvSpPr>
          <p:cNvPr id="15" name="TextBox 14"/>
          <p:cNvSpPr txBox="1"/>
          <p:nvPr/>
        </p:nvSpPr>
        <p:spPr>
          <a:xfrm>
            <a:off x="6096000" y="2607296"/>
            <a:ext cx="6105144" cy="196996"/>
          </a:xfrm>
          <a:prstGeom prst="rect">
            <a:avLst/>
          </a:prstGeom>
          <a:solidFill>
            <a:srgbClr val="96D3E8"/>
          </a:solidFill>
          <a:ln>
            <a:noFill/>
          </a:ln>
          <a:effectLst/>
        </p:spPr>
        <p:style>
          <a:lnRef idx="1">
            <a:schemeClr val="accent1"/>
          </a:lnRef>
          <a:fillRef idx="2">
            <a:schemeClr val="accent1"/>
          </a:fillRef>
          <a:effectRef idx="1">
            <a:schemeClr val="accent1"/>
          </a:effectRef>
          <a:fontRef idx="minor">
            <a:schemeClr val="dk1"/>
          </a:fontRef>
        </p:style>
        <p:txBody>
          <a:bodyPr wrap="square" lIns="91440" tIns="91440" bIns="91440" rtlCol="0" anchor="ctr">
            <a:no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458C"/>
                </a:solidFill>
                <a:effectLst/>
                <a:uLnTx/>
                <a:uFillTx/>
                <a:latin typeface="Arial" panose="020B0604020202020204" pitchFamily="34" charset="0"/>
                <a:ea typeface="+mn-ea"/>
                <a:cs typeface="Arial" panose="020B0604020202020204" pitchFamily="34" charset="0"/>
              </a:rPr>
              <a:t>Outcome Measure </a:t>
            </a:r>
            <a:r>
              <a:rPr lang="en-US" sz="1200" i="1" dirty="0">
                <a:solidFill>
                  <a:srgbClr val="00458C"/>
                </a:solidFill>
                <a:latin typeface="Arial" panose="020B0604020202020204" pitchFamily="34" charset="0"/>
                <a:cs typeface="Arial" panose="020B0604020202020204" pitchFamily="34" charset="0"/>
              </a:rPr>
              <a:t>–  </a:t>
            </a:r>
            <a:r>
              <a:rPr lang="en-US" sz="1000" i="1" dirty="0">
                <a:solidFill>
                  <a:srgbClr val="00458C"/>
                </a:solidFill>
                <a:latin typeface="Arial" panose="020B0604020202020204" pitchFamily="34" charset="0"/>
                <a:cs typeface="Arial" panose="020B0604020202020204" pitchFamily="34" charset="0"/>
              </a:rPr>
              <a:t>% of patients that are PNA Vaccine Compliant</a:t>
            </a:r>
            <a:endParaRPr kumimoji="0" lang="en-US" sz="1000" b="0" i="1" u="none" strike="noStrike" kern="1200" cap="none" spc="0" normalizeH="0" baseline="0" noProof="0" dirty="0">
              <a:ln>
                <a:noFill/>
              </a:ln>
              <a:solidFill>
                <a:srgbClr val="00458C"/>
              </a:solidFill>
              <a:effectLst/>
              <a:uLnTx/>
              <a:uFillTx/>
              <a:latin typeface="Arial" panose="020B0604020202020204" pitchFamily="34" charset="0"/>
              <a:ea typeface="+mn-ea"/>
              <a:cs typeface="Arial" panose="020B0604020202020204" pitchFamily="34" charset="0"/>
            </a:endParaRPr>
          </a:p>
        </p:txBody>
      </p:sp>
      <p:sp>
        <p:nvSpPr>
          <p:cNvPr id="18" name="TextBox 17"/>
          <p:cNvSpPr txBox="1"/>
          <p:nvPr/>
        </p:nvSpPr>
        <p:spPr>
          <a:xfrm>
            <a:off x="6105144" y="1170468"/>
            <a:ext cx="6096000" cy="182880"/>
          </a:xfrm>
          <a:prstGeom prst="rect">
            <a:avLst/>
          </a:prstGeom>
          <a:solidFill>
            <a:srgbClr val="96D3E8"/>
          </a:solidFill>
          <a:ln>
            <a:noFill/>
          </a:ln>
          <a:effectLst/>
        </p:spPr>
        <p:style>
          <a:lnRef idx="1">
            <a:schemeClr val="accent1"/>
          </a:lnRef>
          <a:fillRef idx="2">
            <a:schemeClr val="accent1"/>
          </a:fillRef>
          <a:effectRef idx="1">
            <a:schemeClr val="accent1"/>
          </a:effectRef>
          <a:fontRef idx="minor">
            <a:schemeClr val="dk1"/>
          </a:fontRef>
        </p:style>
        <p:txBody>
          <a:bodyPr wrap="square" lIns="91440" tIns="91440" bIns="91440" rtlCol="0" anchor="ctr">
            <a:no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458C"/>
                </a:solidFill>
                <a:effectLst/>
                <a:uLnTx/>
                <a:uFillTx/>
                <a:latin typeface="Arial" panose="020B0604020202020204" pitchFamily="34" charset="0"/>
                <a:ea typeface="+mn-ea"/>
                <a:cs typeface="Arial" panose="020B0604020202020204" pitchFamily="34" charset="0"/>
              </a:rPr>
              <a:t>Process Measure </a:t>
            </a:r>
            <a:r>
              <a:rPr lang="en-US" sz="1000" i="1" dirty="0">
                <a:solidFill>
                  <a:srgbClr val="00458C"/>
                </a:solidFill>
                <a:latin typeface="Arial" panose="020B0604020202020204" pitchFamily="34" charset="0"/>
                <a:cs typeface="Arial" panose="020B0604020202020204" pitchFamily="34" charset="0"/>
              </a:rPr>
              <a:t>–  Total Pneumococcal vaccination given in B6</a:t>
            </a:r>
            <a:endParaRPr kumimoji="0" lang="en-US" sz="1000" b="0" i="1" u="none" strike="noStrike" kern="1200" cap="none" spc="0" normalizeH="0" baseline="0" noProof="0" dirty="0">
              <a:ln>
                <a:noFill/>
              </a:ln>
              <a:solidFill>
                <a:srgbClr val="00458C"/>
              </a:solidFill>
              <a:effectLst/>
              <a:uLnTx/>
              <a:uFillTx/>
              <a:latin typeface="Arial" panose="020B0604020202020204" pitchFamily="34" charset="0"/>
              <a:ea typeface="+mn-ea"/>
              <a:cs typeface="Arial" panose="020B0604020202020204" pitchFamily="34" charset="0"/>
            </a:endParaRPr>
          </a:p>
        </p:txBody>
      </p:sp>
      <p:sp>
        <p:nvSpPr>
          <p:cNvPr id="19" name="TextBox 18"/>
          <p:cNvSpPr txBox="1"/>
          <p:nvPr/>
        </p:nvSpPr>
        <p:spPr>
          <a:xfrm>
            <a:off x="6115149" y="5409925"/>
            <a:ext cx="6096000" cy="182880"/>
          </a:xfrm>
          <a:prstGeom prst="rect">
            <a:avLst/>
          </a:prstGeom>
          <a:solidFill>
            <a:srgbClr val="96D3E8"/>
          </a:solidFill>
          <a:ln>
            <a:noFill/>
          </a:ln>
          <a:effectLst/>
        </p:spPr>
        <p:style>
          <a:lnRef idx="1">
            <a:schemeClr val="accent1"/>
          </a:lnRef>
          <a:fillRef idx="2">
            <a:schemeClr val="accent1"/>
          </a:fillRef>
          <a:effectRef idx="1">
            <a:schemeClr val="accent1"/>
          </a:effectRef>
          <a:fontRef idx="minor">
            <a:schemeClr val="dk1"/>
          </a:fontRef>
        </p:style>
        <p:txBody>
          <a:bodyPr wrap="square" lIns="91440" tIns="91440" bIns="91440" rtlCol="0" anchor="ctr">
            <a:noAutofit/>
          </a:bodyPr>
          <a:lstStyle/>
          <a:p>
            <a:pPr defTabSz="914400">
              <a:defRPr/>
            </a:pPr>
            <a:r>
              <a:rPr kumimoji="0" lang="en-US" sz="900" b="1" i="0" u="none" strike="noStrike" kern="1200" cap="none" spc="0" normalizeH="0" baseline="0" noProof="0" dirty="0">
                <a:ln>
                  <a:noFill/>
                </a:ln>
                <a:solidFill>
                  <a:srgbClr val="00458C"/>
                </a:solidFill>
                <a:effectLst/>
                <a:uLnTx/>
                <a:uFillTx/>
                <a:latin typeface="Arial" panose="020B0604020202020204" pitchFamily="34" charset="0"/>
                <a:ea typeface="+mn-ea"/>
                <a:cs typeface="Arial" panose="020B0604020202020204" pitchFamily="34" charset="0"/>
              </a:rPr>
              <a:t>Equity Lens </a:t>
            </a:r>
            <a:r>
              <a:rPr lang="en-US" sz="900" i="1" dirty="0">
                <a:solidFill>
                  <a:srgbClr val="00458C"/>
                </a:solidFill>
                <a:latin typeface="Arial" panose="020B0604020202020204" pitchFamily="34" charset="0"/>
                <a:cs typeface="Arial" panose="020B0604020202020204" pitchFamily="34" charset="0"/>
              </a:rPr>
              <a:t>–  </a:t>
            </a:r>
            <a:r>
              <a:rPr lang="en-US" sz="900" dirty="0"/>
              <a:t>Comparison of Vaccine Compliance: Hispanic and Black Populations vs. Total</a:t>
            </a:r>
          </a:p>
        </p:txBody>
      </p:sp>
      <p:sp>
        <p:nvSpPr>
          <p:cNvPr id="13" name="TextBox 12"/>
          <p:cNvSpPr txBox="1"/>
          <p:nvPr/>
        </p:nvSpPr>
        <p:spPr>
          <a:xfrm>
            <a:off x="6096000" y="3997113"/>
            <a:ext cx="6114288" cy="211975"/>
          </a:xfrm>
          <a:prstGeom prst="rect">
            <a:avLst/>
          </a:prstGeom>
          <a:solidFill>
            <a:srgbClr val="96D3E8"/>
          </a:solidFill>
          <a:ln>
            <a:noFill/>
          </a:ln>
          <a:effectLst/>
        </p:spPr>
        <p:style>
          <a:lnRef idx="1">
            <a:schemeClr val="accent1"/>
          </a:lnRef>
          <a:fillRef idx="2">
            <a:schemeClr val="accent1"/>
          </a:fillRef>
          <a:effectRef idx="1">
            <a:schemeClr val="accent1"/>
          </a:effectRef>
          <a:fontRef idx="minor">
            <a:schemeClr val="dk1"/>
          </a:fontRef>
        </p:style>
        <p:txBody>
          <a:bodyPr wrap="square" lIns="91440" tIns="91440" bIns="91440" rtlCol="0" anchor="ctr">
            <a:noAutofit/>
          </a:bodyPr>
          <a:lstStyle/>
          <a:p>
            <a:pPr marL="0" marR="0" lvl="0" indent="0" algn="l" defTabSz="914400" rtl="0" eaLnBrk="1" fontAlgn="auto" latinLnBrk="0" hangingPunct="1">
              <a:lnSpc>
                <a:spcPts val="15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458C"/>
                </a:solidFill>
                <a:effectLst/>
                <a:uLnTx/>
                <a:uFillTx/>
                <a:latin typeface="Arial" panose="020B0604020202020204" pitchFamily="34" charset="0"/>
                <a:ea typeface="+mn-ea"/>
                <a:cs typeface="Arial" panose="020B0604020202020204" pitchFamily="34" charset="0"/>
              </a:rPr>
              <a:t>Balancing Measure </a:t>
            </a:r>
            <a:r>
              <a:rPr lang="en-US" sz="800" i="1" dirty="0">
                <a:solidFill>
                  <a:srgbClr val="00458C"/>
                </a:solidFill>
                <a:latin typeface="Arial" panose="020B0604020202020204" pitchFamily="34" charset="0"/>
                <a:cs typeface="Arial" panose="020B0604020202020204" pitchFamily="34" charset="0"/>
              </a:rPr>
              <a:t>– Monitoring the % of Patients who had Length of Stay between 2-7 days(More than 2 &amp; less than 7 days)</a:t>
            </a:r>
            <a:endParaRPr kumimoji="0" lang="en-US" sz="800" b="0" i="1" u="none" strike="noStrike" kern="1200" cap="none" spc="0" normalizeH="0" baseline="0" noProof="0" dirty="0">
              <a:ln>
                <a:noFill/>
              </a:ln>
              <a:solidFill>
                <a:srgbClr val="00458C"/>
              </a:solidFill>
              <a:effectLst/>
              <a:uLnTx/>
              <a:uFillTx/>
              <a:latin typeface="Arial" panose="020B0604020202020204" pitchFamily="34" charset="0"/>
              <a:ea typeface="+mn-ea"/>
              <a:cs typeface="Arial" panose="020B0604020202020204" pitchFamily="34" charset="0"/>
            </a:endParaRPr>
          </a:p>
        </p:txBody>
      </p:sp>
      <p:cxnSp>
        <p:nvCxnSpPr>
          <p:cNvPr id="7" name="Straight Connector 6"/>
          <p:cNvCxnSpPr/>
          <p:nvPr/>
        </p:nvCxnSpPr>
        <p:spPr>
          <a:xfrm>
            <a:off x="6086856" y="1159220"/>
            <a:ext cx="9144" cy="5698780"/>
          </a:xfrm>
          <a:prstGeom prst="line">
            <a:avLst/>
          </a:prstGeom>
          <a:ln w="28575">
            <a:solidFill>
              <a:srgbClr val="96D3E8"/>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629" y="5806363"/>
            <a:ext cx="6096000" cy="182880"/>
          </a:xfrm>
          <a:prstGeom prst="rect">
            <a:avLst/>
          </a:prstGeom>
          <a:solidFill>
            <a:srgbClr val="96D3E8"/>
          </a:solidFill>
          <a:ln>
            <a:noFill/>
          </a:ln>
          <a:effectLst/>
        </p:spPr>
        <p:style>
          <a:lnRef idx="1">
            <a:schemeClr val="accent1"/>
          </a:lnRef>
          <a:fillRef idx="2">
            <a:schemeClr val="accent1"/>
          </a:fillRef>
          <a:effectRef idx="1">
            <a:schemeClr val="accent1"/>
          </a:effectRef>
          <a:fontRef idx="minor">
            <a:schemeClr val="dk1"/>
          </a:fontRef>
        </p:style>
        <p:txBody>
          <a:bodyPr wrap="square" lIns="91440" tIns="91440" bIns="9144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458C"/>
                </a:solidFill>
                <a:effectLst/>
                <a:uLnTx/>
                <a:uFillTx/>
                <a:latin typeface="Arial" panose="020B0604020202020204" pitchFamily="34" charset="0"/>
                <a:ea typeface="+mn-ea"/>
                <a:cs typeface="Arial" panose="020B0604020202020204" pitchFamily="34" charset="0"/>
              </a:rPr>
              <a:t>Long-Term Sustainability Plan</a:t>
            </a:r>
          </a:p>
        </p:txBody>
      </p:sp>
      <p:sp>
        <p:nvSpPr>
          <p:cNvPr id="23" name="TextBox 22"/>
          <p:cNvSpPr txBox="1"/>
          <p:nvPr/>
        </p:nvSpPr>
        <p:spPr>
          <a:xfrm>
            <a:off x="0" y="5953574"/>
            <a:ext cx="6095568" cy="923330"/>
          </a:xfrm>
          <a:prstGeom prst="rect">
            <a:avLst/>
          </a:prstGeom>
          <a:noFill/>
        </p:spPr>
        <p:txBody>
          <a:bodyPr wrap="square" rtlCol="0">
            <a:spAutoFit/>
          </a:bodyPr>
          <a:lstStyle/>
          <a:p>
            <a:r>
              <a:rPr lang="en-US" sz="900" i="1" dirty="0">
                <a:latin typeface="Arial" panose="020B0604020202020204" pitchFamily="34" charset="0"/>
                <a:cs typeface="Arial" panose="020B0604020202020204" pitchFamily="34" charset="0"/>
              </a:rPr>
              <a:t>To ensure long-term sustainability of pneumonia vaccine compliance, we will integrate vaccine orders into admission and discharge protocols, streamlining the process for staff and patients. Enhancing the discharge workflow will include a checklist for vaccination status and follow-up scheduling. We will develop user-friendly patient education materials and create visual aids to remind staff of vaccine importance. Continuous monitoring through data tracking and regular review meetings will facilitate ongoing improvements, while partnerships with local health organizations will help sustain awareness and resources.</a:t>
            </a:r>
          </a:p>
        </p:txBody>
      </p:sp>
      <p:sp>
        <p:nvSpPr>
          <p:cNvPr id="25" name="TextBox 24">
            <a:extLst>
              <a:ext uri="{FF2B5EF4-FFF2-40B4-BE49-F238E27FC236}">
                <a16:creationId xmlns:a16="http://schemas.microsoft.com/office/drawing/2014/main" id="{C95E86CF-062F-48D3-B074-DD7601BE6220}"/>
              </a:ext>
            </a:extLst>
          </p:cNvPr>
          <p:cNvSpPr txBox="1"/>
          <p:nvPr/>
        </p:nvSpPr>
        <p:spPr>
          <a:xfrm>
            <a:off x="251708" y="1412794"/>
            <a:ext cx="60234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prstClr val="black"/>
                </a:solidFill>
                <a:effectLst/>
                <a:uLnTx/>
                <a:uFillTx/>
                <a:latin typeface="Calibri" panose="020F0502020204030204"/>
                <a:ea typeface="+mn-ea"/>
                <a:cs typeface="+mn-cs"/>
              </a:rPr>
              <a:t>AIM</a:t>
            </a:r>
          </a:p>
        </p:txBody>
      </p:sp>
      <p:sp>
        <p:nvSpPr>
          <p:cNvPr id="26" name="TextBox 25">
            <a:extLst>
              <a:ext uri="{FF2B5EF4-FFF2-40B4-BE49-F238E27FC236}">
                <a16:creationId xmlns:a16="http://schemas.microsoft.com/office/drawing/2014/main" id="{7ECE0997-9F98-49A1-8FC5-63B8C3DCA3EA}"/>
              </a:ext>
            </a:extLst>
          </p:cNvPr>
          <p:cNvSpPr txBox="1"/>
          <p:nvPr/>
        </p:nvSpPr>
        <p:spPr>
          <a:xfrm>
            <a:off x="1170703" y="1412794"/>
            <a:ext cx="141351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prstClr val="black"/>
                </a:solidFill>
                <a:effectLst/>
                <a:uLnTx/>
                <a:uFillTx/>
                <a:latin typeface="Calibri" panose="020F0502020204030204"/>
                <a:ea typeface="+mn-ea"/>
                <a:cs typeface="+mn-cs"/>
              </a:rPr>
              <a:t>Primary Drivers</a:t>
            </a:r>
          </a:p>
        </p:txBody>
      </p:sp>
      <p:sp>
        <p:nvSpPr>
          <p:cNvPr id="27" name="TextBox 26">
            <a:extLst>
              <a:ext uri="{FF2B5EF4-FFF2-40B4-BE49-F238E27FC236}">
                <a16:creationId xmlns:a16="http://schemas.microsoft.com/office/drawing/2014/main" id="{919A4A51-8932-4051-8DD2-C897EBAA95CB}"/>
              </a:ext>
            </a:extLst>
          </p:cNvPr>
          <p:cNvSpPr txBox="1"/>
          <p:nvPr/>
        </p:nvSpPr>
        <p:spPr>
          <a:xfrm>
            <a:off x="2465012" y="1412794"/>
            <a:ext cx="155187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prstClr val="black"/>
                </a:solidFill>
                <a:effectLst/>
                <a:uLnTx/>
                <a:uFillTx/>
                <a:latin typeface="Calibri" panose="020F0502020204030204"/>
                <a:ea typeface="+mn-ea"/>
                <a:cs typeface="+mn-cs"/>
              </a:rPr>
              <a:t>Secondary Drivers</a:t>
            </a:r>
          </a:p>
        </p:txBody>
      </p:sp>
      <p:sp>
        <p:nvSpPr>
          <p:cNvPr id="28" name="TextBox 27">
            <a:extLst>
              <a:ext uri="{FF2B5EF4-FFF2-40B4-BE49-F238E27FC236}">
                <a16:creationId xmlns:a16="http://schemas.microsoft.com/office/drawing/2014/main" id="{22F712B6-EFE3-4E02-A49D-6C468DCCC8D2}"/>
              </a:ext>
            </a:extLst>
          </p:cNvPr>
          <p:cNvSpPr txBox="1"/>
          <p:nvPr/>
        </p:nvSpPr>
        <p:spPr>
          <a:xfrm>
            <a:off x="61851" y="2253366"/>
            <a:ext cx="999284" cy="1015663"/>
          </a:xfrm>
          <a:prstGeom prst="rect">
            <a:avLst/>
          </a:prstGeom>
          <a:noFill/>
          <a:ln w="25400">
            <a:solidFill>
              <a:schemeClr val="tx2"/>
            </a:solidFill>
          </a:ln>
        </p:spPr>
        <p:txBody>
          <a:bodyPr wrap="square" rtlCol="0">
            <a:spAutoFit/>
          </a:bodyPr>
          <a:lstStyle/>
          <a:p>
            <a:r>
              <a:rPr lang="en-US" sz="1000" i="1" dirty="0">
                <a:latin typeface="Arial" panose="020B0604020202020204" pitchFamily="34" charset="0"/>
                <a:cs typeface="Arial" panose="020B0604020202020204" pitchFamily="34" charset="0"/>
              </a:rPr>
              <a:t>Increase Pneumonia Vaccine Compliance of B6 Unit</a:t>
            </a:r>
          </a:p>
          <a:p>
            <a:endParaRPr lang="en-US" sz="1000" i="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90A4EC98-8410-4D23-95D2-B924FA1D66A4}"/>
              </a:ext>
            </a:extLst>
          </p:cNvPr>
          <p:cNvSpPr txBox="1"/>
          <p:nvPr/>
        </p:nvSpPr>
        <p:spPr>
          <a:xfrm>
            <a:off x="1283296" y="2100271"/>
            <a:ext cx="1181716" cy="707886"/>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lvl="0" algn="ctr" defTabSz="914400">
              <a:defRPr/>
            </a:pPr>
            <a:r>
              <a:rPr lang="en-US" sz="1000" dirty="0"/>
              <a:t>Inefficient Vaccine Ordering and Administration Process</a:t>
            </a:r>
            <a:endParaRPr kumimoji="0" lang="en-US" sz="10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 name="TextBox 29">
            <a:extLst>
              <a:ext uri="{FF2B5EF4-FFF2-40B4-BE49-F238E27FC236}">
                <a16:creationId xmlns:a16="http://schemas.microsoft.com/office/drawing/2014/main" id="{1BF26A4C-CB0C-43F0-B881-671766AD6600}"/>
              </a:ext>
            </a:extLst>
          </p:cNvPr>
          <p:cNvSpPr txBox="1"/>
          <p:nvPr/>
        </p:nvSpPr>
        <p:spPr>
          <a:xfrm>
            <a:off x="1292829" y="2930171"/>
            <a:ext cx="1172183" cy="553998"/>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lvl="0" defTabSz="914400">
              <a:defRPr/>
            </a:pPr>
            <a:r>
              <a:rPr lang="en-US" sz="1000" dirty="0"/>
              <a:t>Insufficient Communication and Education</a:t>
            </a:r>
            <a:endParaRPr kumimoji="0" lang="en-US" sz="10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2" name="TextBox 31">
            <a:extLst>
              <a:ext uri="{FF2B5EF4-FFF2-40B4-BE49-F238E27FC236}">
                <a16:creationId xmlns:a16="http://schemas.microsoft.com/office/drawing/2014/main" id="{FF7D97C9-28BA-4F8D-9074-ECA7690520E9}"/>
              </a:ext>
            </a:extLst>
          </p:cNvPr>
          <p:cNvSpPr txBox="1"/>
          <p:nvPr/>
        </p:nvSpPr>
        <p:spPr>
          <a:xfrm>
            <a:off x="2703710" y="1943497"/>
            <a:ext cx="1097280" cy="400110"/>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nchor="t">
            <a:spAutoFit/>
          </a:bodyPr>
          <a:lstStyle/>
          <a:p>
            <a:pPr lvl="0" algn="just" defTabSz="914400">
              <a:defRPr/>
            </a:pPr>
            <a:r>
              <a:rPr lang="en-US" sz="1000" dirty="0"/>
              <a:t>Postponement of Vaccine Orders</a:t>
            </a:r>
            <a:endParaRPr kumimoji="0" lang="en-US" sz="10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3" name="TextBox 32">
            <a:extLst>
              <a:ext uri="{FF2B5EF4-FFF2-40B4-BE49-F238E27FC236}">
                <a16:creationId xmlns:a16="http://schemas.microsoft.com/office/drawing/2014/main" id="{B00FEE18-8DC6-445E-9EC4-7B24AF2ABF8E}"/>
              </a:ext>
            </a:extLst>
          </p:cNvPr>
          <p:cNvSpPr txBox="1"/>
          <p:nvPr/>
        </p:nvSpPr>
        <p:spPr>
          <a:xfrm>
            <a:off x="2693369" y="2506713"/>
            <a:ext cx="1097280" cy="707886"/>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lvl="0" defTabSz="914400">
              <a:defRPr/>
            </a:pPr>
            <a:r>
              <a:rPr lang="en-US" sz="1000" dirty="0"/>
              <a:t>Lack of Patient Understanding of Vaccine Importance</a:t>
            </a:r>
            <a:endParaRPr kumimoji="0" lang="en-US" sz="10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35" name="Straight Arrow Connector 34">
            <a:extLst>
              <a:ext uri="{FF2B5EF4-FFF2-40B4-BE49-F238E27FC236}">
                <a16:creationId xmlns:a16="http://schemas.microsoft.com/office/drawing/2014/main" id="{0D1CCFCD-0C44-46BD-940E-878868FC1D54}"/>
              </a:ext>
            </a:extLst>
          </p:cNvPr>
          <p:cNvCxnSpPr>
            <a:cxnSpLocks/>
            <a:stCxn id="29" idx="1"/>
            <a:endCxn id="28" idx="3"/>
          </p:cNvCxnSpPr>
          <p:nvPr/>
        </p:nvCxnSpPr>
        <p:spPr>
          <a:xfrm flipH="1">
            <a:off x="1061135" y="2454214"/>
            <a:ext cx="222161" cy="306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9221C5F-BED4-4D6A-A325-7AE9B972EF4D}"/>
              </a:ext>
            </a:extLst>
          </p:cNvPr>
          <p:cNvCxnSpPr>
            <a:cxnSpLocks/>
            <a:stCxn id="30" idx="1"/>
            <a:endCxn id="28" idx="3"/>
          </p:cNvCxnSpPr>
          <p:nvPr/>
        </p:nvCxnSpPr>
        <p:spPr>
          <a:xfrm flipH="1" flipV="1">
            <a:off x="1061135" y="2761198"/>
            <a:ext cx="231694" cy="445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BF10C9C-D9D1-466F-A56E-57E3CCEACAC8}"/>
              </a:ext>
            </a:extLst>
          </p:cNvPr>
          <p:cNvCxnSpPr>
            <a:cxnSpLocks/>
            <a:stCxn id="33" idx="1"/>
            <a:endCxn id="30" idx="3"/>
          </p:cNvCxnSpPr>
          <p:nvPr/>
        </p:nvCxnSpPr>
        <p:spPr>
          <a:xfrm flipH="1">
            <a:off x="2465012" y="2860656"/>
            <a:ext cx="228357" cy="346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F9C570E-81E4-4443-8D3B-CA2F6FD7E6A0}"/>
              </a:ext>
            </a:extLst>
          </p:cNvPr>
          <p:cNvCxnSpPr>
            <a:cxnSpLocks/>
            <a:stCxn id="49" idx="1"/>
            <a:endCxn id="30" idx="3"/>
          </p:cNvCxnSpPr>
          <p:nvPr/>
        </p:nvCxnSpPr>
        <p:spPr>
          <a:xfrm flipH="1" flipV="1">
            <a:off x="2465012" y="3207170"/>
            <a:ext cx="218362" cy="415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ACE1618-DA15-4542-AF34-56182B3BD793}"/>
              </a:ext>
            </a:extLst>
          </p:cNvPr>
          <p:cNvSpPr txBox="1"/>
          <p:nvPr/>
        </p:nvSpPr>
        <p:spPr>
          <a:xfrm>
            <a:off x="4029684" y="1743483"/>
            <a:ext cx="2011680" cy="400110"/>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lvl="0" defTabSz="914400">
              <a:defRPr/>
            </a:pPr>
            <a:r>
              <a:rPr lang="en-US" sz="1000" dirty="0"/>
              <a:t>Integrate Vaccine Orders into Admission/Discharge Protocols</a:t>
            </a:r>
            <a:endParaRPr kumimoji="0" lang="en-US" sz="10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2" name="TextBox 41">
            <a:extLst>
              <a:ext uri="{FF2B5EF4-FFF2-40B4-BE49-F238E27FC236}">
                <a16:creationId xmlns:a16="http://schemas.microsoft.com/office/drawing/2014/main" id="{A2E78F38-40DD-4463-BCEA-047C39706ECB}"/>
              </a:ext>
            </a:extLst>
          </p:cNvPr>
          <p:cNvSpPr txBox="1"/>
          <p:nvPr/>
        </p:nvSpPr>
        <p:spPr>
          <a:xfrm>
            <a:off x="4253953" y="1412794"/>
            <a:ext cx="155187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prstClr val="black"/>
                </a:solidFill>
                <a:effectLst/>
                <a:uLnTx/>
                <a:uFillTx/>
                <a:latin typeface="Calibri" panose="020F0502020204030204"/>
                <a:ea typeface="+mn-ea"/>
                <a:cs typeface="+mn-cs"/>
              </a:rPr>
              <a:t>Change Ideas</a:t>
            </a:r>
          </a:p>
        </p:txBody>
      </p:sp>
      <p:cxnSp>
        <p:nvCxnSpPr>
          <p:cNvPr id="43" name="Straight Arrow Connector 42">
            <a:extLst>
              <a:ext uri="{FF2B5EF4-FFF2-40B4-BE49-F238E27FC236}">
                <a16:creationId xmlns:a16="http://schemas.microsoft.com/office/drawing/2014/main" id="{1F6D551E-7EA3-4F3A-BEA4-E30526073751}"/>
              </a:ext>
            </a:extLst>
          </p:cNvPr>
          <p:cNvCxnSpPr>
            <a:cxnSpLocks/>
            <a:stCxn id="41" idx="1"/>
            <a:endCxn id="32" idx="3"/>
          </p:cNvCxnSpPr>
          <p:nvPr/>
        </p:nvCxnSpPr>
        <p:spPr>
          <a:xfrm flipH="1">
            <a:off x="3800990" y="1943538"/>
            <a:ext cx="228694" cy="200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35AA789-0E6F-4B8B-AB59-7C5B506C0E99}"/>
              </a:ext>
            </a:extLst>
          </p:cNvPr>
          <p:cNvCxnSpPr>
            <a:cxnSpLocks/>
            <a:stCxn id="52" idx="1"/>
            <a:endCxn id="32" idx="3"/>
          </p:cNvCxnSpPr>
          <p:nvPr/>
        </p:nvCxnSpPr>
        <p:spPr>
          <a:xfrm flipH="1" flipV="1">
            <a:off x="3800990" y="2143552"/>
            <a:ext cx="228694" cy="228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01D935E-AB4B-46FE-AB33-7B932080EB51}"/>
              </a:ext>
            </a:extLst>
          </p:cNvPr>
          <p:cNvCxnSpPr>
            <a:cxnSpLocks/>
            <a:stCxn id="53" idx="1"/>
            <a:endCxn id="49" idx="3"/>
          </p:cNvCxnSpPr>
          <p:nvPr/>
        </p:nvCxnSpPr>
        <p:spPr>
          <a:xfrm flipH="1">
            <a:off x="3780654" y="3521312"/>
            <a:ext cx="249030" cy="101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28F2047-81F5-485C-8A8E-FB4C6C2830D4}"/>
              </a:ext>
            </a:extLst>
          </p:cNvPr>
          <p:cNvCxnSpPr>
            <a:cxnSpLocks/>
            <a:stCxn id="32" idx="1"/>
            <a:endCxn id="29" idx="3"/>
          </p:cNvCxnSpPr>
          <p:nvPr/>
        </p:nvCxnSpPr>
        <p:spPr>
          <a:xfrm flipH="1">
            <a:off x="2465012" y="2143552"/>
            <a:ext cx="238698" cy="310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AEEBDA3-02A8-45B2-90CF-E11CC394D2F5}"/>
              </a:ext>
            </a:extLst>
          </p:cNvPr>
          <p:cNvSpPr txBox="1"/>
          <p:nvPr/>
        </p:nvSpPr>
        <p:spPr>
          <a:xfrm>
            <a:off x="2683374" y="3345402"/>
            <a:ext cx="1097280" cy="553998"/>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lvl="0" defTabSz="914400">
              <a:defRPr/>
            </a:pPr>
            <a:r>
              <a:rPr lang="en-US" sz="1000" dirty="0"/>
              <a:t>Inadequate Staff Training on Vaccine Protocols</a:t>
            </a:r>
            <a:endParaRPr kumimoji="0" lang="en-US" sz="10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50" name="Straight Arrow Connector 49">
            <a:extLst>
              <a:ext uri="{FF2B5EF4-FFF2-40B4-BE49-F238E27FC236}">
                <a16:creationId xmlns:a16="http://schemas.microsoft.com/office/drawing/2014/main" id="{92BF716C-AF9A-471D-884F-60BEA245DDD5}"/>
              </a:ext>
            </a:extLst>
          </p:cNvPr>
          <p:cNvCxnSpPr>
            <a:cxnSpLocks/>
            <a:stCxn id="51" idx="1"/>
            <a:endCxn id="33" idx="3"/>
          </p:cNvCxnSpPr>
          <p:nvPr/>
        </p:nvCxnSpPr>
        <p:spPr>
          <a:xfrm flipH="1" flipV="1">
            <a:off x="3790649" y="2860656"/>
            <a:ext cx="239035" cy="27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6797647-22AE-4102-8B79-FF02131BC752}"/>
              </a:ext>
            </a:extLst>
          </p:cNvPr>
          <p:cNvSpPr txBox="1"/>
          <p:nvPr/>
        </p:nvSpPr>
        <p:spPr>
          <a:xfrm>
            <a:off x="4029684" y="2688014"/>
            <a:ext cx="2011680" cy="400110"/>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lvl="0" defTabSz="914400">
              <a:defRPr/>
            </a:pPr>
            <a:r>
              <a:rPr lang="en-US" sz="1000" dirty="0"/>
              <a:t>Enhance Patient Education Materials</a:t>
            </a:r>
            <a:endParaRPr kumimoji="0" lang="en-US" sz="10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2" name="TextBox 51">
            <a:extLst>
              <a:ext uri="{FF2B5EF4-FFF2-40B4-BE49-F238E27FC236}">
                <a16:creationId xmlns:a16="http://schemas.microsoft.com/office/drawing/2014/main" id="{F348823F-A7C8-47DF-8B91-18B139B836B6}"/>
              </a:ext>
            </a:extLst>
          </p:cNvPr>
          <p:cNvSpPr txBox="1"/>
          <p:nvPr/>
        </p:nvSpPr>
        <p:spPr>
          <a:xfrm>
            <a:off x="4029684" y="2249133"/>
            <a:ext cx="2011680" cy="246221"/>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lvl="0" defTabSz="914400">
              <a:defRPr/>
            </a:pPr>
            <a:r>
              <a:rPr lang="en-US" sz="1000" dirty="0"/>
              <a:t>Revise Discharge Workflow</a:t>
            </a:r>
            <a:endParaRPr kumimoji="0" lang="en-US" sz="10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3" name="TextBox 52">
            <a:extLst>
              <a:ext uri="{FF2B5EF4-FFF2-40B4-BE49-F238E27FC236}">
                <a16:creationId xmlns:a16="http://schemas.microsoft.com/office/drawing/2014/main" id="{09A357C5-D86A-4190-AFB6-6F01A065D43C}"/>
              </a:ext>
            </a:extLst>
          </p:cNvPr>
          <p:cNvSpPr txBox="1"/>
          <p:nvPr/>
        </p:nvSpPr>
        <p:spPr>
          <a:xfrm>
            <a:off x="4029684" y="3321257"/>
            <a:ext cx="2011680" cy="400110"/>
          </a:xfrm>
          <a:prstGeom prst="rect">
            <a:avLst/>
          </a:prstGeom>
          <a:ln w="12700"/>
        </p:spPr>
        <p:style>
          <a:lnRef idx="2">
            <a:schemeClr val="accent1"/>
          </a:lnRef>
          <a:fillRef idx="1">
            <a:schemeClr val="lt1"/>
          </a:fillRef>
          <a:effectRef idx="0">
            <a:schemeClr val="accent1"/>
          </a:effectRef>
          <a:fontRef idx="minor">
            <a:schemeClr val="dk1"/>
          </a:fontRef>
        </p:style>
        <p:txBody>
          <a:bodyPr wrap="square" rtlCol="0">
            <a:spAutoFit/>
          </a:bodyPr>
          <a:lstStyle/>
          <a:p>
            <a:pPr lvl="0" defTabSz="914400">
              <a:defRPr/>
            </a:pPr>
            <a:r>
              <a:rPr lang="en-US" sz="1000" dirty="0"/>
              <a:t>Create Visual Aids and Reminders for Staff</a:t>
            </a:r>
            <a:endParaRPr kumimoji="0" lang="en-US" sz="10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54" name="Picture 53">
            <a:extLst>
              <a:ext uri="{FF2B5EF4-FFF2-40B4-BE49-F238E27FC236}">
                <a16:creationId xmlns:a16="http://schemas.microsoft.com/office/drawing/2014/main" id="{B79C95F8-FA0A-0442-A786-121CF2D0C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568" y="124940"/>
            <a:ext cx="1404756" cy="504099"/>
          </a:xfrm>
          <a:prstGeom prst="rect">
            <a:avLst/>
          </a:prstGeom>
        </p:spPr>
      </p:pic>
      <p:grpSp>
        <p:nvGrpSpPr>
          <p:cNvPr id="55" name="Group 54">
            <a:extLst>
              <a:ext uri="{FF2B5EF4-FFF2-40B4-BE49-F238E27FC236}">
                <a16:creationId xmlns:a16="http://schemas.microsoft.com/office/drawing/2014/main" id="{97150677-5BCD-4A72-8DB4-955F47929022}"/>
              </a:ext>
            </a:extLst>
          </p:cNvPr>
          <p:cNvGrpSpPr/>
          <p:nvPr/>
        </p:nvGrpSpPr>
        <p:grpSpPr>
          <a:xfrm>
            <a:off x="9980065" y="164604"/>
            <a:ext cx="1577790" cy="523220"/>
            <a:chOff x="1499458" y="173568"/>
            <a:chExt cx="1577790" cy="668319"/>
          </a:xfrm>
        </p:grpSpPr>
        <p:sp>
          <p:nvSpPr>
            <p:cNvPr id="56" name="TextBox 55">
              <a:extLst>
                <a:ext uri="{FF2B5EF4-FFF2-40B4-BE49-F238E27FC236}">
                  <a16:creationId xmlns:a16="http://schemas.microsoft.com/office/drawing/2014/main" id="{DFAA0FBE-C9BA-407D-99DD-04C9ADD4B0BA}"/>
                </a:ext>
              </a:extLst>
            </p:cNvPr>
            <p:cNvSpPr txBox="1"/>
            <p:nvPr/>
          </p:nvSpPr>
          <p:spPr>
            <a:xfrm>
              <a:off x="1576516" y="173568"/>
              <a:ext cx="1500732" cy="66831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white"/>
                  </a:solidFill>
                  <a:latin typeface="Mongolian Baiti" panose="03000500000000000000" pitchFamily="66" charset="0"/>
                  <a:cs typeface="Mongolian Baiti" panose="03000500000000000000" pitchFamily="66" charset="0"/>
                </a:rPr>
                <a:t>Elmhurst</a:t>
              </a:r>
              <a:endParaRPr kumimoji="0" lang="en-US" sz="2800" b="0" i="0" u="none" strike="noStrike" kern="1200" cap="none" spc="0" normalizeH="0" baseline="0" noProof="0" dirty="0">
                <a:ln>
                  <a:noFill/>
                </a:ln>
                <a:solidFill>
                  <a:prstClr val="white"/>
                </a:solidFill>
                <a:effectLst/>
                <a:uLnTx/>
                <a:uFillTx/>
                <a:latin typeface="Mongolian Baiti" panose="03000500000000000000" pitchFamily="66" charset="0"/>
                <a:ea typeface="+mn-ea"/>
                <a:cs typeface="Mongolian Baiti" panose="03000500000000000000" pitchFamily="66" charset="0"/>
              </a:endParaRPr>
            </a:p>
          </p:txBody>
        </p:sp>
        <p:cxnSp>
          <p:nvCxnSpPr>
            <p:cNvPr id="57" name="Straight Connector 56">
              <a:extLst>
                <a:ext uri="{FF2B5EF4-FFF2-40B4-BE49-F238E27FC236}">
                  <a16:creationId xmlns:a16="http://schemas.microsoft.com/office/drawing/2014/main" id="{2BEF90A9-BBDF-4509-915D-2B1C60B4C467}"/>
                </a:ext>
              </a:extLst>
            </p:cNvPr>
            <p:cNvCxnSpPr/>
            <p:nvPr/>
          </p:nvCxnSpPr>
          <p:spPr>
            <a:xfrm>
              <a:off x="1499458" y="201084"/>
              <a:ext cx="0" cy="521292"/>
            </a:xfrm>
            <a:prstGeom prst="line">
              <a:avLst/>
            </a:prstGeom>
            <a:ln w="3175">
              <a:solidFill>
                <a:schemeClr val="bg1"/>
              </a:solidFill>
            </a:ln>
          </p:spPr>
          <p:style>
            <a:lnRef idx="2">
              <a:schemeClr val="accent1"/>
            </a:lnRef>
            <a:fillRef idx="0">
              <a:schemeClr val="accent1"/>
            </a:fillRef>
            <a:effectRef idx="1">
              <a:schemeClr val="accent1"/>
            </a:effectRef>
            <a:fontRef idx="minor">
              <a:schemeClr val="tx1"/>
            </a:fontRef>
          </p:style>
        </p:cxnSp>
      </p:grpSp>
      <p:graphicFrame>
        <p:nvGraphicFramePr>
          <p:cNvPr id="2" name="Table 1"/>
          <p:cNvGraphicFramePr>
            <a:graphicFrameLocks noGrp="1"/>
          </p:cNvGraphicFramePr>
          <p:nvPr>
            <p:extLst>
              <p:ext uri="{D42A27DB-BD31-4B8C-83A1-F6EECF244321}">
                <p14:modId xmlns:p14="http://schemas.microsoft.com/office/powerpoint/2010/main" val="1242645512"/>
              </p:ext>
            </p:extLst>
          </p:nvPr>
        </p:nvGraphicFramePr>
        <p:xfrm>
          <a:off x="-3048" y="841966"/>
          <a:ext cx="12195048" cy="320040"/>
        </p:xfrm>
        <a:graphic>
          <a:graphicData uri="http://schemas.openxmlformats.org/drawingml/2006/table">
            <a:tbl>
              <a:tblPr firstRow="1" bandRow="1">
                <a:tableStyleId>{5C22544A-7EE6-4342-B048-85BDC9FD1C3A}</a:tableStyleId>
              </a:tblPr>
              <a:tblGrid>
                <a:gridCol w="1747872">
                  <a:extLst>
                    <a:ext uri="{9D8B030D-6E8A-4147-A177-3AD203B41FA5}">
                      <a16:colId xmlns:a16="http://schemas.microsoft.com/office/drawing/2014/main" val="20000"/>
                    </a:ext>
                  </a:extLst>
                </a:gridCol>
                <a:gridCol w="10447176">
                  <a:extLst>
                    <a:ext uri="{9D8B030D-6E8A-4147-A177-3AD203B41FA5}">
                      <a16:colId xmlns:a16="http://schemas.microsoft.com/office/drawing/2014/main" val="20001"/>
                    </a:ext>
                  </a:extLst>
                </a:gridCol>
              </a:tblGrid>
              <a:tr h="181700">
                <a:tc>
                  <a:txBody>
                    <a:bodyPr/>
                    <a:lstStyle/>
                    <a:p>
                      <a:r>
                        <a:rPr lang="en-US" sz="1500" b="1" i="0" dirty="0">
                          <a:solidFill>
                            <a:schemeClr val="bg1"/>
                          </a:solidFill>
                          <a:latin typeface="Arial" panose="020B0604020202020204" pitchFamily="34" charset="0"/>
                          <a:cs typeface="Arial" panose="020B0604020202020204" pitchFamily="34" charset="0"/>
                        </a:rPr>
                        <a:t>AIM STATEMENT</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78E2E"/>
                    </a:solidFill>
                  </a:tcPr>
                </a:tc>
                <a:tc>
                  <a:txBody>
                    <a:bodyPr/>
                    <a:lstStyle/>
                    <a:p>
                      <a:r>
                        <a:rPr lang="en-US" sz="1200" b="0" i="1" dirty="0">
                          <a:solidFill>
                            <a:schemeClr val="bg1"/>
                          </a:solidFill>
                          <a:latin typeface="Arial" panose="020B0604020202020204" pitchFamily="34" charset="0"/>
                          <a:cs typeface="Arial" panose="020B0604020202020204" pitchFamily="34" charset="0"/>
                        </a:rPr>
                        <a:t>Increase pneumonia vaccine compliance of the B6 Unit by 10% from baseline 45.57% to 55% between June 2, 2024 to Oct 31 2024</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4498CC"/>
                    </a:solidFill>
                  </a:tcPr>
                </a:tc>
                <a:extLst>
                  <a:ext uri="{0D108BD9-81ED-4DB2-BD59-A6C34878D82A}">
                    <a16:rowId xmlns:a16="http://schemas.microsoft.com/office/drawing/2014/main" val="10000"/>
                  </a:ext>
                </a:extLst>
              </a:tr>
            </a:tbl>
          </a:graphicData>
        </a:graphic>
      </p:graphicFrame>
      <p:graphicFrame>
        <p:nvGraphicFramePr>
          <p:cNvPr id="45" name="Chart 44">
            <a:extLst>
              <a:ext uri="{FF2B5EF4-FFF2-40B4-BE49-F238E27FC236}">
                <a16:creationId xmlns:a16="http://schemas.microsoft.com/office/drawing/2014/main" id="{15154053-416E-4E86-ABE8-19CBE4F35BEF}"/>
              </a:ext>
            </a:extLst>
          </p:cNvPr>
          <p:cNvGraphicFramePr>
            <a:graphicFrameLocks/>
          </p:cNvGraphicFramePr>
          <p:nvPr>
            <p:extLst>
              <p:ext uri="{D42A27DB-BD31-4B8C-83A1-F6EECF244321}">
                <p14:modId xmlns:p14="http://schemas.microsoft.com/office/powerpoint/2010/main" val="3126672386"/>
              </p:ext>
            </p:extLst>
          </p:nvPr>
        </p:nvGraphicFramePr>
        <p:xfrm>
          <a:off x="5866268" y="2705431"/>
          <a:ext cx="6448213" cy="13247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1" name="Chart 60">
            <a:extLst>
              <a:ext uri="{FF2B5EF4-FFF2-40B4-BE49-F238E27FC236}">
                <a16:creationId xmlns:a16="http://schemas.microsoft.com/office/drawing/2014/main" id="{71CEBC3B-BDBA-4197-AD3D-B2B8764ADCB9}"/>
              </a:ext>
            </a:extLst>
          </p:cNvPr>
          <p:cNvGraphicFramePr>
            <a:graphicFrameLocks/>
          </p:cNvGraphicFramePr>
          <p:nvPr>
            <p:extLst>
              <p:ext uri="{D42A27DB-BD31-4B8C-83A1-F6EECF244321}">
                <p14:modId xmlns:p14="http://schemas.microsoft.com/office/powerpoint/2010/main" val="2059761131"/>
              </p:ext>
            </p:extLst>
          </p:nvPr>
        </p:nvGraphicFramePr>
        <p:xfrm>
          <a:off x="5887424" y="5596786"/>
          <a:ext cx="6405900" cy="136675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2" name="Chart 61">
            <a:extLst>
              <a:ext uri="{FF2B5EF4-FFF2-40B4-BE49-F238E27FC236}">
                <a16:creationId xmlns:a16="http://schemas.microsoft.com/office/drawing/2014/main" id="{A634E9FC-9309-423B-8551-AB611817CBCE}"/>
              </a:ext>
            </a:extLst>
          </p:cNvPr>
          <p:cNvGraphicFramePr>
            <a:graphicFrameLocks/>
          </p:cNvGraphicFramePr>
          <p:nvPr>
            <p:extLst>
              <p:ext uri="{D42A27DB-BD31-4B8C-83A1-F6EECF244321}">
                <p14:modId xmlns:p14="http://schemas.microsoft.com/office/powerpoint/2010/main" val="1395832250"/>
              </p:ext>
            </p:extLst>
          </p:nvPr>
        </p:nvGraphicFramePr>
        <p:xfrm>
          <a:off x="6000559" y="1300316"/>
          <a:ext cx="6296025" cy="133697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6" name="Chart 45">
            <a:extLst>
              <a:ext uri="{FF2B5EF4-FFF2-40B4-BE49-F238E27FC236}">
                <a16:creationId xmlns:a16="http://schemas.microsoft.com/office/drawing/2014/main" id="{24B0D6E9-50D7-47DD-A968-9BB0A7F33FDD}"/>
              </a:ext>
            </a:extLst>
          </p:cNvPr>
          <p:cNvGraphicFramePr>
            <a:graphicFrameLocks/>
          </p:cNvGraphicFramePr>
          <p:nvPr>
            <p:extLst>
              <p:ext uri="{D42A27DB-BD31-4B8C-83A1-F6EECF244321}">
                <p14:modId xmlns:p14="http://schemas.microsoft.com/office/powerpoint/2010/main" val="2721951545"/>
              </p:ext>
            </p:extLst>
          </p:nvPr>
        </p:nvGraphicFramePr>
        <p:xfrm>
          <a:off x="6130100" y="3992497"/>
          <a:ext cx="6091238" cy="169503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90317629"/>
      </p:ext>
    </p:extLst>
  </p:cSld>
  <p:clrMapOvr>
    <a:masterClrMapping/>
  </p:clrMapOvr>
</p:sld>
</file>

<file path=ppt/theme/theme1.xml><?xml version="1.0" encoding="utf-8"?>
<a:theme xmlns:a="http://schemas.openxmlformats.org/drawingml/2006/main" name="1_Office Theme">
  <a:themeElements>
    <a:clrScheme name="Custom 14">
      <a:dk1>
        <a:sysClr val="windowText" lastClr="000000"/>
      </a:dk1>
      <a:lt1>
        <a:sysClr val="window" lastClr="FFFFFF"/>
      </a:lt1>
      <a:dk2>
        <a:srgbClr val="1F497D"/>
      </a:dk2>
      <a:lt2>
        <a:srgbClr val="EEECE1"/>
      </a:lt2>
      <a:accent1>
        <a:srgbClr val="172E77"/>
      </a:accent1>
      <a:accent2>
        <a:srgbClr val="F6791F"/>
      </a:accent2>
      <a:accent3>
        <a:srgbClr val="3884BF"/>
      </a:accent3>
      <a:accent4>
        <a:srgbClr val="88CBE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Powerpoint Templates">
  <a:themeElements>
    <a:clrScheme name="Custom 13">
      <a:dk1>
        <a:sysClr val="windowText" lastClr="000000"/>
      </a:dk1>
      <a:lt1>
        <a:sysClr val="window" lastClr="FFFFFF"/>
      </a:lt1>
      <a:dk2>
        <a:srgbClr val="1F497D"/>
      </a:dk2>
      <a:lt2>
        <a:srgbClr val="EEECE1"/>
      </a:lt2>
      <a:accent1>
        <a:srgbClr val="172E77"/>
      </a:accent1>
      <a:accent2>
        <a:srgbClr val="F6791F"/>
      </a:accent2>
      <a:accent3>
        <a:srgbClr val="3884BF"/>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owerpoint Templates">
  <a:themeElements>
    <a:clrScheme name="Custom 13">
      <a:dk1>
        <a:sysClr val="windowText" lastClr="000000"/>
      </a:dk1>
      <a:lt1>
        <a:sysClr val="window" lastClr="FFFFFF"/>
      </a:lt1>
      <a:dk2>
        <a:srgbClr val="1F497D"/>
      </a:dk2>
      <a:lt2>
        <a:srgbClr val="EEECE1"/>
      </a:lt2>
      <a:accent1>
        <a:srgbClr val="172E77"/>
      </a:accent1>
      <a:accent2>
        <a:srgbClr val="F6791F"/>
      </a:accent2>
      <a:accent3>
        <a:srgbClr val="3884BF"/>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Custom 14">
      <a:dk1>
        <a:sysClr val="windowText" lastClr="000000"/>
      </a:dk1>
      <a:lt1>
        <a:sysClr val="window" lastClr="FFFFFF"/>
      </a:lt1>
      <a:dk2>
        <a:srgbClr val="1F497D"/>
      </a:dk2>
      <a:lt2>
        <a:srgbClr val="EEECE1"/>
      </a:lt2>
      <a:accent1>
        <a:srgbClr val="172E77"/>
      </a:accent1>
      <a:accent2>
        <a:srgbClr val="F6791F"/>
      </a:accent2>
      <a:accent3>
        <a:srgbClr val="3884BF"/>
      </a:accent3>
      <a:accent4>
        <a:srgbClr val="88CBE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Custom 14">
      <a:dk1>
        <a:sysClr val="windowText" lastClr="000000"/>
      </a:dk1>
      <a:lt1>
        <a:sysClr val="window" lastClr="FFFFFF"/>
      </a:lt1>
      <a:dk2>
        <a:srgbClr val="1F497D"/>
      </a:dk2>
      <a:lt2>
        <a:srgbClr val="EEECE1"/>
      </a:lt2>
      <a:accent1>
        <a:srgbClr val="172E77"/>
      </a:accent1>
      <a:accent2>
        <a:srgbClr val="F6791F"/>
      </a:accent2>
      <a:accent3>
        <a:srgbClr val="3884BF"/>
      </a:accent3>
      <a:accent4>
        <a:srgbClr val="88CBE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Powerpoint Templates">
  <a:themeElements>
    <a:clrScheme name="Custom 13">
      <a:dk1>
        <a:sysClr val="windowText" lastClr="000000"/>
      </a:dk1>
      <a:lt1>
        <a:sysClr val="window" lastClr="FFFFFF"/>
      </a:lt1>
      <a:dk2>
        <a:srgbClr val="1F497D"/>
      </a:dk2>
      <a:lt2>
        <a:srgbClr val="EEECE1"/>
      </a:lt2>
      <a:accent1>
        <a:srgbClr val="172E77"/>
      </a:accent1>
      <a:accent2>
        <a:srgbClr val="F6791F"/>
      </a:accent2>
      <a:accent3>
        <a:srgbClr val="3884BF"/>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261B8D1E7B3C42820D773FFEEDC86C" ma:contentTypeVersion="0" ma:contentTypeDescription="Create a new document." ma:contentTypeScope="" ma:versionID="bf3b530b5d1b33daf31857354b75b90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981C50-6EDA-49EF-921C-5474DA5F7218}">
  <ds:schemaRefs>
    <ds:schemaRef ds:uri="http://schemas.microsoft.com/sharepoint/v3/contenttype/forms"/>
  </ds:schemaRefs>
</ds:datastoreItem>
</file>

<file path=customXml/itemProps2.xml><?xml version="1.0" encoding="utf-8"?>
<ds:datastoreItem xmlns:ds="http://schemas.openxmlformats.org/officeDocument/2006/customXml" ds:itemID="{7840D0AD-8A98-4F57-828B-E426D0AA5352}">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617B3D9B-922D-44B3-A767-40BA76C67A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107223</TotalTime>
  <Words>355</Words>
  <Application>Microsoft Office PowerPoint</Application>
  <PresentationFormat>Widescreen</PresentationFormat>
  <Paragraphs>43</Paragraphs>
  <Slides>1</Slides>
  <Notes>1</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vt:i4>
      </vt:variant>
    </vt:vector>
  </HeadingPairs>
  <TitlesOfParts>
    <vt:vector size="12" baseType="lpstr">
      <vt:lpstr>Arial</vt:lpstr>
      <vt:lpstr>Calibri</vt:lpstr>
      <vt:lpstr>Mongolian Baiti</vt:lpstr>
      <vt:lpstr>Wingdings</vt:lpstr>
      <vt:lpstr>1_Office Theme</vt:lpstr>
      <vt:lpstr>2_Powerpoint Templates</vt:lpstr>
      <vt:lpstr>Powerpoint Templates</vt:lpstr>
      <vt:lpstr>2_Office Theme</vt:lpstr>
      <vt:lpstr>3_Office Theme</vt:lpstr>
      <vt:lpstr>1_Powerpoint Templates</vt:lpstr>
      <vt:lpstr>Office Theme</vt:lpstr>
      <vt:lpstr>PowerPoint Presentation</vt:lpstr>
    </vt:vector>
  </TitlesOfParts>
  <Company>DweckDesign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Dweck</dc:creator>
  <cp:lastModifiedBy>Putta, Varun</cp:lastModifiedBy>
  <cp:revision>564</cp:revision>
  <cp:lastPrinted>2024-11-13T16:18:13Z</cp:lastPrinted>
  <dcterms:created xsi:type="dcterms:W3CDTF">2015-08-07T15:27:57Z</dcterms:created>
  <dcterms:modified xsi:type="dcterms:W3CDTF">2024-12-16T14:58:45Z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0x0101002B261B8D1E7B3C42820D773FFEEDC86C</vt:lpwstr>
  </property>
</Properties>
</file>