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2" d="100"/>
          <a:sy n="42" d="100"/>
        </p:scale>
        <p:origin x="92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r>
              <a:rPr lang="en-US" sz="2000" b="1" dirty="0" smtClean="0">
                <a:solidFill>
                  <a:srgbClr val="FFFF00"/>
                </a:solidFill>
                <a:latin typeface="Times New Roman" panose="02020603050405020304" pitchFamily="18" charset="0"/>
                <a:cs typeface="Times New Roman" panose="02020603050405020304" pitchFamily="18" charset="0"/>
              </a:rPr>
              <a:t>:</a:t>
            </a:r>
          </a:p>
          <a:p>
            <a:pPr algn="ctr"/>
            <a:r>
              <a:rPr lang="en-US" sz="2000" b="1" smtClean="0">
                <a:solidFill>
                  <a:srgbClr val="FFFF00"/>
                </a:solidFill>
                <a:latin typeface="Times New Roman" panose="02020603050405020304" pitchFamily="18" charset="0"/>
                <a:cs typeface="Times New Roman" panose="02020603050405020304" pitchFamily="18" charset="0"/>
              </a:rPr>
              <a:t>R.VICTOR SELVARAJ – </a:t>
            </a:r>
            <a:r>
              <a:rPr lang="en-US" sz="2000" b="1" dirty="0" smtClean="0">
                <a:solidFill>
                  <a:srgbClr val="FFFF00"/>
                </a:solidFill>
                <a:latin typeface="Times New Roman" panose="02020603050405020304" pitchFamily="18" charset="0"/>
                <a:cs typeface="Times New Roman" panose="02020603050405020304" pitchFamily="18" charset="0"/>
              </a:rPr>
              <a:t>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 xmlns:a16="http://schemas.microsoft.com/office/drawing/2014/main"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http://schemas.microsoft.com/office/2006/metadata/properties"/>
    <ds:schemaRef ds:uri="http://purl.org/dc/elements/1.1/"/>
    <ds:schemaRef ds:uri="c0fa2617-96bd-425d-8578-e93563fe37c5"/>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200</TotalTime>
  <Words>1359</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cse4</cp:lastModifiedBy>
  <cp:revision>55</cp:revision>
  <dcterms:created xsi:type="dcterms:W3CDTF">2021-05-26T16:50:10Z</dcterms:created>
  <dcterms:modified xsi:type="dcterms:W3CDTF">2024-04-02T07:26:31Z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