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72" r:id="rId13"/>
    <p:sldId id="273" r:id="rId14"/>
    <p:sldId id="274" r:id="rId15"/>
    <p:sldId id="265" r:id="rId16"/>
    <p:sldId id="277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256ECB-A115-4627-99F8-DC25CE27BE68}" v="10" dt="2025-09-03T15:14:19.10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vanesh s" userId="bfe0a96a4d05e6f8" providerId="LiveId" clId="{B2256ECB-A115-4627-99F8-DC25CE27BE68}"/>
    <pc:docChg chg="custSel delSld modSld">
      <pc:chgData name="buvanesh s" userId="bfe0a96a4d05e6f8" providerId="LiveId" clId="{B2256ECB-A115-4627-99F8-DC25CE27BE68}" dt="2025-09-03T15:15:04.485" v="253" actId="20577"/>
      <pc:docMkLst>
        <pc:docMk/>
      </pc:docMkLst>
      <pc:sldChg chg="modSp mod">
        <pc:chgData name="buvanesh s" userId="bfe0a96a4d05e6f8" providerId="LiveId" clId="{B2256ECB-A115-4627-99F8-DC25CE27BE68}" dt="2025-09-03T14:43:45.575" v="68" actId="207"/>
        <pc:sldMkLst>
          <pc:docMk/>
          <pc:sldMk cId="0" sldId="256"/>
        </pc:sldMkLst>
        <pc:spChg chg="mod">
          <ac:chgData name="buvanesh s" userId="bfe0a96a4d05e6f8" providerId="LiveId" clId="{B2256ECB-A115-4627-99F8-DC25CE27BE68}" dt="2025-09-03T14:43:45.575" v="68" actId="20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buvanesh s" userId="bfe0a96a4d05e6f8" providerId="LiveId" clId="{B2256ECB-A115-4627-99F8-DC25CE27BE68}" dt="2025-09-03T15:02:03.137" v="69" actId="207"/>
        <pc:sldMkLst>
          <pc:docMk/>
          <pc:sldMk cId="0" sldId="257"/>
        </pc:sldMkLst>
        <pc:spChg chg="mod">
          <ac:chgData name="buvanesh s" userId="bfe0a96a4d05e6f8" providerId="LiveId" clId="{B2256ECB-A115-4627-99F8-DC25CE27BE68}" dt="2025-09-03T15:02:03.137" v="69" actId="207"/>
          <ac:spMkLst>
            <pc:docMk/>
            <pc:sldMk cId="0" sldId="257"/>
            <ac:spMk id="26" creationId="{BC961C0D-DA1B-28F9-9875-2CA86E1C60C0}"/>
          </ac:spMkLst>
        </pc:spChg>
      </pc:sldChg>
      <pc:sldChg chg="modSp mod">
        <pc:chgData name="buvanesh s" userId="bfe0a96a4d05e6f8" providerId="LiveId" clId="{B2256ECB-A115-4627-99F8-DC25CE27BE68}" dt="2025-09-03T15:02:14.481" v="70" actId="207"/>
        <pc:sldMkLst>
          <pc:docMk/>
          <pc:sldMk cId="0" sldId="258"/>
        </pc:sldMkLst>
        <pc:spChg chg="mod">
          <ac:chgData name="buvanesh s" userId="bfe0a96a4d05e6f8" providerId="LiveId" clId="{B2256ECB-A115-4627-99F8-DC25CE27BE68}" dt="2025-09-03T15:02:14.481" v="70" actId="207"/>
          <ac:spMkLst>
            <pc:docMk/>
            <pc:sldMk cId="0" sldId="258"/>
            <ac:spMk id="23" creationId="{D0827FA3-A9D4-0FE5-45BE-664C8C920E82}"/>
          </ac:spMkLst>
        </pc:spChg>
      </pc:sldChg>
      <pc:sldChg chg="addSp delSp modSp mod">
        <pc:chgData name="buvanesh s" userId="bfe0a96a4d05e6f8" providerId="LiveId" clId="{B2256ECB-A115-4627-99F8-DC25CE27BE68}" dt="2025-09-03T15:10:01.043" v="172" actId="1076"/>
        <pc:sldMkLst>
          <pc:docMk/>
          <pc:sldMk cId="0" sldId="263"/>
        </pc:sldMkLst>
        <pc:picChg chg="add del mod">
          <ac:chgData name="buvanesh s" userId="bfe0a96a4d05e6f8" providerId="LiveId" clId="{B2256ECB-A115-4627-99F8-DC25CE27BE68}" dt="2025-09-03T15:03:28.726" v="158" actId="21"/>
          <ac:picMkLst>
            <pc:docMk/>
            <pc:sldMk cId="0" sldId="263"/>
            <ac:picMk id="5" creationId="{607A5FC9-F93F-ABCF-B8D1-267F1DC64D6A}"/>
          </ac:picMkLst>
        </pc:picChg>
        <pc:picChg chg="del">
          <ac:chgData name="buvanesh s" userId="bfe0a96a4d05e6f8" providerId="LiveId" clId="{B2256ECB-A115-4627-99F8-DC25CE27BE68}" dt="2025-09-03T15:02:19.912" v="71" actId="21"/>
          <ac:picMkLst>
            <pc:docMk/>
            <pc:sldMk cId="0" sldId="263"/>
            <ac:picMk id="9" creationId="{0DAFFB90-E0F6-26C3-1CE2-63AE53A0AC73}"/>
          </ac:picMkLst>
        </pc:picChg>
        <pc:picChg chg="add mod">
          <ac:chgData name="buvanesh s" userId="bfe0a96a4d05e6f8" providerId="LiveId" clId="{B2256ECB-A115-4627-99F8-DC25CE27BE68}" dt="2025-09-03T15:09:23.283" v="164" actId="14100"/>
          <ac:picMkLst>
            <pc:docMk/>
            <pc:sldMk cId="0" sldId="263"/>
            <ac:picMk id="10" creationId="{4544748C-AF72-BC40-B6D9-A55D4B6CBE47}"/>
          </ac:picMkLst>
        </pc:picChg>
        <pc:picChg chg="del">
          <ac:chgData name="buvanesh s" userId="bfe0a96a4d05e6f8" providerId="LiveId" clId="{B2256ECB-A115-4627-99F8-DC25CE27BE68}" dt="2025-09-03T15:02:22.091" v="72" actId="21"/>
          <ac:picMkLst>
            <pc:docMk/>
            <pc:sldMk cId="0" sldId="263"/>
            <ac:picMk id="11" creationId="{AAF9A370-5E08-CE82-71BA-72875E51B52E}"/>
          </ac:picMkLst>
        </pc:picChg>
        <pc:picChg chg="add mod">
          <ac:chgData name="buvanesh s" userId="bfe0a96a4d05e6f8" providerId="LiveId" clId="{B2256ECB-A115-4627-99F8-DC25CE27BE68}" dt="2025-09-03T15:10:01.043" v="172" actId="1076"/>
          <ac:picMkLst>
            <pc:docMk/>
            <pc:sldMk cId="0" sldId="263"/>
            <ac:picMk id="14" creationId="{37037414-57AA-F7D5-A288-6842C4631112}"/>
          </ac:picMkLst>
        </pc:picChg>
      </pc:sldChg>
      <pc:sldChg chg="modSp mod">
        <pc:chgData name="buvanesh s" userId="bfe0a96a4d05e6f8" providerId="LiveId" clId="{B2256ECB-A115-4627-99F8-DC25CE27BE68}" dt="2025-09-03T15:15:04.485" v="253" actId="20577"/>
        <pc:sldMkLst>
          <pc:docMk/>
          <pc:sldMk cId="0" sldId="264"/>
        </pc:sldMkLst>
        <pc:spChg chg="mod">
          <ac:chgData name="buvanesh s" userId="bfe0a96a4d05e6f8" providerId="LiveId" clId="{B2256ECB-A115-4627-99F8-DC25CE27BE68}" dt="2025-09-03T15:15:04.485" v="253" actId="20577"/>
          <ac:spMkLst>
            <pc:docMk/>
            <pc:sldMk cId="0" sldId="264"/>
            <ac:spMk id="3" creationId="{B0F4792D-8A2E-279D-31B2-ADA91091F5B5}"/>
          </ac:spMkLst>
        </pc:spChg>
      </pc:sldChg>
      <pc:sldChg chg="del">
        <pc:chgData name="buvanesh s" userId="bfe0a96a4d05e6f8" providerId="LiveId" clId="{B2256ECB-A115-4627-99F8-DC25CE27BE68}" dt="2025-09-03T15:02:27.686" v="73" actId="2696"/>
        <pc:sldMkLst>
          <pc:docMk/>
          <pc:sldMk cId="1367147461" sldId="270"/>
        </pc:sldMkLst>
      </pc:sldChg>
      <pc:sldChg chg="addSp delSp modSp mod">
        <pc:chgData name="buvanesh s" userId="bfe0a96a4d05e6f8" providerId="LiveId" clId="{B2256ECB-A115-4627-99F8-DC25CE27BE68}" dt="2025-09-03T15:10:29.845" v="177" actId="1076"/>
        <pc:sldMkLst>
          <pc:docMk/>
          <pc:sldMk cId="2044877374" sldId="271"/>
        </pc:sldMkLst>
        <pc:picChg chg="add mod">
          <ac:chgData name="buvanesh s" userId="bfe0a96a4d05e6f8" providerId="LiveId" clId="{B2256ECB-A115-4627-99F8-DC25CE27BE68}" dt="2025-09-03T15:10:29.845" v="177" actId="1076"/>
          <ac:picMkLst>
            <pc:docMk/>
            <pc:sldMk cId="2044877374" sldId="271"/>
            <ac:picMk id="4" creationId="{F14BF654-9683-78CE-4D6B-D89F11C56539}"/>
          </ac:picMkLst>
        </pc:picChg>
        <pc:picChg chg="del">
          <ac:chgData name="buvanesh s" userId="bfe0a96a4d05e6f8" providerId="LiveId" clId="{B2256ECB-A115-4627-99F8-DC25CE27BE68}" dt="2025-09-03T15:02:33.194" v="74" actId="21"/>
          <ac:picMkLst>
            <pc:docMk/>
            <pc:sldMk cId="2044877374" sldId="271"/>
            <ac:picMk id="5" creationId="{77E9955C-017E-6264-2387-E87ACCE3B742}"/>
          </ac:picMkLst>
        </pc:picChg>
      </pc:sldChg>
      <pc:sldChg chg="addSp delSp modSp mod">
        <pc:chgData name="buvanesh s" userId="bfe0a96a4d05e6f8" providerId="LiveId" clId="{B2256ECB-A115-4627-99F8-DC25CE27BE68}" dt="2025-09-03T15:11:15.477" v="183" actId="14100"/>
        <pc:sldMkLst>
          <pc:docMk/>
          <pc:sldMk cId="590575399" sldId="272"/>
        </pc:sldMkLst>
        <pc:picChg chg="del">
          <ac:chgData name="buvanesh s" userId="bfe0a96a4d05e6f8" providerId="LiveId" clId="{B2256ECB-A115-4627-99F8-DC25CE27BE68}" dt="2025-09-03T15:02:36.834" v="75" actId="21"/>
          <ac:picMkLst>
            <pc:docMk/>
            <pc:sldMk cId="590575399" sldId="272"/>
            <ac:picMk id="5" creationId="{8F676E5E-DCAF-3B6B-FFB8-DB1FE4AEBCA8}"/>
          </ac:picMkLst>
        </pc:picChg>
        <pc:picChg chg="add mod">
          <ac:chgData name="buvanesh s" userId="bfe0a96a4d05e6f8" providerId="LiveId" clId="{B2256ECB-A115-4627-99F8-DC25CE27BE68}" dt="2025-09-03T15:11:15.477" v="183" actId="14100"/>
          <ac:picMkLst>
            <pc:docMk/>
            <pc:sldMk cId="590575399" sldId="272"/>
            <ac:picMk id="6" creationId="{CC704DB4-0708-CA02-40A5-618ABC37EA7B}"/>
          </ac:picMkLst>
        </pc:picChg>
      </pc:sldChg>
      <pc:sldChg chg="addSp delSp modSp mod">
        <pc:chgData name="buvanesh s" userId="bfe0a96a4d05e6f8" providerId="LiveId" clId="{B2256ECB-A115-4627-99F8-DC25CE27BE68}" dt="2025-09-03T15:12:40.790" v="191" actId="1076"/>
        <pc:sldMkLst>
          <pc:docMk/>
          <pc:sldMk cId="3935734217" sldId="273"/>
        </pc:sldMkLst>
        <pc:picChg chg="del">
          <ac:chgData name="buvanesh s" userId="bfe0a96a4d05e6f8" providerId="LiveId" clId="{B2256ECB-A115-4627-99F8-DC25CE27BE68}" dt="2025-09-03T15:02:44.563" v="77" actId="21"/>
          <ac:picMkLst>
            <pc:docMk/>
            <pc:sldMk cId="3935734217" sldId="273"/>
            <ac:picMk id="4" creationId="{B296D424-8AFF-4968-ACB6-030FA7456930}"/>
          </ac:picMkLst>
        </pc:picChg>
        <pc:picChg chg="add mod">
          <ac:chgData name="buvanesh s" userId="bfe0a96a4d05e6f8" providerId="LiveId" clId="{B2256ECB-A115-4627-99F8-DC25CE27BE68}" dt="2025-09-03T15:12:40.790" v="191" actId="1076"/>
          <ac:picMkLst>
            <pc:docMk/>
            <pc:sldMk cId="3935734217" sldId="273"/>
            <ac:picMk id="5" creationId="{6B55A53E-E672-FCCE-9952-E7B7AB994D9D}"/>
          </ac:picMkLst>
        </pc:picChg>
      </pc:sldChg>
      <pc:sldChg chg="addSp delSp modSp mod">
        <pc:chgData name="buvanesh s" userId="bfe0a96a4d05e6f8" providerId="LiveId" clId="{B2256ECB-A115-4627-99F8-DC25CE27BE68}" dt="2025-09-03T15:13:12.138" v="197" actId="1076"/>
        <pc:sldMkLst>
          <pc:docMk/>
          <pc:sldMk cId="4169776786" sldId="274"/>
        </pc:sldMkLst>
        <pc:picChg chg="del">
          <ac:chgData name="buvanesh s" userId="bfe0a96a4d05e6f8" providerId="LiveId" clId="{B2256ECB-A115-4627-99F8-DC25CE27BE68}" dt="2025-09-03T15:02:48.104" v="78" actId="21"/>
          <ac:picMkLst>
            <pc:docMk/>
            <pc:sldMk cId="4169776786" sldId="274"/>
            <ac:picMk id="4" creationId="{8EF9C0FD-B621-A78F-E53A-85DEDAB47CAE}"/>
          </ac:picMkLst>
        </pc:picChg>
        <pc:picChg chg="add mod">
          <ac:chgData name="buvanesh s" userId="bfe0a96a4d05e6f8" providerId="LiveId" clId="{B2256ECB-A115-4627-99F8-DC25CE27BE68}" dt="2025-09-03T15:13:12.138" v="197" actId="1076"/>
          <ac:picMkLst>
            <pc:docMk/>
            <pc:sldMk cId="4169776786" sldId="274"/>
            <ac:picMk id="5" creationId="{D764D67E-54E4-EE86-80D0-9EAE57135966}"/>
          </ac:picMkLst>
        </pc:picChg>
      </pc:sldChg>
      <pc:sldChg chg="addSp delSp modSp del mod">
        <pc:chgData name="buvanesh s" userId="bfe0a96a4d05e6f8" providerId="LiveId" clId="{B2256ECB-A115-4627-99F8-DC25CE27BE68}" dt="2025-09-03T15:12:19.580" v="186" actId="2696"/>
        <pc:sldMkLst>
          <pc:docMk/>
          <pc:sldMk cId="3636976922" sldId="275"/>
        </pc:sldMkLst>
        <pc:picChg chg="add del mod">
          <ac:chgData name="buvanesh s" userId="bfe0a96a4d05e6f8" providerId="LiveId" clId="{B2256ECB-A115-4627-99F8-DC25CE27BE68}" dt="2025-09-03T15:11:28.475" v="185" actId="21"/>
          <ac:picMkLst>
            <pc:docMk/>
            <pc:sldMk cId="3636976922" sldId="275"/>
            <ac:picMk id="4" creationId="{8AD33BF1-14FE-FF50-1265-BEC556801E4B}"/>
          </ac:picMkLst>
        </pc:picChg>
        <pc:picChg chg="del">
          <ac:chgData name="buvanesh s" userId="bfe0a96a4d05e6f8" providerId="LiveId" clId="{B2256ECB-A115-4627-99F8-DC25CE27BE68}" dt="2025-09-03T15:02:40.692" v="76" actId="21"/>
          <ac:picMkLst>
            <pc:docMk/>
            <pc:sldMk cId="3636976922" sldId="275"/>
            <ac:picMk id="7" creationId="{AD63F6CF-2A34-6765-E388-8F21557944DC}"/>
          </ac:picMkLst>
        </pc:picChg>
      </pc:sldChg>
      <pc:sldChg chg="modSp mod">
        <pc:chgData name="buvanesh s" userId="bfe0a96a4d05e6f8" providerId="LiveId" clId="{B2256ECB-A115-4627-99F8-DC25CE27BE68}" dt="2025-09-03T15:02:59.995" v="156" actId="20577"/>
        <pc:sldMkLst>
          <pc:docMk/>
          <pc:sldMk cId="1489018190" sldId="277"/>
        </pc:sldMkLst>
        <pc:spChg chg="mod">
          <ac:chgData name="buvanesh s" userId="bfe0a96a4d05e6f8" providerId="LiveId" clId="{B2256ECB-A115-4627-99F8-DC25CE27BE68}" dt="2025-09-03T15:02:59.995" v="156" actId="20577"/>
          <ac:spMkLst>
            <pc:docMk/>
            <pc:sldMk cId="1489018190" sldId="277"/>
            <ac:spMk id="5" creationId="{ABA0CADB-3E55-3AB2-9AB8-6F81EFD238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vsrirambca24aascc-hub.github.io/TNSDC-FWD-Digitalportfol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7662" y="20243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774900"/>
            <a:ext cx="8610600" cy="2677656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 dirty="0"/>
              <a:t>STUDENT NAME: SRIRAM.V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REGISTER NO AND NMID: 212405387 AND EFE317D157068B1B8684117BAF3238C6</a:t>
            </a:r>
            <a:endParaRPr lang="en-US" sz="2400" b="1" i="1" dirty="0">
              <a:cs typeface="Calibri"/>
            </a:endParaRPr>
          </a:p>
          <a:p>
            <a:r>
              <a:rPr lang="en-US" sz="2400" b="1" i="1" dirty="0"/>
              <a:t>DEPARTMENT: BCA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COLLEGE: Apollo Arts And Science College Chennai /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MADRAS UNIVERSITY 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           </a:t>
            </a:r>
            <a:endParaRPr lang="en-US" sz="2400" b="1" i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41443" y="77302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DD9EED-9758-C55F-E04C-CB604013B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863" y="2513129"/>
            <a:ext cx="11106485" cy="27699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/>
              <a:t>BEFORE ADDING CSS   :                                                                        AFTER ADDING CSS: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4748C-AF72-BC40-B6D9-A55D4B6CB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1" y="3293806"/>
            <a:ext cx="4630993" cy="3116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037414-57AA-F7D5-A288-6842C4631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196" y="3265920"/>
            <a:ext cx="5281152" cy="30283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63C9-0E08-FB5D-1477-E2ED27F1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HOME SECTION: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BF654-9683-78CE-4D6B-D89F11C5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74" y="1691150"/>
            <a:ext cx="6991965" cy="414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7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40A3-A53B-1B98-4DFB-A12BBF15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ABOUT SECTION: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4BBE-9AF9-40FC-DA75-EC2741A16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8586966"/>
          </a:xfrm>
        </p:spPr>
        <p:txBody>
          <a:bodyPr wrap="square" lIns="0" tIns="0" rIns="0" bIns="0" anchor="t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04DB4-0708-CA02-40A5-618ABC37E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438400"/>
            <a:ext cx="8329152" cy="23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C158-E2B6-2098-65CB-17FD4A99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PROJECT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5A53E-E672-FCCE-9952-E7B7AB994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97" y="1945681"/>
            <a:ext cx="7935861" cy="368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3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0007-E548-2DCC-3BE3-A6DCC39D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CONTACT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4D67E-54E4-EE86-80D0-9EAE57135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1" y="1976284"/>
            <a:ext cx="7649496" cy="35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4FEA6-99EF-C846-0429-D61E9128A925}"/>
              </a:ext>
            </a:extLst>
          </p:cNvPr>
          <p:cNvSpPr txBox="1"/>
          <p:nvPr/>
        </p:nvSpPr>
        <p:spPr>
          <a:xfrm>
            <a:off x="592249" y="1695450"/>
            <a:ext cx="61038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The digital portfolio provides a modern way to present my skills and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It serves as a dynamic resume for professors, recruiters, and clients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Built with HTML, CSS, and JavaScript, it is responsive, interactive, and easy to update.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457C-C124-205F-6025-F041BAEC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GITHUB LINK: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0CADB-3E55-3AB2-9AB8-6F81EFD23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615381"/>
            <a:ext cx="10972800" cy="27699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https://vsrirambca24aascc-hub.github.io/TNSDC-FWD-Digitalportfolio/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961C0D-DA1B-28F9-9875-2CA86E1C60C0}"/>
              </a:ext>
            </a:extLst>
          </p:cNvPr>
          <p:cNvSpPr txBox="1"/>
          <p:nvPr/>
        </p:nvSpPr>
        <p:spPr>
          <a:xfrm>
            <a:off x="739775" y="2759364"/>
            <a:ext cx="5956300" cy="95410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800" b="1" i="1" dirty="0"/>
              <a:t>PERSONAL</a:t>
            </a:r>
            <a:r>
              <a:rPr lang="en-US" sz="2800" b="1" dirty="0"/>
              <a:t> PORTFOLIO WEBSITE USING FRONT-END </a:t>
            </a:r>
            <a:r>
              <a:rPr lang="en-US" sz="2800" b="1" i="1" dirty="0"/>
              <a:t>DEVELOPMENT</a:t>
            </a:r>
            <a:r>
              <a:rPr lang="en-US" sz="2800" b="1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2E92C-1C36-8F80-9E46-56B5E7254731}"/>
              </a:ext>
            </a:extLst>
          </p:cNvPr>
          <p:cNvSpPr txBox="1"/>
          <p:nvPr/>
        </p:nvSpPr>
        <p:spPr>
          <a:xfrm>
            <a:off x="5187318" y="252246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459163-E442-AC8A-C227-8923549A80D0}"/>
              </a:ext>
            </a:extLst>
          </p:cNvPr>
          <p:cNvSpPr txBox="1"/>
          <p:nvPr/>
        </p:nvSpPr>
        <p:spPr>
          <a:xfrm>
            <a:off x="5189425" y="251900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69108" y="1378334"/>
            <a:ext cx="5029200" cy="48320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FD926-A785-BC4D-6421-3949C21FB3DC}"/>
              </a:ext>
            </a:extLst>
          </p:cNvPr>
          <p:cNvSpPr txBox="1"/>
          <p:nvPr/>
        </p:nvSpPr>
        <p:spPr>
          <a:xfrm>
            <a:off x="642463" y="2106029"/>
            <a:ext cx="61038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Students often struggle to present their skills and projects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Static resumes don't reflect creativity, coding ability, or interactivity.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A need for a responsive personal portfolio website to showcase talent in a professional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E79972-BE11-44A0-6018-A8B8925E5BF1}"/>
              </a:ext>
            </a:extLst>
          </p:cNvPr>
          <p:cNvSpPr txBox="1"/>
          <p:nvPr/>
        </p:nvSpPr>
        <p:spPr>
          <a:xfrm>
            <a:off x="676274" y="2413337"/>
            <a:ext cx="61905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This project is a Responsive Portfolio Website created using HTML, CSS, and JavaScript.</a:t>
            </a:r>
          </a:p>
          <a:p>
            <a:r>
              <a:rPr lang="en-US" b="1" i="1"/>
              <a:t>Purpose: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Introduce myself (About 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Highlight skills (Frontend, Backend, 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Showcase projects with live demos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Provide easy contact options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EE1BF-80A8-6E6A-7044-2D63450EAB13}"/>
              </a:ext>
            </a:extLst>
          </p:cNvPr>
          <p:cNvSpPr txBox="1"/>
          <p:nvPr/>
        </p:nvSpPr>
        <p:spPr>
          <a:xfrm>
            <a:off x="904343" y="2313748"/>
            <a:ext cx="57917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1"/>
              <a:t>Recruiters - to check technical skills &amp; projects</a:t>
            </a:r>
          </a:p>
          <a:p>
            <a:pPr marL="342900" indent="-342900">
              <a:buFont typeface="+mj-lt"/>
              <a:buAutoNum type="arabicPeriod"/>
            </a:pPr>
            <a:endParaRPr lang="en-US" b="1" i="1"/>
          </a:p>
          <a:p>
            <a:pPr marL="342900" indent="-342900">
              <a:buFont typeface="+mj-lt"/>
              <a:buAutoNum type="arabicPeriod"/>
            </a:pPr>
            <a:r>
              <a:rPr lang="en-US" b="1" i="1"/>
              <a:t>Faculty &amp; Classmates - academic presentation</a:t>
            </a:r>
          </a:p>
          <a:p>
            <a:pPr marL="342900" indent="-342900">
              <a:buFont typeface="+mj-lt"/>
              <a:buAutoNum type="arabicPeriod"/>
            </a:pPr>
            <a:endParaRPr lang="en-US" b="1" i="1"/>
          </a:p>
          <a:p>
            <a:pPr marL="342900" indent="-342900">
              <a:buFont typeface="+mj-lt"/>
              <a:buAutoNum type="arabicPeriod"/>
            </a:pPr>
            <a:r>
              <a:rPr lang="en-US" b="1" i="1"/>
              <a:t>General Audience - online visibility &amp; networking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9743" y="1990114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AC20B-5867-49FF-25C5-993A8CF98B8D}"/>
              </a:ext>
            </a:extLst>
          </p:cNvPr>
          <p:cNvSpPr txBox="1"/>
          <p:nvPr/>
        </p:nvSpPr>
        <p:spPr>
          <a:xfrm>
            <a:off x="346879" y="2019300"/>
            <a:ext cx="61038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Development - HTML (structure), CSS (styling), JavaScript (interactivity).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Design - Font Awesome icons, custom images, profile photo.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Hosting &amp; Control - GitHub, GitHub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Features - Responsive design, smooth scrolling ,interactive buttons.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/>
                <a:cs typeface="Trebuchet MS"/>
              </a:rPr>
              <a:t>PO</a:t>
            </a:r>
            <a:r>
              <a:rPr lang="en-US" sz="4000" b="1" spc="15">
                <a:latin typeface="Trebuchet MS"/>
                <a:cs typeface="Trebuchet MS"/>
              </a:rPr>
              <a:t>R</a:t>
            </a:r>
            <a:r>
              <a:rPr lang="en-IN" sz="4000" b="1" spc="15">
                <a:latin typeface="Trebuchet MS"/>
                <a:cs typeface="Trebuchet MS"/>
              </a:rPr>
              <a:t>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4792D-8A2E-279D-31B2-ADA91091F5B5}"/>
              </a:ext>
            </a:extLst>
          </p:cNvPr>
          <p:cNvSpPr txBox="1"/>
          <p:nvPr/>
        </p:nvSpPr>
        <p:spPr>
          <a:xfrm>
            <a:off x="1396838" y="1552136"/>
            <a:ext cx="544648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Hero Section - Intro with creative background gradient.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About Me - Profile + short description.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Projects Showcase - Expense Tracker, Responsive Website, Weather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Contact Form - Easy communication option.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CC1A9-C60B-CF3D-F952-8A09D91F72CE}"/>
              </a:ext>
            </a:extLst>
          </p:cNvPr>
          <p:cNvSpPr txBox="1"/>
          <p:nvPr/>
        </p:nvSpPr>
        <p:spPr>
          <a:xfrm>
            <a:off x="1443790" y="2077648"/>
            <a:ext cx="74184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Fully responsive layout (works on mobile &amp; desktop).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Projects with short descriptions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Contact form for messages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Clean, colorful U l with modern design.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402</Words>
  <Application>Microsoft Office PowerPoint</Application>
  <PresentationFormat>Widescreen</PresentationFormat>
  <Paragraphs>115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HOME SECTION:</vt:lpstr>
      <vt:lpstr>ABOUT SECTION:</vt:lpstr>
      <vt:lpstr>PROJECT SECTION:</vt:lpstr>
      <vt:lpstr>CONTACT SECTION:</vt:lpstr>
      <vt:lpstr>CONCLUSION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buvanesh s</cp:lastModifiedBy>
  <cp:revision>3</cp:revision>
  <dcterms:created xsi:type="dcterms:W3CDTF">2024-03-29T15:07:22Z</dcterms:created>
  <dcterms:modified xsi:type="dcterms:W3CDTF">2025-09-03T15:15:10Z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