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6498-985E-4FEB-8F08-CE7D77E1C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4CECD-8858-48A4-A647-DEC829504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C104-6C6C-4549-8205-E263E6D5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26866-352E-4628-A7FA-065DB1C8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7ADF8-B2AE-4E2E-B4A3-C6429EDA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6892-064E-44AD-B3B0-BFB94A61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A4C5D-715C-4A22-B780-F93BAD2ED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BF27-5B8A-4555-A389-8D8FBFB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304B-F110-435D-A08F-19F94FC3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530F8-0E9A-4A54-B167-09B51211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8A02D-2177-41E5-AEE4-28F4E52D3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A7C6E-18C5-4FF2-B751-5102A64F6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E5B4-61B8-4216-B269-4B2272FE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BB94-834E-4E78-B19B-C0A07C56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C510-DDDD-4BD2-95F9-294EBB30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9F18-793E-4402-9617-265C0A0D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607C-4BA8-4F37-BC82-217C302F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1C3E5-81B3-4EF9-A9D6-3D5CCDAF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50E8-BDC9-4683-9282-BFB70467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68F1-71B3-4E76-8DDD-EF24EFE2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7270-8A32-4879-8066-62FB41A6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D4D18-A184-4BB4-9194-48CE63C6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8EE8-5494-4DD7-8C24-F3A948FA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A912-FD6E-4B98-8BF2-2B0A2A3A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3D1D-F395-4F4D-A141-7CE1A0F1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4454-94E5-46C2-892B-5BC86FAD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457D-965F-4741-ABA3-A6C13A4A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93D81-17FC-494A-883F-BBC0DEE14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43F80-6129-413D-9883-D31EF120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9EE64-7154-4C9E-A697-BA3B9D9F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8F48-F6F8-4ECB-9E20-C005E948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FFCD-8268-4622-9543-C47B6D75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D38B-3813-4042-9A80-73CDDC93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64F5-F451-4C0D-8B74-2E67E632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82040-26B2-41E7-A315-26111808E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33FFE-71E9-488B-AF6C-879E6A845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FB834-06F7-48B2-9051-C0DEA05F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5E629-8972-4125-B2E8-00F133CA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23900-8933-4528-B844-E451E110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839B-FD7D-4D84-A317-D691DB5E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FCE7F-709E-44AB-B71E-D20348C3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2C2AE-6F22-48C4-ACD6-E3FAACE9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3135E-684F-4DFC-BE6E-04458FDA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9DBE8-BBEE-4B73-AA03-9B7D6408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A9927-AF60-4251-8262-F85F02FA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7BEB5-FD78-45E3-ABA7-F91114B6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BF01-4914-45D2-9692-383332A7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6B1C-6021-4B45-BDAF-E02E19F4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3162F-77C4-4934-B9C5-84A1C92D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9622-E087-495A-BFFD-AF17986A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FD9A5-44A1-45E7-A418-03DDFA7F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1D7F-4CAC-4708-89AB-55C67084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07FF-1174-4594-B2B4-E20BFD03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7971-7AB3-4808-91BD-F944C1899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4D38F-9A22-4119-B00E-20FDEF6A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D82AD-5DBA-4DB4-BC9F-3523F34F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8F759-02A5-4D20-B86E-9E0E5205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C37B-040F-4180-90BC-A7F30146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BCDE6-787B-448C-AB18-DBA1CBCB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7D8D1-C785-4CFC-8344-1CE49E3B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6FF1-4A2B-4414-87F3-F34A286F1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FD8B4-776B-4301-ABCB-2A2C14321028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B00A-A5D6-4C9B-932D-4A85A1CD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746BB-E33B-46E0-BA1E-7B50A7B4D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C347-D153-4E22-B177-B00C8010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hamacoursemanagement.azurewebsites.net/swagger/index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Core/issues/136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CB74-2484-44B6-A212-14897DE78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173038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Chama Backend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0B8C1-39E8-4163-BF7C-E49B428F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" y="1135063"/>
            <a:ext cx="11344275" cy="1008062"/>
          </a:xfrm>
        </p:spPr>
        <p:txBody>
          <a:bodyPr/>
          <a:lstStyle/>
          <a:p>
            <a:pPr algn="l"/>
            <a:r>
              <a:rPr lang="en-US" dirty="0"/>
              <a:t>Solution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65F0D-6D60-4F19-ABA7-C963537CDC3B}"/>
              </a:ext>
            </a:extLst>
          </p:cNvPr>
          <p:cNvSpPr/>
          <p:nvPr/>
        </p:nvSpPr>
        <p:spPr>
          <a:xfrm>
            <a:off x="828675" y="1943100"/>
            <a:ext cx="2962275" cy="100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Chama.CourseManagement.WebService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0BC52-54CB-41D4-A100-F65D057F4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60" y="2683952"/>
            <a:ext cx="780290" cy="7802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FF007D-5319-4D47-902E-F5F0953D1E68}"/>
              </a:ext>
            </a:extLst>
          </p:cNvPr>
          <p:cNvCxnSpPr>
            <a:stCxn id="5" idx="3"/>
          </p:cNvCxnSpPr>
          <p:nvPr/>
        </p:nvCxnSpPr>
        <p:spPr>
          <a:xfrm>
            <a:off x="3790950" y="2447131"/>
            <a:ext cx="1421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5C51F60-5E49-49AE-8FB8-80B4F6264B18}"/>
              </a:ext>
            </a:extLst>
          </p:cNvPr>
          <p:cNvSpPr/>
          <p:nvPr/>
        </p:nvSpPr>
        <p:spPr>
          <a:xfrm>
            <a:off x="5212080" y="1820942"/>
            <a:ext cx="2962275" cy="1008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CourseManagement</a:t>
            </a:r>
            <a:r>
              <a:rPr lang="en-US" dirty="0">
                <a:solidFill>
                  <a:schemeClr val="tx1"/>
                </a:solidFill>
              </a:rPr>
              <a:t> 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(Azure SQL)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ED0F77-3B6C-4C93-BF74-9EE048B3C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62" y="2627516"/>
            <a:ext cx="780290" cy="780290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D235B40-6F2C-4F76-BDF5-925FE5A62C7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510949" y="2750026"/>
            <a:ext cx="955679" cy="1357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1EA0C0-B021-475F-B4AD-EDFB5C6CC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64" y="3516697"/>
            <a:ext cx="780290" cy="7802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CDC68EA-3902-4A0E-8E3E-AD3B8D737FF5}"/>
              </a:ext>
            </a:extLst>
          </p:cNvPr>
          <p:cNvSpPr/>
          <p:nvPr/>
        </p:nvSpPr>
        <p:spPr>
          <a:xfrm>
            <a:off x="5212080" y="3493594"/>
            <a:ext cx="2962275" cy="803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Chama.CourseManagement.Webjob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B000D6-B687-40CB-9C92-D9C0514F5D5A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4448054" y="3895291"/>
            <a:ext cx="764026" cy="1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CFD680-3152-43E6-831E-E99818CDE5A5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V="1">
            <a:off x="6693218" y="2829004"/>
            <a:ext cx="0" cy="66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955CA97-2D7A-4572-A8F4-EF1634F83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00" y="3602485"/>
            <a:ext cx="780290" cy="7802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41A58D-2CC0-4271-BC29-8255FCB74BB6}"/>
              </a:ext>
            </a:extLst>
          </p:cNvPr>
          <p:cNvSpPr txBox="1"/>
          <p:nvPr/>
        </p:nvSpPr>
        <p:spPr>
          <a:xfrm>
            <a:off x="508000" y="5100320"/>
            <a:ext cx="882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Swagger Endpoint - </a:t>
            </a:r>
            <a:r>
              <a:rPr lang="en-US" dirty="0">
                <a:hlinkClick r:id="rId5"/>
              </a:rPr>
              <a:t>https://chamacoursemanagement.azurewebsites.net/swagger/index.html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7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C549-3CCA-4C7C-A92C-2C2CBB07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5275-12E6-4A4C-9EC8-64980B7D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 Runtime - </a:t>
            </a:r>
            <a:r>
              <a:rPr lang="en-US" sz="1600" dirty="0" err="1"/>
              <a:t>.Net</a:t>
            </a:r>
            <a:r>
              <a:rPr lang="en-US" sz="1600" dirty="0"/>
              <a:t> Core 2.1</a:t>
            </a:r>
          </a:p>
          <a:p>
            <a:r>
              <a:rPr lang="en-US" sz="1600" dirty="0"/>
              <a:t> Web Framework- </a:t>
            </a:r>
            <a:r>
              <a:rPr lang="en-US" sz="1600" dirty="0" err="1"/>
              <a:t>Asp.Net</a:t>
            </a:r>
            <a:r>
              <a:rPr lang="en-US" sz="1600" dirty="0"/>
              <a:t> core</a:t>
            </a:r>
          </a:p>
          <a:p>
            <a:r>
              <a:rPr lang="en-US" sz="1600" dirty="0"/>
              <a:t> Unit tests - </a:t>
            </a:r>
            <a:r>
              <a:rPr lang="en-US" sz="1600" dirty="0" err="1"/>
              <a:t>XUnit</a:t>
            </a:r>
            <a:r>
              <a:rPr lang="en-US" sz="1600" dirty="0"/>
              <a:t> with </a:t>
            </a:r>
            <a:r>
              <a:rPr lang="en-US" sz="1600" dirty="0" err="1"/>
              <a:t>Moq</a:t>
            </a:r>
            <a:r>
              <a:rPr lang="en-US" sz="1600" dirty="0"/>
              <a:t>, </a:t>
            </a:r>
            <a:r>
              <a:rPr lang="en-US" sz="1600" dirty="0" err="1"/>
              <a:t>Autofixture</a:t>
            </a:r>
            <a:r>
              <a:rPr lang="en-US" sz="1600" dirty="0"/>
              <a:t> and Fluent assertions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Asp.Net</a:t>
            </a:r>
            <a:r>
              <a:rPr lang="en-US" sz="1600" dirty="0"/>
              <a:t> WebAPI2 follows Domain Driven Design in conjunction with CQRS (Command Query Responsibility Segregation). </a:t>
            </a:r>
          </a:p>
          <a:p>
            <a:r>
              <a:rPr lang="en-US" sz="1600" dirty="0"/>
              <a:t>Entity framework is used as the ORM. In this prototype, code first approach is followed and Azure SQL database is used as the data store.</a:t>
            </a:r>
          </a:p>
          <a:p>
            <a:r>
              <a:rPr lang="en-US" sz="1600" dirty="0"/>
              <a:t>Async/Await is used wherever applicable for the overall performance efficiency of the web application.</a:t>
            </a:r>
          </a:p>
          <a:p>
            <a:r>
              <a:rPr lang="en-US" sz="1600" dirty="0"/>
              <a:t>Used </a:t>
            </a:r>
            <a:r>
              <a:rPr lang="en-US" sz="1600" dirty="0" err="1"/>
              <a:t>ApplicationIntent</a:t>
            </a:r>
            <a:r>
              <a:rPr lang="en-US" sz="1600" dirty="0"/>
              <a:t>- </a:t>
            </a:r>
            <a:r>
              <a:rPr lang="en-US" sz="1600" dirty="0" err="1"/>
              <a:t>Readonly</a:t>
            </a:r>
            <a:r>
              <a:rPr lang="en-US" sz="1600" dirty="0"/>
              <a:t> for reporting queries which would improve the database utilization by executing the queries in Azure SQL read only replicas when scaled to Premium tier.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051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A7E7-1AC8-4A8D-A7BA-0D07F046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5D80-FF01-4ACB-934E-B0417576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and Entity framework core so that the application can be deployed to Linux.</a:t>
            </a:r>
          </a:p>
          <a:p>
            <a:r>
              <a:rPr lang="en-US" dirty="0"/>
              <a:t>Used API versioning /v2 in the URI path than in the headers for clear understanding. </a:t>
            </a:r>
          </a:p>
        </p:txBody>
      </p:sp>
    </p:spTree>
    <p:extLst>
      <p:ext uri="{BB962C8B-B14F-4D97-AF65-F5344CB8AC3E}">
        <p14:creationId xmlns:p14="http://schemas.microsoft.com/office/powerpoint/2010/main" val="344524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00E1-D855-4923-A468-AD9883F4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F382-6130-413C-B2D9-02DDF12B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scale out</a:t>
            </a:r>
          </a:p>
          <a:p>
            <a:pPr lvl="1"/>
            <a:r>
              <a:rPr lang="en-US" dirty="0"/>
              <a:t>Azure app service can be auto scaled out based on the utilization. </a:t>
            </a:r>
          </a:p>
          <a:p>
            <a:pPr lvl="1"/>
            <a:r>
              <a:rPr lang="en-US" dirty="0"/>
              <a:t>Since the sign up process is decoupled through a brokered messaging platform (Service bus queue), the consumer (</a:t>
            </a:r>
            <a:r>
              <a:rPr lang="en-US" dirty="0" err="1"/>
              <a:t>webjob</a:t>
            </a:r>
            <a:r>
              <a:rPr lang="en-US" dirty="0"/>
              <a:t>) can be scaled out based on the needs.</a:t>
            </a:r>
          </a:p>
          <a:p>
            <a:r>
              <a:rPr lang="en-US" dirty="0"/>
              <a:t>Querying </a:t>
            </a:r>
          </a:p>
          <a:p>
            <a:pPr lvl="1"/>
            <a:r>
              <a:rPr lang="en-US" dirty="0"/>
              <a:t>Leveraged Application Intent as </a:t>
            </a:r>
            <a:r>
              <a:rPr lang="en-US" dirty="0" err="1"/>
              <a:t>Readonly</a:t>
            </a:r>
            <a:r>
              <a:rPr lang="en-US" dirty="0"/>
              <a:t> to reduce the impact in the primary transactional database</a:t>
            </a:r>
          </a:p>
          <a:p>
            <a:pPr lvl="1"/>
            <a:r>
              <a:rPr lang="en-US" dirty="0"/>
              <a:t>Paginated the response to avoid database throttling.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4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EFAE-D174-45AB-882D-344B5D13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71BA-C302-494D-BFCB-F30F0187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doesn’t support straightforward many to many relationship. Solved using a workaround of creating mapping entity. </a:t>
            </a:r>
          </a:p>
          <a:p>
            <a:pPr marL="0" indent="0">
              <a:buNone/>
            </a:pPr>
            <a:r>
              <a:rPr lang="en-US" dirty="0"/>
              <a:t>Issue tracker </a:t>
            </a:r>
            <a:r>
              <a:rPr lang="en-US" dirty="0" err="1"/>
              <a:t>url</a:t>
            </a:r>
            <a:r>
              <a:rPr lang="en-US" dirty="0"/>
              <a:t> in EF </a:t>
            </a:r>
            <a:r>
              <a:rPr lang="en-US" dirty="0">
                <a:hlinkClick r:id="rId2"/>
              </a:rPr>
              <a:t>https://github.com/aspnet/EntityFrameworkCore/issues/1368</a:t>
            </a:r>
            <a:endParaRPr lang="en-US" dirty="0"/>
          </a:p>
          <a:p>
            <a:r>
              <a:rPr lang="en-US" dirty="0"/>
              <a:t>Dependency injection workflows got changed in </a:t>
            </a:r>
            <a:r>
              <a:rPr lang="en-US" dirty="0" err="1"/>
              <a:t>.Net</a:t>
            </a:r>
            <a:r>
              <a:rPr lang="en-US" dirty="0"/>
              <a:t> core for Azure </a:t>
            </a:r>
            <a:r>
              <a:rPr lang="en-US" dirty="0" err="1"/>
              <a:t>webjob</a:t>
            </a:r>
            <a:r>
              <a:rPr lang="en-US" dirty="0"/>
              <a:t> when compared to </a:t>
            </a:r>
            <a:r>
              <a:rPr lang="en-US" dirty="0" err="1"/>
              <a:t>.Net</a:t>
            </a:r>
            <a:r>
              <a:rPr lang="en-US" dirty="0"/>
              <a:t> 4.6 . Took some time to figure out the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687A-2240-4266-ACAC-CF706514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2CB7-8EA5-40FE-8A39-D5246205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Insights logging</a:t>
            </a:r>
          </a:p>
          <a:p>
            <a:r>
              <a:rPr lang="en-US" dirty="0"/>
              <a:t>Exception handling (custom exception)</a:t>
            </a:r>
          </a:p>
          <a:p>
            <a:r>
              <a:rPr lang="en-US" dirty="0"/>
              <a:t>Using a </a:t>
            </a:r>
            <a:r>
              <a:rPr lang="en-US" dirty="0" err="1"/>
              <a:t>datawarehousing</a:t>
            </a:r>
            <a:r>
              <a:rPr lang="en-US" dirty="0"/>
              <a:t> or non-transactional database for analytics use case rather than exposing them through APIs.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2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Chama Backend Assignment</vt:lpstr>
      <vt:lpstr>Tools and Technologies</vt:lpstr>
      <vt:lpstr>Technology Decisions</vt:lpstr>
      <vt:lpstr>Solution</vt:lpstr>
      <vt:lpstr>Problems Faced</vt:lpstr>
      <vt:lpstr>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 Backend Assignment</dc:title>
  <dc:creator>Sriram</dc:creator>
  <cp:lastModifiedBy>Archana Vijaykumar</cp:lastModifiedBy>
  <cp:revision>5</cp:revision>
  <dcterms:created xsi:type="dcterms:W3CDTF">2019-02-26T18:06:12Z</dcterms:created>
  <dcterms:modified xsi:type="dcterms:W3CDTF">2019-02-26T18:44:35Z</dcterms:modified>
</cp:coreProperties>
</file>