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2" r:id="rId6"/>
    <p:sldId id="290" r:id="rId7"/>
    <p:sldId id="278" r:id="rId8"/>
    <p:sldId id="279" r:id="rId9"/>
    <p:sldId id="265" r:id="rId10"/>
    <p:sldId id="280" r:id="rId11"/>
    <p:sldId id="289" r:id="rId12"/>
    <p:sldId id="285" r:id="rId13"/>
    <p:sldId id="288" r:id="rId14"/>
    <p:sldId id="284" r:id="rId15"/>
    <p:sldId id="283" r:id="rId16"/>
    <p:sldId id="282" r:id="rId17"/>
    <p:sldId id="281" r:id="rId18"/>
    <p:sldId id="286" r:id="rId19"/>
    <p:sldId id="287" r:id="rId20"/>
    <p:sldId id="297" r:id="rId21"/>
    <p:sldId id="298" r:id="rId22"/>
    <p:sldId id="299" r:id="rId23"/>
    <p:sldId id="300" r:id="rId24"/>
    <p:sldId id="291" r:id="rId25"/>
    <p:sldId id="292" r:id="rId26"/>
    <p:sldId id="293" r:id="rId27"/>
    <p:sldId id="294" r:id="rId28"/>
    <p:sldId id="295" r:id="rId29"/>
    <p:sldId id="296" r:id="rId30"/>
    <p:sldId id="269" r:id="rId31"/>
    <p:sldId id="270" r:id="rId32"/>
    <p:sldId id="267" r:id="rId33"/>
    <p:sldId id="268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7" d="100"/>
          <a:sy n="77" d="100"/>
        </p:scale>
        <p:origin x="-1632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image" Target="../media/image25.png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1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20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image" Target="../media/image30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43.png"/><Relationship Id="rId1" Type="http://schemas.openxmlformats.org/officeDocument/2006/relationships/image" Target="../media/image25.png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24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28" Type="http://schemas.openxmlformats.org/officeDocument/2006/relationships/image" Target="../media/image18.png"/><Relationship Id="rId10" Type="http://schemas.openxmlformats.org/officeDocument/2006/relationships/image" Target="../media/image35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E1ED9-EF9A-4B56-B19F-9315C415420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F3AF5D-624E-4720-800F-2830EC9BB212}">
      <dgm:prSet phldrT="[Text]"/>
      <dgm:spPr/>
      <dgm:t>
        <a:bodyPr/>
        <a:lstStyle/>
        <a:p>
          <a:r>
            <a:rPr lang="en-US" dirty="0" smtClean="0"/>
            <a:t>Understanding Riveting Process</a:t>
          </a:r>
          <a:endParaRPr lang="en-IN" dirty="0"/>
        </a:p>
      </dgm:t>
    </dgm:pt>
    <dgm:pt modelId="{BFD4B5C3-DE55-41E0-8AB5-C085844A750A}" type="parTrans" cxnId="{56FE9132-D97C-438A-BBA5-D3AF4D2F2052}">
      <dgm:prSet/>
      <dgm:spPr/>
      <dgm:t>
        <a:bodyPr/>
        <a:lstStyle/>
        <a:p>
          <a:endParaRPr lang="en-IN"/>
        </a:p>
      </dgm:t>
    </dgm:pt>
    <dgm:pt modelId="{6947BAFF-51AF-423E-9450-1F641D9DCC74}" type="sibTrans" cxnId="{56FE9132-D97C-438A-BBA5-D3AF4D2F2052}">
      <dgm:prSet/>
      <dgm:spPr/>
      <dgm:t>
        <a:bodyPr/>
        <a:lstStyle/>
        <a:p>
          <a:endParaRPr lang="en-IN"/>
        </a:p>
      </dgm:t>
    </dgm:pt>
    <dgm:pt modelId="{B50902D7-B25C-4BDF-B0D3-A921286AFE80}">
      <dgm:prSet phldrT="[Text]" custT="1"/>
      <dgm:spPr/>
      <dgm:t>
        <a:bodyPr/>
        <a:lstStyle/>
        <a:p>
          <a:r>
            <a:rPr lang="en-IN" sz="1800" dirty="0" smtClean="0">
              <a:solidFill>
                <a:srgbClr val="00B0F0"/>
              </a:solidFill>
            </a:rPr>
            <a:t>Steps in the process</a:t>
          </a:r>
          <a:endParaRPr lang="en-IN" sz="1800" dirty="0">
            <a:solidFill>
              <a:srgbClr val="00B0F0"/>
            </a:solidFill>
          </a:endParaRPr>
        </a:p>
      </dgm:t>
    </dgm:pt>
    <dgm:pt modelId="{11292903-C15A-4D1D-A5B1-14C63884FA57}" type="parTrans" cxnId="{EC730940-886B-4BFE-8E49-8B9E3F12EEF3}">
      <dgm:prSet/>
      <dgm:spPr/>
      <dgm:t>
        <a:bodyPr/>
        <a:lstStyle/>
        <a:p>
          <a:endParaRPr lang="en-IN"/>
        </a:p>
      </dgm:t>
    </dgm:pt>
    <dgm:pt modelId="{1C31E970-6C76-47D4-9C8B-1F03E018FF37}" type="sibTrans" cxnId="{EC730940-886B-4BFE-8E49-8B9E3F12EEF3}">
      <dgm:prSet/>
      <dgm:spPr/>
      <dgm:t>
        <a:bodyPr/>
        <a:lstStyle/>
        <a:p>
          <a:endParaRPr lang="en-IN"/>
        </a:p>
      </dgm:t>
    </dgm:pt>
    <dgm:pt modelId="{F7B0F14F-9AFD-44B2-9F1E-88A5BEA4E3B8}">
      <dgm:prSet phldrT="[Text]" custT="1"/>
      <dgm:spPr/>
      <dgm:t>
        <a:bodyPr/>
        <a:lstStyle/>
        <a:p>
          <a:r>
            <a:rPr lang="en-IN" sz="1800" dirty="0" smtClean="0">
              <a:solidFill>
                <a:srgbClr val="00B0F0"/>
              </a:solidFill>
            </a:rPr>
            <a:t>Riveting logic with help of its sensor and actuators.</a:t>
          </a:r>
          <a:endParaRPr lang="en-IN" sz="1800" dirty="0">
            <a:solidFill>
              <a:srgbClr val="00B0F0"/>
            </a:solidFill>
          </a:endParaRPr>
        </a:p>
      </dgm:t>
    </dgm:pt>
    <dgm:pt modelId="{E785DB73-C6E7-4A5C-A996-539F56B3C014}" type="parTrans" cxnId="{C4C65855-2CCB-4443-9572-C8D970FF0947}">
      <dgm:prSet/>
      <dgm:spPr/>
      <dgm:t>
        <a:bodyPr/>
        <a:lstStyle/>
        <a:p>
          <a:endParaRPr lang="en-IN"/>
        </a:p>
      </dgm:t>
    </dgm:pt>
    <dgm:pt modelId="{775FC5D1-8D2B-49D3-B65F-93A393E2731A}" type="sibTrans" cxnId="{C4C65855-2CCB-4443-9572-C8D970FF0947}">
      <dgm:prSet/>
      <dgm:spPr/>
      <dgm:t>
        <a:bodyPr/>
        <a:lstStyle/>
        <a:p>
          <a:endParaRPr lang="en-IN"/>
        </a:p>
      </dgm:t>
    </dgm:pt>
    <dgm:pt modelId="{06E30EC5-90AB-4B93-B3D2-9A8DAFEA6DDD}">
      <dgm:prSet phldrT="[Text]"/>
      <dgm:spPr/>
      <dgm:t>
        <a:bodyPr/>
        <a:lstStyle/>
        <a:p>
          <a:r>
            <a:rPr lang="en-IN" dirty="0" smtClean="0"/>
            <a:t>Requirement Identification </a:t>
          </a:r>
          <a:endParaRPr lang="en-IN" dirty="0"/>
        </a:p>
      </dgm:t>
    </dgm:pt>
    <dgm:pt modelId="{C9C4673D-81FD-40A2-9E8A-9528B919D231}" type="parTrans" cxnId="{F4A32A5F-BC54-4B23-B0ED-9A124B214F58}">
      <dgm:prSet/>
      <dgm:spPr/>
      <dgm:t>
        <a:bodyPr/>
        <a:lstStyle/>
        <a:p>
          <a:endParaRPr lang="en-IN"/>
        </a:p>
      </dgm:t>
    </dgm:pt>
    <dgm:pt modelId="{A0B16D25-0D45-4770-951B-BDB899B0F3E6}" type="sibTrans" cxnId="{F4A32A5F-BC54-4B23-B0ED-9A124B214F58}">
      <dgm:prSet/>
      <dgm:spPr/>
      <dgm:t>
        <a:bodyPr/>
        <a:lstStyle/>
        <a:p>
          <a:endParaRPr lang="en-IN"/>
        </a:p>
      </dgm:t>
    </dgm:pt>
    <dgm:pt modelId="{4781388D-AABE-46EC-B1C2-5FF0F8771F7F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B0F0"/>
              </a:solidFill>
            </a:rPr>
            <a:t>Expectations from controller</a:t>
          </a:r>
          <a:endParaRPr lang="en-IN" sz="1800" dirty="0">
            <a:solidFill>
              <a:srgbClr val="00B0F0"/>
            </a:solidFill>
          </a:endParaRPr>
        </a:p>
      </dgm:t>
    </dgm:pt>
    <dgm:pt modelId="{A0628C36-05EF-4600-9E6E-DF7367959894}" type="parTrans" cxnId="{3A5E4DEE-44FE-44DF-A939-860DA4026B4C}">
      <dgm:prSet/>
      <dgm:spPr/>
      <dgm:t>
        <a:bodyPr/>
        <a:lstStyle/>
        <a:p>
          <a:endParaRPr lang="en-IN"/>
        </a:p>
      </dgm:t>
    </dgm:pt>
    <dgm:pt modelId="{23DAD61A-C394-42CC-BBC4-99A71D7B6F4E}" type="sibTrans" cxnId="{3A5E4DEE-44FE-44DF-A939-860DA4026B4C}">
      <dgm:prSet/>
      <dgm:spPr/>
      <dgm:t>
        <a:bodyPr/>
        <a:lstStyle/>
        <a:p>
          <a:endParaRPr lang="en-IN"/>
        </a:p>
      </dgm:t>
    </dgm:pt>
    <dgm:pt modelId="{C81BEE84-2C1E-4FA8-855C-3809DD013765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B0F0"/>
              </a:solidFill>
            </a:rPr>
            <a:t>Decision making for design</a:t>
          </a:r>
          <a:endParaRPr lang="en-IN" sz="1800" dirty="0">
            <a:solidFill>
              <a:srgbClr val="00B0F0"/>
            </a:solidFill>
          </a:endParaRPr>
        </a:p>
      </dgm:t>
    </dgm:pt>
    <dgm:pt modelId="{6614A4A5-16CD-4136-BC82-011D4192E0CE}" type="parTrans" cxnId="{38098130-50F0-4233-AB0D-EAFDB67E0FDA}">
      <dgm:prSet/>
      <dgm:spPr/>
      <dgm:t>
        <a:bodyPr/>
        <a:lstStyle/>
        <a:p>
          <a:endParaRPr lang="en-IN"/>
        </a:p>
      </dgm:t>
    </dgm:pt>
    <dgm:pt modelId="{D3936827-D7C3-4284-89E5-665BD1D37F54}" type="sibTrans" cxnId="{38098130-50F0-4233-AB0D-EAFDB67E0FDA}">
      <dgm:prSet/>
      <dgm:spPr/>
      <dgm:t>
        <a:bodyPr/>
        <a:lstStyle/>
        <a:p>
          <a:endParaRPr lang="en-IN"/>
        </a:p>
      </dgm:t>
    </dgm:pt>
    <dgm:pt modelId="{AE6AAC63-7C07-41A1-B8EB-61DCCE242623}">
      <dgm:prSet phldrT="[Text]"/>
      <dgm:spPr/>
      <dgm:t>
        <a:bodyPr/>
        <a:lstStyle/>
        <a:p>
          <a:r>
            <a:rPr lang="en-IN" dirty="0" smtClean="0"/>
            <a:t>Study of Available Solutions</a:t>
          </a:r>
          <a:endParaRPr lang="en-IN" dirty="0"/>
        </a:p>
      </dgm:t>
    </dgm:pt>
    <dgm:pt modelId="{5EA0EADE-9621-4D94-A8D6-43BABE0C10D7}" type="parTrans" cxnId="{D31BBB58-3981-489A-88B0-D9E389C5371B}">
      <dgm:prSet/>
      <dgm:spPr/>
      <dgm:t>
        <a:bodyPr/>
        <a:lstStyle/>
        <a:p>
          <a:endParaRPr lang="en-IN"/>
        </a:p>
      </dgm:t>
    </dgm:pt>
    <dgm:pt modelId="{3E573E34-ABCA-4306-9A07-E4E38B857057}" type="sibTrans" cxnId="{D31BBB58-3981-489A-88B0-D9E389C5371B}">
      <dgm:prSet/>
      <dgm:spPr/>
      <dgm:t>
        <a:bodyPr/>
        <a:lstStyle/>
        <a:p>
          <a:endParaRPr lang="en-IN"/>
        </a:p>
      </dgm:t>
    </dgm:pt>
    <dgm:pt modelId="{568488EF-166A-4CD9-9822-47485C8048B4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B0F0"/>
              </a:solidFill>
            </a:rPr>
            <a:t>Research for circuit </a:t>
          </a:r>
          <a:endParaRPr lang="en-IN" sz="1800" dirty="0">
            <a:solidFill>
              <a:srgbClr val="00B0F0"/>
            </a:solidFill>
          </a:endParaRPr>
        </a:p>
      </dgm:t>
    </dgm:pt>
    <dgm:pt modelId="{C0FEC852-EE6D-4C0A-A2F9-BA201B62C2FF}" type="parTrans" cxnId="{FF41DF6B-0EAC-4208-AE53-DD581A70EE33}">
      <dgm:prSet/>
      <dgm:spPr/>
      <dgm:t>
        <a:bodyPr/>
        <a:lstStyle/>
        <a:p>
          <a:endParaRPr lang="en-IN"/>
        </a:p>
      </dgm:t>
    </dgm:pt>
    <dgm:pt modelId="{681D45D2-E2C1-4B42-AA5D-E6D2D38C57CE}" type="sibTrans" cxnId="{FF41DF6B-0EAC-4208-AE53-DD581A70EE33}">
      <dgm:prSet/>
      <dgm:spPr/>
      <dgm:t>
        <a:bodyPr/>
        <a:lstStyle/>
        <a:p>
          <a:endParaRPr lang="en-IN"/>
        </a:p>
      </dgm:t>
    </dgm:pt>
    <dgm:pt modelId="{43AF5BC9-4291-4D3B-BF55-7EA3BF348B66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B0F0"/>
              </a:solidFill>
            </a:rPr>
            <a:t>Compatible components </a:t>
          </a:r>
          <a:endParaRPr lang="en-IN" sz="1800" dirty="0">
            <a:solidFill>
              <a:srgbClr val="00B0F0"/>
            </a:solidFill>
          </a:endParaRPr>
        </a:p>
      </dgm:t>
    </dgm:pt>
    <dgm:pt modelId="{EA934075-B938-4355-8A26-81E01863587C}" type="parTrans" cxnId="{E3EB1B22-6E48-475E-B4FF-ED59FDE95AAF}">
      <dgm:prSet/>
      <dgm:spPr/>
      <dgm:t>
        <a:bodyPr/>
        <a:lstStyle/>
        <a:p>
          <a:endParaRPr lang="en-IN"/>
        </a:p>
      </dgm:t>
    </dgm:pt>
    <dgm:pt modelId="{2213F567-52FF-480C-908E-E2734482BF23}" type="sibTrans" cxnId="{E3EB1B22-6E48-475E-B4FF-ED59FDE95AAF}">
      <dgm:prSet/>
      <dgm:spPr/>
      <dgm:t>
        <a:bodyPr/>
        <a:lstStyle/>
        <a:p>
          <a:endParaRPr lang="en-IN"/>
        </a:p>
      </dgm:t>
    </dgm:pt>
    <dgm:pt modelId="{13E05DC0-2111-4621-9BC3-6EA0B02F9A4F}">
      <dgm:prSet phldrT="[Text]"/>
      <dgm:spPr/>
      <dgm:t>
        <a:bodyPr/>
        <a:lstStyle/>
        <a:p>
          <a:r>
            <a:rPr lang="en-US" dirty="0" smtClean="0"/>
            <a:t>Design Proposal</a:t>
          </a:r>
          <a:endParaRPr lang="en-IN" dirty="0"/>
        </a:p>
      </dgm:t>
    </dgm:pt>
    <dgm:pt modelId="{C81FC5CF-5654-4569-8F27-C7DD4CA58792}" type="parTrans" cxnId="{846C4131-C63D-40AD-B9B3-74103C5ECCB6}">
      <dgm:prSet/>
      <dgm:spPr/>
      <dgm:t>
        <a:bodyPr/>
        <a:lstStyle/>
        <a:p>
          <a:endParaRPr lang="en-IN"/>
        </a:p>
      </dgm:t>
    </dgm:pt>
    <dgm:pt modelId="{AFD57E3E-068D-43A3-859A-59FCCBB6638B}" type="sibTrans" cxnId="{846C4131-C63D-40AD-B9B3-74103C5ECCB6}">
      <dgm:prSet/>
      <dgm:spPr/>
      <dgm:t>
        <a:bodyPr/>
        <a:lstStyle/>
        <a:p>
          <a:endParaRPr lang="en-IN"/>
        </a:p>
      </dgm:t>
    </dgm:pt>
    <dgm:pt modelId="{CEF1CA76-CFE2-4E34-8229-BF39BFA8D0ED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B0F0"/>
              </a:solidFill>
            </a:rPr>
            <a:t>Proposal of design</a:t>
          </a:r>
          <a:endParaRPr lang="en-IN" sz="1800" dirty="0">
            <a:solidFill>
              <a:srgbClr val="00B0F0"/>
            </a:solidFill>
          </a:endParaRPr>
        </a:p>
      </dgm:t>
    </dgm:pt>
    <dgm:pt modelId="{1D93F564-82A4-4003-B2B7-1FEECA61BAC0}" type="parTrans" cxnId="{FF93A86F-E6BD-4674-9990-35CBD474C2C5}">
      <dgm:prSet/>
      <dgm:spPr/>
      <dgm:t>
        <a:bodyPr/>
        <a:lstStyle/>
        <a:p>
          <a:endParaRPr lang="en-IN"/>
        </a:p>
      </dgm:t>
    </dgm:pt>
    <dgm:pt modelId="{3F35C282-A540-471D-9576-6DF531592BB3}" type="sibTrans" cxnId="{FF93A86F-E6BD-4674-9990-35CBD474C2C5}">
      <dgm:prSet/>
      <dgm:spPr/>
      <dgm:t>
        <a:bodyPr/>
        <a:lstStyle/>
        <a:p>
          <a:endParaRPr lang="en-IN"/>
        </a:p>
      </dgm:t>
    </dgm:pt>
    <dgm:pt modelId="{6747C4AC-1A54-46A6-8ABE-3BAF1FD19E5A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B0F0"/>
              </a:solidFill>
            </a:rPr>
            <a:t>Checking for its feasibility</a:t>
          </a:r>
          <a:endParaRPr lang="en-IN" sz="1800" dirty="0">
            <a:solidFill>
              <a:srgbClr val="00B0F0"/>
            </a:solidFill>
          </a:endParaRPr>
        </a:p>
      </dgm:t>
    </dgm:pt>
    <dgm:pt modelId="{D35AD0AF-5640-4834-AC46-C0844B3C733E}" type="parTrans" cxnId="{DEBEE3C9-1C07-4958-B7D1-0B9856F84EB0}">
      <dgm:prSet/>
      <dgm:spPr/>
      <dgm:t>
        <a:bodyPr/>
        <a:lstStyle/>
        <a:p>
          <a:endParaRPr lang="en-IN"/>
        </a:p>
      </dgm:t>
    </dgm:pt>
    <dgm:pt modelId="{561470A4-B803-49F6-846B-20B69B6A2AE7}" type="sibTrans" cxnId="{DEBEE3C9-1C07-4958-B7D1-0B9856F84EB0}">
      <dgm:prSet/>
      <dgm:spPr/>
      <dgm:t>
        <a:bodyPr/>
        <a:lstStyle/>
        <a:p>
          <a:endParaRPr lang="en-IN"/>
        </a:p>
      </dgm:t>
    </dgm:pt>
    <dgm:pt modelId="{80ED2AEC-FDF9-429F-AA60-D64B88199EAB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B0F0"/>
              </a:solidFill>
            </a:rPr>
            <a:t>Small rectifications (if required)</a:t>
          </a:r>
          <a:endParaRPr lang="en-IN" sz="1800" dirty="0">
            <a:solidFill>
              <a:srgbClr val="00B0F0"/>
            </a:solidFill>
          </a:endParaRPr>
        </a:p>
      </dgm:t>
    </dgm:pt>
    <dgm:pt modelId="{0160A062-F67F-463C-B0BB-CB4A161F5AB3}" type="parTrans" cxnId="{19ABFD10-F705-44B7-BA95-1269A22CD8B0}">
      <dgm:prSet/>
      <dgm:spPr/>
      <dgm:t>
        <a:bodyPr/>
        <a:lstStyle/>
        <a:p>
          <a:endParaRPr lang="en-IN"/>
        </a:p>
      </dgm:t>
    </dgm:pt>
    <dgm:pt modelId="{B4AF26AC-43C9-4219-864A-24F554AE41EA}" type="sibTrans" cxnId="{19ABFD10-F705-44B7-BA95-1269A22CD8B0}">
      <dgm:prSet/>
      <dgm:spPr/>
      <dgm:t>
        <a:bodyPr/>
        <a:lstStyle/>
        <a:p>
          <a:endParaRPr lang="en-IN"/>
        </a:p>
      </dgm:t>
    </dgm:pt>
    <dgm:pt modelId="{3F31D826-FBDE-4DEE-9137-FFCC44D3FD48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IN" dirty="0"/>
        </a:p>
      </dgm:t>
    </dgm:pt>
    <dgm:pt modelId="{56B97E8F-2D3C-472D-9F4D-C44CDA9AB52C}" type="parTrans" cxnId="{A38ADB4B-001D-443A-B594-36287C5AFA3F}">
      <dgm:prSet/>
      <dgm:spPr/>
      <dgm:t>
        <a:bodyPr/>
        <a:lstStyle/>
        <a:p>
          <a:endParaRPr lang="en-IN"/>
        </a:p>
      </dgm:t>
    </dgm:pt>
    <dgm:pt modelId="{07C7C141-1D53-424E-BA0E-3D2B642672B9}" type="sibTrans" cxnId="{A38ADB4B-001D-443A-B594-36287C5AFA3F}">
      <dgm:prSet/>
      <dgm:spPr/>
      <dgm:t>
        <a:bodyPr/>
        <a:lstStyle/>
        <a:p>
          <a:endParaRPr lang="en-IN"/>
        </a:p>
      </dgm:t>
    </dgm:pt>
    <dgm:pt modelId="{BF60855A-7156-4279-BB82-08BE6CE3099F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Implementing design after corrections</a:t>
          </a:r>
          <a:endParaRPr lang="en-IN" sz="1800" dirty="0">
            <a:solidFill>
              <a:srgbClr val="FF0000"/>
            </a:solidFill>
          </a:endParaRPr>
        </a:p>
      </dgm:t>
    </dgm:pt>
    <dgm:pt modelId="{2EDAFAC2-0935-45EA-9009-52CB1C0C6379}" type="parTrans" cxnId="{BD7A85C1-73BE-4BDD-9CEA-D0310525A430}">
      <dgm:prSet/>
      <dgm:spPr/>
      <dgm:t>
        <a:bodyPr/>
        <a:lstStyle/>
        <a:p>
          <a:endParaRPr lang="en-IN"/>
        </a:p>
      </dgm:t>
    </dgm:pt>
    <dgm:pt modelId="{4D13D387-21C4-4A49-BF6C-89575BF63855}" type="sibTrans" cxnId="{BD7A85C1-73BE-4BDD-9CEA-D0310525A430}">
      <dgm:prSet/>
      <dgm:spPr/>
      <dgm:t>
        <a:bodyPr/>
        <a:lstStyle/>
        <a:p>
          <a:endParaRPr lang="en-IN"/>
        </a:p>
      </dgm:t>
    </dgm:pt>
    <dgm:pt modelId="{C5412335-78F8-40E0-88A9-5DE7BDFD69C4}" type="pres">
      <dgm:prSet presAssocID="{2F8E1ED9-EF9A-4B56-B19F-9315C41542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201AE6-34EA-44FA-8DEA-E4C2C26FB852}" type="pres">
      <dgm:prSet presAssocID="{D4F3AF5D-624E-4720-800F-2830EC9BB212}" presName="linNode" presStyleCnt="0"/>
      <dgm:spPr/>
    </dgm:pt>
    <dgm:pt modelId="{8151DE8A-7058-426C-AB61-7F2A79166DC5}" type="pres">
      <dgm:prSet presAssocID="{D4F3AF5D-624E-4720-800F-2830EC9BB21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A54FA9-F547-48CC-8A25-46F9EBAF9A8E}" type="pres">
      <dgm:prSet presAssocID="{D4F3AF5D-624E-4720-800F-2830EC9BB21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863C4A-9B1F-45D7-8F08-15565996A8E0}" type="pres">
      <dgm:prSet presAssocID="{6947BAFF-51AF-423E-9450-1F641D9DCC74}" presName="sp" presStyleCnt="0"/>
      <dgm:spPr/>
    </dgm:pt>
    <dgm:pt modelId="{B5C45D71-C75B-44AF-8DCC-336D477BDCCC}" type="pres">
      <dgm:prSet presAssocID="{06E30EC5-90AB-4B93-B3D2-9A8DAFEA6DDD}" presName="linNode" presStyleCnt="0"/>
      <dgm:spPr/>
    </dgm:pt>
    <dgm:pt modelId="{3632431C-2A2F-45AF-B39C-DCFE95722208}" type="pres">
      <dgm:prSet presAssocID="{06E30EC5-90AB-4B93-B3D2-9A8DAFEA6DD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0F6416-811D-4E95-965B-FB040BD1B576}" type="pres">
      <dgm:prSet presAssocID="{06E30EC5-90AB-4B93-B3D2-9A8DAFEA6DD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384B19-BCEA-4FAC-B498-4A83A0D48904}" type="pres">
      <dgm:prSet presAssocID="{A0B16D25-0D45-4770-951B-BDB899B0F3E6}" presName="sp" presStyleCnt="0"/>
      <dgm:spPr/>
    </dgm:pt>
    <dgm:pt modelId="{4C28F507-80EB-4BCA-AA09-750D3493C117}" type="pres">
      <dgm:prSet presAssocID="{AE6AAC63-7C07-41A1-B8EB-61DCCE242623}" presName="linNode" presStyleCnt="0"/>
      <dgm:spPr/>
    </dgm:pt>
    <dgm:pt modelId="{DF8D5A21-A58B-4768-BAA1-053B62A51B5F}" type="pres">
      <dgm:prSet presAssocID="{AE6AAC63-7C07-41A1-B8EB-61DCCE24262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193DF0-61F6-4091-814B-BC5BA97B73E0}" type="pres">
      <dgm:prSet presAssocID="{AE6AAC63-7C07-41A1-B8EB-61DCCE24262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2D958B-37B0-4E1A-9B8C-29BF6D12679C}" type="pres">
      <dgm:prSet presAssocID="{3E573E34-ABCA-4306-9A07-E4E38B857057}" presName="sp" presStyleCnt="0"/>
      <dgm:spPr/>
    </dgm:pt>
    <dgm:pt modelId="{5A2F37A6-6AB2-400D-8B1A-3770F9286852}" type="pres">
      <dgm:prSet presAssocID="{13E05DC0-2111-4621-9BC3-6EA0B02F9A4F}" presName="linNode" presStyleCnt="0"/>
      <dgm:spPr/>
    </dgm:pt>
    <dgm:pt modelId="{A22B93B6-6AC1-4325-B0C2-4AC4E83EC930}" type="pres">
      <dgm:prSet presAssocID="{13E05DC0-2111-4621-9BC3-6EA0B02F9A4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0AD1D6-E91C-4C23-B74E-B32BB055A48C}" type="pres">
      <dgm:prSet presAssocID="{13E05DC0-2111-4621-9BC3-6EA0B02F9A4F}" presName="descendantText" presStyleLbl="alignAccFollowNode1" presStyleIdx="3" presStyleCnt="5" custLinFactNeighborX="-1564" custLinFactNeighborY="-1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D8D7A4-0A6C-4E94-BD09-142D969CC6F8}" type="pres">
      <dgm:prSet presAssocID="{AFD57E3E-068D-43A3-859A-59FCCBB6638B}" presName="sp" presStyleCnt="0"/>
      <dgm:spPr/>
    </dgm:pt>
    <dgm:pt modelId="{3142E643-5D47-4226-96F5-FA352871F179}" type="pres">
      <dgm:prSet presAssocID="{3F31D826-FBDE-4DEE-9137-FFCC44D3FD48}" presName="linNode" presStyleCnt="0"/>
      <dgm:spPr/>
    </dgm:pt>
    <dgm:pt modelId="{0807FDDB-29D3-4F14-AAE4-A592A1107F47}" type="pres">
      <dgm:prSet presAssocID="{3F31D826-FBDE-4DEE-9137-FFCC44D3FD4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D4AE53-7A62-4EC7-960E-8C84EAC0D19E}" type="pres">
      <dgm:prSet presAssocID="{3F31D826-FBDE-4DEE-9137-FFCC44D3FD4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BEE3C9-1C07-4958-B7D1-0B9856F84EB0}" srcId="{13E05DC0-2111-4621-9BC3-6EA0B02F9A4F}" destId="{6747C4AC-1A54-46A6-8ABE-3BAF1FD19E5A}" srcOrd="1" destOrd="0" parTransId="{D35AD0AF-5640-4834-AC46-C0844B3C733E}" sibTransId="{561470A4-B803-49F6-846B-20B69B6A2AE7}"/>
    <dgm:cxn modelId="{19ABFD10-F705-44B7-BA95-1269A22CD8B0}" srcId="{13E05DC0-2111-4621-9BC3-6EA0B02F9A4F}" destId="{80ED2AEC-FDF9-429F-AA60-D64B88199EAB}" srcOrd="2" destOrd="0" parTransId="{0160A062-F67F-463C-B0BB-CB4A161F5AB3}" sibTransId="{B4AF26AC-43C9-4219-864A-24F554AE41EA}"/>
    <dgm:cxn modelId="{76204EEA-61C2-4E24-853F-BC669DFA8F3A}" type="presOf" srcId="{AE6AAC63-7C07-41A1-B8EB-61DCCE242623}" destId="{DF8D5A21-A58B-4768-BAA1-053B62A51B5F}" srcOrd="0" destOrd="0" presId="urn:microsoft.com/office/officeart/2005/8/layout/vList5"/>
    <dgm:cxn modelId="{7FDFCF3B-E127-456D-8E6C-9BCCA6B02D71}" type="presOf" srcId="{3F31D826-FBDE-4DEE-9137-FFCC44D3FD48}" destId="{0807FDDB-29D3-4F14-AAE4-A592A1107F47}" srcOrd="0" destOrd="0" presId="urn:microsoft.com/office/officeart/2005/8/layout/vList5"/>
    <dgm:cxn modelId="{D31BBB58-3981-489A-88B0-D9E389C5371B}" srcId="{2F8E1ED9-EF9A-4B56-B19F-9315C4154206}" destId="{AE6AAC63-7C07-41A1-B8EB-61DCCE242623}" srcOrd="2" destOrd="0" parTransId="{5EA0EADE-9621-4D94-A8D6-43BABE0C10D7}" sibTransId="{3E573E34-ABCA-4306-9A07-E4E38B857057}"/>
    <dgm:cxn modelId="{30F4788E-8AF4-4EB7-972C-9E999DC97F60}" type="presOf" srcId="{F7B0F14F-9AFD-44B2-9F1E-88A5BEA4E3B8}" destId="{57A54FA9-F547-48CC-8A25-46F9EBAF9A8E}" srcOrd="0" destOrd="1" presId="urn:microsoft.com/office/officeart/2005/8/layout/vList5"/>
    <dgm:cxn modelId="{4E25FD03-86E3-4E22-B379-302EC3BCDA6D}" type="presOf" srcId="{43AF5BC9-4291-4D3B-BF55-7EA3BF348B66}" destId="{C8193DF0-61F6-4091-814B-BC5BA97B73E0}" srcOrd="0" destOrd="1" presId="urn:microsoft.com/office/officeart/2005/8/layout/vList5"/>
    <dgm:cxn modelId="{05B4F66C-C54F-43E7-807F-0B86B9A039A2}" type="presOf" srcId="{C81BEE84-2C1E-4FA8-855C-3809DD013765}" destId="{ED0F6416-811D-4E95-965B-FB040BD1B576}" srcOrd="0" destOrd="1" presId="urn:microsoft.com/office/officeart/2005/8/layout/vList5"/>
    <dgm:cxn modelId="{C4C65855-2CCB-4443-9572-C8D970FF0947}" srcId="{D4F3AF5D-624E-4720-800F-2830EC9BB212}" destId="{F7B0F14F-9AFD-44B2-9F1E-88A5BEA4E3B8}" srcOrd="1" destOrd="0" parTransId="{E785DB73-C6E7-4A5C-A996-539F56B3C014}" sibTransId="{775FC5D1-8D2B-49D3-B65F-93A393E2731A}"/>
    <dgm:cxn modelId="{A38ADB4B-001D-443A-B594-36287C5AFA3F}" srcId="{2F8E1ED9-EF9A-4B56-B19F-9315C4154206}" destId="{3F31D826-FBDE-4DEE-9137-FFCC44D3FD48}" srcOrd="4" destOrd="0" parTransId="{56B97E8F-2D3C-472D-9F4D-C44CDA9AB52C}" sibTransId="{07C7C141-1D53-424E-BA0E-3D2B642672B9}"/>
    <dgm:cxn modelId="{FF93A86F-E6BD-4674-9990-35CBD474C2C5}" srcId="{13E05DC0-2111-4621-9BC3-6EA0B02F9A4F}" destId="{CEF1CA76-CFE2-4E34-8229-BF39BFA8D0ED}" srcOrd="0" destOrd="0" parTransId="{1D93F564-82A4-4003-B2B7-1FEECA61BAC0}" sibTransId="{3F35C282-A540-471D-9576-6DF531592BB3}"/>
    <dgm:cxn modelId="{846C4131-C63D-40AD-B9B3-74103C5ECCB6}" srcId="{2F8E1ED9-EF9A-4B56-B19F-9315C4154206}" destId="{13E05DC0-2111-4621-9BC3-6EA0B02F9A4F}" srcOrd="3" destOrd="0" parTransId="{C81FC5CF-5654-4569-8F27-C7DD4CA58792}" sibTransId="{AFD57E3E-068D-43A3-859A-59FCCBB6638B}"/>
    <dgm:cxn modelId="{7AAC67B3-38D2-4864-9EB3-DDEF3322C904}" type="presOf" srcId="{D4F3AF5D-624E-4720-800F-2830EC9BB212}" destId="{8151DE8A-7058-426C-AB61-7F2A79166DC5}" srcOrd="0" destOrd="0" presId="urn:microsoft.com/office/officeart/2005/8/layout/vList5"/>
    <dgm:cxn modelId="{8FB80CA2-7080-4B27-8609-C4CEB3143C92}" type="presOf" srcId="{4781388D-AABE-46EC-B1C2-5FF0F8771F7F}" destId="{ED0F6416-811D-4E95-965B-FB040BD1B576}" srcOrd="0" destOrd="0" presId="urn:microsoft.com/office/officeart/2005/8/layout/vList5"/>
    <dgm:cxn modelId="{9175F619-179C-4917-9B8B-74A72FCF1F77}" type="presOf" srcId="{6747C4AC-1A54-46A6-8ABE-3BAF1FD19E5A}" destId="{E80AD1D6-E91C-4C23-B74E-B32BB055A48C}" srcOrd="0" destOrd="1" presId="urn:microsoft.com/office/officeart/2005/8/layout/vList5"/>
    <dgm:cxn modelId="{BD7A85C1-73BE-4BDD-9CEA-D0310525A430}" srcId="{3F31D826-FBDE-4DEE-9137-FFCC44D3FD48}" destId="{BF60855A-7156-4279-BB82-08BE6CE3099F}" srcOrd="0" destOrd="0" parTransId="{2EDAFAC2-0935-45EA-9009-52CB1C0C6379}" sibTransId="{4D13D387-21C4-4A49-BF6C-89575BF63855}"/>
    <dgm:cxn modelId="{E3A83608-041A-4EFF-8780-4E9E7B51C890}" type="presOf" srcId="{06E30EC5-90AB-4B93-B3D2-9A8DAFEA6DDD}" destId="{3632431C-2A2F-45AF-B39C-DCFE95722208}" srcOrd="0" destOrd="0" presId="urn:microsoft.com/office/officeart/2005/8/layout/vList5"/>
    <dgm:cxn modelId="{E3EB1B22-6E48-475E-B4FF-ED59FDE95AAF}" srcId="{AE6AAC63-7C07-41A1-B8EB-61DCCE242623}" destId="{43AF5BC9-4291-4D3B-BF55-7EA3BF348B66}" srcOrd="1" destOrd="0" parTransId="{EA934075-B938-4355-8A26-81E01863587C}" sibTransId="{2213F567-52FF-480C-908E-E2734482BF23}"/>
    <dgm:cxn modelId="{EC730940-886B-4BFE-8E49-8B9E3F12EEF3}" srcId="{D4F3AF5D-624E-4720-800F-2830EC9BB212}" destId="{B50902D7-B25C-4BDF-B0D3-A921286AFE80}" srcOrd="0" destOrd="0" parTransId="{11292903-C15A-4D1D-A5B1-14C63884FA57}" sibTransId="{1C31E970-6C76-47D4-9C8B-1F03E018FF37}"/>
    <dgm:cxn modelId="{3B32A5EB-A79C-4568-B378-10B4A6B232EF}" type="presOf" srcId="{13E05DC0-2111-4621-9BC3-6EA0B02F9A4F}" destId="{A22B93B6-6AC1-4325-B0C2-4AC4E83EC930}" srcOrd="0" destOrd="0" presId="urn:microsoft.com/office/officeart/2005/8/layout/vList5"/>
    <dgm:cxn modelId="{5FF2C42A-BE8A-4D23-9A69-432F79B19840}" type="presOf" srcId="{CEF1CA76-CFE2-4E34-8229-BF39BFA8D0ED}" destId="{E80AD1D6-E91C-4C23-B74E-B32BB055A48C}" srcOrd="0" destOrd="0" presId="urn:microsoft.com/office/officeart/2005/8/layout/vList5"/>
    <dgm:cxn modelId="{BDCA0AD7-B129-439A-8E22-9060EC41EDEA}" type="presOf" srcId="{2F8E1ED9-EF9A-4B56-B19F-9315C4154206}" destId="{C5412335-78F8-40E0-88A9-5DE7BDFD69C4}" srcOrd="0" destOrd="0" presId="urn:microsoft.com/office/officeart/2005/8/layout/vList5"/>
    <dgm:cxn modelId="{25861CB0-5526-4786-9A89-6EEF05CCF1EA}" type="presOf" srcId="{B50902D7-B25C-4BDF-B0D3-A921286AFE80}" destId="{57A54FA9-F547-48CC-8A25-46F9EBAF9A8E}" srcOrd="0" destOrd="0" presId="urn:microsoft.com/office/officeart/2005/8/layout/vList5"/>
    <dgm:cxn modelId="{3A5E4DEE-44FE-44DF-A939-860DA4026B4C}" srcId="{06E30EC5-90AB-4B93-B3D2-9A8DAFEA6DDD}" destId="{4781388D-AABE-46EC-B1C2-5FF0F8771F7F}" srcOrd="0" destOrd="0" parTransId="{A0628C36-05EF-4600-9E6E-DF7367959894}" sibTransId="{23DAD61A-C394-42CC-BBC4-99A71D7B6F4E}"/>
    <dgm:cxn modelId="{E9B4C4C0-4084-4C3F-9E70-AA54550FB95F}" type="presOf" srcId="{BF60855A-7156-4279-BB82-08BE6CE3099F}" destId="{00D4AE53-7A62-4EC7-960E-8C84EAC0D19E}" srcOrd="0" destOrd="0" presId="urn:microsoft.com/office/officeart/2005/8/layout/vList5"/>
    <dgm:cxn modelId="{FF41DF6B-0EAC-4208-AE53-DD581A70EE33}" srcId="{AE6AAC63-7C07-41A1-B8EB-61DCCE242623}" destId="{568488EF-166A-4CD9-9822-47485C8048B4}" srcOrd="0" destOrd="0" parTransId="{C0FEC852-EE6D-4C0A-A2F9-BA201B62C2FF}" sibTransId="{681D45D2-E2C1-4B42-AA5D-E6D2D38C57CE}"/>
    <dgm:cxn modelId="{38098130-50F0-4233-AB0D-EAFDB67E0FDA}" srcId="{06E30EC5-90AB-4B93-B3D2-9A8DAFEA6DDD}" destId="{C81BEE84-2C1E-4FA8-855C-3809DD013765}" srcOrd="1" destOrd="0" parTransId="{6614A4A5-16CD-4136-BC82-011D4192E0CE}" sibTransId="{D3936827-D7C3-4284-89E5-665BD1D37F54}"/>
    <dgm:cxn modelId="{6D30ADFF-EB61-4DFB-B7CA-11CC543A1FEF}" type="presOf" srcId="{568488EF-166A-4CD9-9822-47485C8048B4}" destId="{C8193DF0-61F6-4091-814B-BC5BA97B73E0}" srcOrd="0" destOrd="0" presId="urn:microsoft.com/office/officeart/2005/8/layout/vList5"/>
    <dgm:cxn modelId="{38C05866-CA6B-44EE-A411-5F1103DAF26E}" type="presOf" srcId="{80ED2AEC-FDF9-429F-AA60-D64B88199EAB}" destId="{E80AD1D6-E91C-4C23-B74E-B32BB055A48C}" srcOrd="0" destOrd="2" presId="urn:microsoft.com/office/officeart/2005/8/layout/vList5"/>
    <dgm:cxn modelId="{F4A32A5F-BC54-4B23-B0ED-9A124B214F58}" srcId="{2F8E1ED9-EF9A-4B56-B19F-9315C4154206}" destId="{06E30EC5-90AB-4B93-B3D2-9A8DAFEA6DDD}" srcOrd="1" destOrd="0" parTransId="{C9C4673D-81FD-40A2-9E8A-9528B919D231}" sibTransId="{A0B16D25-0D45-4770-951B-BDB899B0F3E6}"/>
    <dgm:cxn modelId="{56FE9132-D97C-438A-BBA5-D3AF4D2F2052}" srcId="{2F8E1ED9-EF9A-4B56-B19F-9315C4154206}" destId="{D4F3AF5D-624E-4720-800F-2830EC9BB212}" srcOrd="0" destOrd="0" parTransId="{BFD4B5C3-DE55-41E0-8AB5-C085844A750A}" sibTransId="{6947BAFF-51AF-423E-9450-1F641D9DCC74}"/>
    <dgm:cxn modelId="{02A9ED13-C35E-41A3-9BC3-F30D53370EFA}" type="presParOf" srcId="{C5412335-78F8-40E0-88A9-5DE7BDFD69C4}" destId="{86201AE6-34EA-44FA-8DEA-E4C2C26FB852}" srcOrd="0" destOrd="0" presId="urn:microsoft.com/office/officeart/2005/8/layout/vList5"/>
    <dgm:cxn modelId="{9FFCCC1E-EA6E-40EE-BBC8-D5443CFC8467}" type="presParOf" srcId="{86201AE6-34EA-44FA-8DEA-E4C2C26FB852}" destId="{8151DE8A-7058-426C-AB61-7F2A79166DC5}" srcOrd="0" destOrd="0" presId="urn:microsoft.com/office/officeart/2005/8/layout/vList5"/>
    <dgm:cxn modelId="{B31C5A2D-4D3B-4705-A955-61F360B9AE28}" type="presParOf" srcId="{86201AE6-34EA-44FA-8DEA-E4C2C26FB852}" destId="{57A54FA9-F547-48CC-8A25-46F9EBAF9A8E}" srcOrd="1" destOrd="0" presId="urn:microsoft.com/office/officeart/2005/8/layout/vList5"/>
    <dgm:cxn modelId="{18C50155-DC1C-4B44-9513-04E4C08DE039}" type="presParOf" srcId="{C5412335-78F8-40E0-88A9-5DE7BDFD69C4}" destId="{D6863C4A-9B1F-45D7-8F08-15565996A8E0}" srcOrd="1" destOrd="0" presId="urn:microsoft.com/office/officeart/2005/8/layout/vList5"/>
    <dgm:cxn modelId="{FF252BE6-A895-4E12-8D02-C9BEC9E41B35}" type="presParOf" srcId="{C5412335-78F8-40E0-88A9-5DE7BDFD69C4}" destId="{B5C45D71-C75B-44AF-8DCC-336D477BDCCC}" srcOrd="2" destOrd="0" presId="urn:microsoft.com/office/officeart/2005/8/layout/vList5"/>
    <dgm:cxn modelId="{BBC0186F-FF98-4C04-8916-C6CD22C74CE7}" type="presParOf" srcId="{B5C45D71-C75B-44AF-8DCC-336D477BDCCC}" destId="{3632431C-2A2F-45AF-B39C-DCFE95722208}" srcOrd="0" destOrd="0" presId="urn:microsoft.com/office/officeart/2005/8/layout/vList5"/>
    <dgm:cxn modelId="{9FA736E3-2B6A-49DD-89C9-88BCDCD997C0}" type="presParOf" srcId="{B5C45D71-C75B-44AF-8DCC-336D477BDCCC}" destId="{ED0F6416-811D-4E95-965B-FB040BD1B576}" srcOrd="1" destOrd="0" presId="urn:microsoft.com/office/officeart/2005/8/layout/vList5"/>
    <dgm:cxn modelId="{9C40FAA5-9999-477B-8491-7539CC36E113}" type="presParOf" srcId="{C5412335-78F8-40E0-88A9-5DE7BDFD69C4}" destId="{FB384B19-BCEA-4FAC-B498-4A83A0D48904}" srcOrd="3" destOrd="0" presId="urn:microsoft.com/office/officeart/2005/8/layout/vList5"/>
    <dgm:cxn modelId="{BE67AE52-7CA8-4C7E-8D63-184A7D38AB3F}" type="presParOf" srcId="{C5412335-78F8-40E0-88A9-5DE7BDFD69C4}" destId="{4C28F507-80EB-4BCA-AA09-750D3493C117}" srcOrd="4" destOrd="0" presId="urn:microsoft.com/office/officeart/2005/8/layout/vList5"/>
    <dgm:cxn modelId="{6D9C05B0-B509-423E-BA3A-87D925EB1532}" type="presParOf" srcId="{4C28F507-80EB-4BCA-AA09-750D3493C117}" destId="{DF8D5A21-A58B-4768-BAA1-053B62A51B5F}" srcOrd="0" destOrd="0" presId="urn:microsoft.com/office/officeart/2005/8/layout/vList5"/>
    <dgm:cxn modelId="{529E4885-B0FF-4070-83B1-6440401E5B9B}" type="presParOf" srcId="{4C28F507-80EB-4BCA-AA09-750D3493C117}" destId="{C8193DF0-61F6-4091-814B-BC5BA97B73E0}" srcOrd="1" destOrd="0" presId="urn:microsoft.com/office/officeart/2005/8/layout/vList5"/>
    <dgm:cxn modelId="{932BFE00-C3E2-40F2-A72C-174A90240AB7}" type="presParOf" srcId="{C5412335-78F8-40E0-88A9-5DE7BDFD69C4}" destId="{A42D958B-37B0-4E1A-9B8C-29BF6D12679C}" srcOrd="5" destOrd="0" presId="urn:microsoft.com/office/officeart/2005/8/layout/vList5"/>
    <dgm:cxn modelId="{A3B5652E-3058-493C-A564-CE26B8C19C55}" type="presParOf" srcId="{C5412335-78F8-40E0-88A9-5DE7BDFD69C4}" destId="{5A2F37A6-6AB2-400D-8B1A-3770F9286852}" srcOrd="6" destOrd="0" presId="urn:microsoft.com/office/officeart/2005/8/layout/vList5"/>
    <dgm:cxn modelId="{6D84B9D7-39CE-4605-9DBB-2484DBEBA165}" type="presParOf" srcId="{5A2F37A6-6AB2-400D-8B1A-3770F9286852}" destId="{A22B93B6-6AC1-4325-B0C2-4AC4E83EC930}" srcOrd="0" destOrd="0" presId="urn:microsoft.com/office/officeart/2005/8/layout/vList5"/>
    <dgm:cxn modelId="{ED1DBEED-B5CB-4717-9D9D-090E75C5890B}" type="presParOf" srcId="{5A2F37A6-6AB2-400D-8B1A-3770F9286852}" destId="{E80AD1D6-E91C-4C23-B74E-B32BB055A48C}" srcOrd="1" destOrd="0" presId="urn:microsoft.com/office/officeart/2005/8/layout/vList5"/>
    <dgm:cxn modelId="{90319B9F-40B1-4449-82A7-584E703EA355}" type="presParOf" srcId="{C5412335-78F8-40E0-88A9-5DE7BDFD69C4}" destId="{FCD8D7A4-0A6C-4E94-BD09-142D969CC6F8}" srcOrd="7" destOrd="0" presId="urn:microsoft.com/office/officeart/2005/8/layout/vList5"/>
    <dgm:cxn modelId="{7B09963B-FB1F-4CE5-A45A-919BB7C98F64}" type="presParOf" srcId="{C5412335-78F8-40E0-88A9-5DE7BDFD69C4}" destId="{3142E643-5D47-4226-96F5-FA352871F179}" srcOrd="8" destOrd="0" presId="urn:microsoft.com/office/officeart/2005/8/layout/vList5"/>
    <dgm:cxn modelId="{14CD6226-652D-4014-AE71-76209B283CB9}" type="presParOf" srcId="{3142E643-5D47-4226-96F5-FA352871F179}" destId="{0807FDDB-29D3-4F14-AAE4-A592A1107F47}" srcOrd="0" destOrd="0" presId="urn:microsoft.com/office/officeart/2005/8/layout/vList5"/>
    <dgm:cxn modelId="{4699C597-6E99-478D-B16E-C5F597D7BA68}" type="presParOf" srcId="{3142E643-5D47-4226-96F5-FA352871F179}" destId="{00D4AE53-7A62-4EC7-960E-8C84EAC0D1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886E0-0A67-4515-87F7-2E8AF99326B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B6596B-65C7-4B9D-A72E-028DC199C060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 baseline="-25000" dirty="0"/>
        </a:p>
      </dgm:t>
    </dgm:pt>
    <dgm:pt modelId="{5E6B2A03-E8BA-4A13-B4E9-C4DEAE8D9C81}" type="parTrans" cxnId="{B5890864-109F-4879-91A4-87D3DD4F083D}">
      <dgm:prSet/>
      <dgm:spPr/>
      <dgm:t>
        <a:bodyPr/>
        <a:lstStyle/>
        <a:p>
          <a:endParaRPr lang="en-IN"/>
        </a:p>
      </dgm:t>
    </dgm:pt>
    <dgm:pt modelId="{99B1D704-3336-4C72-BD2C-8BD90B0053E0}" type="sibTrans" cxnId="{B5890864-109F-4879-91A4-87D3DD4F083D}">
      <dgm:prSet/>
      <dgm:spPr/>
      <dgm:t>
        <a:bodyPr/>
        <a:lstStyle/>
        <a:p>
          <a:endParaRPr lang="en-IN"/>
        </a:p>
      </dgm:t>
    </dgm:pt>
    <dgm:pt modelId="{63C15D9B-EB47-4EB5-A143-9CF760C78B60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FDD64610-6D24-4FE3-929C-C371738DAE87}" type="parTrans" cxnId="{69A04D46-8C4C-428E-A416-C7730F249C3C}">
      <dgm:prSet/>
      <dgm:spPr/>
      <dgm:t>
        <a:bodyPr/>
        <a:lstStyle/>
        <a:p>
          <a:endParaRPr lang="en-IN"/>
        </a:p>
      </dgm:t>
    </dgm:pt>
    <dgm:pt modelId="{6F0E06D1-5552-43A3-AA11-2FA33648A7A2}" type="sibTrans" cxnId="{69A04D46-8C4C-428E-A416-C7730F249C3C}">
      <dgm:prSet/>
      <dgm:spPr/>
      <dgm:t>
        <a:bodyPr/>
        <a:lstStyle/>
        <a:p>
          <a:endParaRPr lang="en-IN"/>
        </a:p>
      </dgm:t>
    </dgm:pt>
    <dgm:pt modelId="{F6DBF45F-8DFA-4360-AC29-9DC3299A316D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76E0AEF1-E6E5-44DA-9CD5-0D023267DFA6}" type="parTrans" cxnId="{925B3FD3-1B39-483B-A89B-E10A6D9B7708}">
      <dgm:prSet/>
      <dgm:spPr/>
      <dgm:t>
        <a:bodyPr/>
        <a:lstStyle/>
        <a:p>
          <a:endParaRPr lang="en-IN"/>
        </a:p>
      </dgm:t>
    </dgm:pt>
    <dgm:pt modelId="{E8443BE3-D2F1-4661-9611-50F46AC5216A}" type="sibTrans" cxnId="{925B3FD3-1B39-483B-A89B-E10A6D9B7708}">
      <dgm:prSet/>
      <dgm:spPr/>
      <dgm:t>
        <a:bodyPr/>
        <a:lstStyle/>
        <a:p>
          <a:endParaRPr lang="en-IN"/>
        </a:p>
      </dgm:t>
    </dgm:pt>
    <dgm:pt modelId="{DFA7CF6C-C8CE-4A89-B874-7F70E85FF0F9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5316F903-6773-469D-81A2-BF30D7C65DAB}" type="parTrans" cxnId="{6004F754-2593-4B07-BC6E-C60E62F1C849}">
      <dgm:prSet/>
      <dgm:spPr/>
      <dgm:t>
        <a:bodyPr/>
        <a:lstStyle/>
        <a:p>
          <a:endParaRPr lang="en-IN"/>
        </a:p>
      </dgm:t>
    </dgm:pt>
    <dgm:pt modelId="{28FD3DB8-7081-41A5-A1AE-57B35C137F7D}" type="sibTrans" cxnId="{6004F754-2593-4B07-BC6E-C60E62F1C849}">
      <dgm:prSet/>
      <dgm:spPr/>
      <dgm:t>
        <a:bodyPr/>
        <a:lstStyle/>
        <a:p>
          <a:endParaRPr lang="en-IN"/>
        </a:p>
      </dgm:t>
    </dgm:pt>
    <dgm:pt modelId="{301C3B9A-B879-4355-BBC1-282BA7CF4E0A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1E9F3B0D-FCCA-4902-9216-08A98D7ABC0C}" type="parTrans" cxnId="{7EE185BC-1B11-4C7E-AE2F-ABCE41FAF5D7}">
      <dgm:prSet/>
      <dgm:spPr/>
      <dgm:t>
        <a:bodyPr/>
        <a:lstStyle/>
        <a:p>
          <a:endParaRPr lang="en-IN"/>
        </a:p>
      </dgm:t>
    </dgm:pt>
    <dgm:pt modelId="{77C3D99A-765C-4E70-8A5A-AD99B0722109}" type="sibTrans" cxnId="{7EE185BC-1B11-4C7E-AE2F-ABCE41FAF5D7}">
      <dgm:prSet/>
      <dgm:spPr/>
      <dgm:t>
        <a:bodyPr/>
        <a:lstStyle/>
        <a:p>
          <a:endParaRPr lang="en-IN"/>
        </a:p>
      </dgm:t>
    </dgm:pt>
    <dgm:pt modelId="{723A26B0-586E-401A-B14B-9C0FAF4C50EF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6D4D72FF-96FD-47B2-9247-0361BA218990}" type="parTrans" cxnId="{3F6FFCD0-88B2-4F50-B66D-D241FEF2815D}">
      <dgm:prSet/>
      <dgm:spPr/>
      <dgm:t>
        <a:bodyPr/>
        <a:lstStyle/>
        <a:p>
          <a:endParaRPr lang="en-IN"/>
        </a:p>
      </dgm:t>
    </dgm:pt>
    <dgm:pt modelId="{2F4720F1-5EB4-469A-8346-76A46DDA6807}" type="sibTrans" cxnId="{3F6FFCD0-88B2-4F50-B66D-D241FEF2815D}">
      <dgm:prSet/>
      <dgm:spPr/>
      <dgm:t>
        <a:bodyPr/>
        <a:lstStyle/>
        <a:p>
          <a:endParaRPr lang="en-IN"/>
        </a:p>
      </dgm:t>
    </dgm:pt>
    <dgm:pt modelId="{F9DD7E1B-04AE-47E3-B725-04171B5DBFFE}">
      <dgm:prSet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666E5E28-F472-4EAE-B231-6AD0D2377A4B}" type="parTrans" cxnId="{D6125BB4-91CC-4D5D-9FC4-CAF3D60B895D}">
      <dgm:prSet/>
      <dgm:spPr/>
      <dgm:t>
        <a:bodyPr/>
        <a:lstStyle/>
        <a:p>
          <a:endParaRPr lang="en-IN"/>
        </a:p>
      </dgm:t>
    </dgm:pt>
    <dgm:pt modelId="{91DC2EAF-3F52-4650-A834-31A9B2B642CC}" type="sibTrans" cxnId="{D6125BB4-91CC-4D5D-9FC4-CAF3D60B895D}">
      <dgm:prSet/>
      <dgm:spPr/>
      <dgm:t>
        <a:bodyPr/>
        <a:lstStyle/>
        <a:p>
          <a:endParaRPr lang="en-IN"/>
        </a:p>
      </dgm:t>
    </dgm:pt>
    <dgm:pt modelId="{3B2DD1D3-983C-4FC8-9D42-35F21281F4E5}">
      <dgm:prSet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0AB36F74-241A-4A9F-B945-6F6F07BDD85E}" type="parTrans" cxnId="{F457074E-3283-4D4C-9D40-4B0D1BBC1C7A}">
      <dgm:prSet/>
      <dgm:spPr/>
      <dgm:t>
        <a:bodyPr/>
        <a:lstStyle/>
        <a:p>
          <a:endParaRPr lang="en-IN"/>
        </a:p>
      </dgm:t>
    </dgm:pt>
    <dgm:pt modelId="{7427FE7B-4F9C-4FD3-8C38-3E6991080388}" type="sibTrans" cxnId="{F457074E-3283-4D4C-9D40-4B0D1BBC1C7A}">
      <dgm:prSet/>
      <dgm:spPr/>
      <dgm:t>
        <a:bodyPr/>
        <a:lstStyle/>
        <a:p>
          <a:endParaRPr lang="en-IN"/>
        </a:p>
      </dgm:t>
    </dgm:pt>
    <dgm:pt modelId="{058D1431-D08D-462E-AFA2-DBD598D5D0C6}">
      <dgm:prSet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23932C8A-8347-44A8-9EA3-F623E95EABAE}" type="parTrans" cxnId="{7A36ED04-7417-4FE9-9C00-D80A0336DAA6}">
      <dgm:prSet/>
      <dgm:spPr/>
      <dgm:t>
        <a:bodyPr/>
        <a:lstStyle/>
        <a:p>
          <a:endParaRPr lang="en-IN"/>
        </a:p>
      </dgm:t>
    </dgm:pt>
    <dgm:pt modelId="{4A70B368-DAB6-41CB-A83C-C964C5490F49}" type="sibTrans" cxnId="{7A36ED04-7417-4FE9-9C00-D80A0336DAA6}">
      <dgm:prSet/>
      <dgm:spPr/>
      <dgm:t>
        <a:bodyPr/>
        <a:lstStyle/>
        <a:p>
          <a:endParaRPr lang="en-IN"/>
        </a:p>
      </dgm:t>
    </dgm:pt>
    <dgm:pt modelId="{CC032EB3-745C-45FA-B0F0-776AFA25D5A9}">
      <dgm:prSet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8FA328D7-A973-4BA0-A687-BCF4C1F0004D}" type="parTrans" cxnId="{F230FEDC-EEEC-413C-A266-E19A040D1F6C}">
      <dgm:prSet/>
      <dgm:spPr/>
      <dgm:t>
        <a:bodyPr/>
        <a:lstStyle/>
        <a:p>
          <a:endParaRPr lang="en-IN"/>
        </a:p>
      </dgm:t>
    </dgm:pt>
    <dgm:pt modelId="{46D1ACBB-8F6A-40BD-81B2-1C14C22CD77F}" type="sibTrans" cxnId="{F230FEDC-EEEC-413C-A266-E19A040D1F6C}">
      <dgm:prSet/>
      <dgm:spPr/>
      <dgm:t>
        <a:bodyPr/>
        <a:lstStyle/>
        <a:p>
          <a:endParaRPr lang="en-IN"/>
        </a:p>
      </dgm:t>
    </dgm:pt>
    <dgm:pt modelId="{24B2677B-9635-4E00-BDFF-29334331969D}">
      <dgm:prSet/>
      <dgm:spPr>
        <a:blipFill rotWithShape="0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AB8A692C-41A2-4D9C-9EBB-1425840D3A02}" type="parTrans" cxnId="{91045FA4-EDB4-4DAE-9C6F-A7A6AE505679}">
      <dgm:prSet/>
      <dgm:spPr/>
      <dgm:t>
        <a:bodyPr/>
        <a:lstStyle/>
        <a:p>
          <a:endParaRPr lang="en-IN"/>
        </a:p>
      </dgm:t>
    </dgm:pt>
    <dgm:pt modelId="{2F4AA7DD-5A3A-4AA6-8390-A9172AF4BFAC}" type="sibTrans" cxnId="{91045FA4-EDB4-4DAE-9C6F-A7A6AE505679}">
      <dgm:prSet/>
      <dgm:spPr/>
      <dgm:t>
        <a:bodyPr/>
        <a:lstStyle/>
        <a:p>
          <a:endParaRPr lang="en-IN"/>
        </a:p>
      </dgm:t>
    </dgm:pt>
    <dgm:pt modelId="{B517CA45-2BFA-4375-9859-6CE92F749C47}">
      <dgm:prSet/>
      <dgm:spPr>
        <a:blipFill rotWithShape="0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C8839954-618F-43B5-9991-AE9BCB34CC3E}" type="parTrans" cxnId="{36EDF370-08D0-4624-9D64-BB590EF0701D}">
      <dgm:prSet/>
      <dgm:spPr/>
      <dgm:t>
        <a:bodyPr/>
        <a:lstStyle/>
        <a:p>
          <a:endParaRPr lang="en-IN"/>
        </a:p>
      </dgm:t>
    </dgm:pt>
    <dgm:pt modelId="{0555B03C-6634-4A51-97DD-02009722DA81}" type="sibTrans" cxnId="{36EDF370-08D0-4624-9D64-BB590EF0701D}">
      <dgm:prSet/>
      <dgm:spPr/>
      <dgm:t>
        <a:bodyPr/>
        <a:lstStyle/>
        <a:p>
          <a:endParaRPr lang="en-IN"/>
        </a:p>
      </dgm:t>
    </dgm:pt>
    <dgm:pt modelId="{5DAD1537-C91D-40CD-B83F-57628662ECA7}">
      <dgm:prSet/>
      <dgm:spPr>
        <a:blipFill rotWithShape="0">
          <a:blip xmlns:r="http://schemas.openxmlformats.org/officeDocument/2006/relationships" r:embed="rId1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83A7734A-E226-4672-8E65-786911B8B0C1}" type="parTrans" cxnId="{B01DFBAD-2576-43DA-8649-3D805D57BC17}">
      <dgm:prSet/>
      <dgm:spPr/>
      <dgm:t>
        <a:bodyPr/>
        <a:lstStyle/>
        <a:p>
          <a:endParaRPr lang="en-IN"/>
        </a:p>
      </dgm:t>
    </dgm:pt>
    <dgm:pt modelId="{30CF42E3-497D-478C-B26C-1BF7DD257E2E}" type="sibTrans" cxnId="{B01DFBAD-2576-43DA-8649-3D805D57BC17}">
      <dgm:prSet/>
      <dgm:spPr/>
      <dgm:t>
        <a:bodyPr/>
        <a:lstStyle/>
        <a:p>
          <a:endParaRPr lang="en-IN"/>
        </a:p>
      </dgm:t>
    </dgm:pt>
    <dgm:pt modelId="{400C6D93-D716-44B0-936F-C69CB125C118}">
      <dgm:prSet/>
      <dgm:spPr>
        <a:blipFill rotWithShape="0">
          <a:blip xmlns:r="http://schemas.openxmlformats.org/officeDocument/2006/relationships" r:embed="rId14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6F95A28E-2575-4171-B5C0-EBD6963D84F9}" type="parTrans" cxnId="{3778912C-23F8-4688-AE1B-EFEDE5677404}">
      <dgm:prSet/>
      <dgm:spPr/>
      <dgm:t>
        <a:bodyPr/>
        <a:lstStyle/>
        <a:p>
          <a:endParaRPr lang="en-IN"/>
        </a:p>
      </dgm:t>
    </dgm:pt>
    <dgm:pt modelId="{C5827DFA-1538-4811-ADAE-F577FA434335}" type="sibTrans" cxnId="{3778912C-23F8-4688-AE1B-EFEDE5677404}">
      <dgm:prSet/>
      <dgm:spPr/>
      <dgm:t>
        <a:bodyPr/>
        <a:lstStyle/>
        <a:p>
          <a:endParaRPr lang="en-IN"/>
        </a:p>
      </dgm:t>
    </dgm:pt>
    <dgm:pt modelId="{18F0E144-6FEF-483D-89AC-5806C7917A48}">
      <dgm:prSet/>
      <dgm:spPr>
        <a:blipFill rotWithShape="0">
          <a:blip xmlns:r="http://schemas.openxmlformats.org/officeDocument/2006/relationships" r:embed="rId15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0DE145E4-521A-4A0F-8179-17CC7F53C9E8}" type="parTrans" cxnId="{9A37CDD4-446A-4F49-A2F4-A637D4BD40D8}">
      <dgm:prSet/>
      <dgm:spPr/>
      <dgm:t>
        <a:bodyPr/>
        <a:lstStyle/>
        <a:p>
          <a:endParaRPr lang="en-IN"/>
        </a:p>
      </dgm:t>
    </dgm:pt>
    <dgm:pt modelId="{F949F073-DFD2-47E6-B6BA-85EAD947632B}" type="sibTrans" cxnId="{9A37CDD4-446A-4F49-A2F4-A637D4BD40D8}">
      <dgm:prSet/>
      <dgm:spPr/>
      <dgm:t>
        <a:bodyPr/>
        <a:lstStyle/>
        <a:p>
          <a:endParaRPr lang="en-IN"/>
        </a:p>
      </dgm:t>
    </dgm:pt>
    <dgm:pt modelId="{5CBD416C-3C1C-4679-9579-50CAE29998D8}">
      <dgm:prSet/>
      <dgm:spPr>
        <a:blipFill rotWithShape="0">
          <a:blip xmlns:r="http://schemas.openxmlformats.org/officeDocument/2006/relationships" r:embed="rId16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90DE0812-4563-45AE-B5F6-0DC1D673F2F7}" type="parTrans" cxnId="{F08936B4-EACF-4EBB-B349-ED090DDC9CCC}">
      <dgm:prSet/>
      <dgm:spPr/>
      <dgm:t>
        <a:bodyPr/>
        <a:lstStyle/>
        <a:p>
          <a:endParaRPr lang="en-IN"/>
        </a:p>
      </dgm:t>
    </dgm:pt>
    <dgm:pt modelId="{BA58510B-D1F8-4ED9-8622-8F82FF68F818}" type="sibTrans" cxnId="{F08936B4-EACF-4EBB-B349-ED090DDC9CCC}">
      <dgm:prSet/>
      <dgm:spPr/>
      <dgm:t>
        <a:bodyPr/>
        <a:lstStyle/>
        <a:p>
          <a:endParaRPr lang="en-IN"/>
        </a:p>
      </dgm:t>
    </dgm:pt>
    <dgm:pt modelId="{2AD119E4-04FC-4058-8F14-8F511C0B997A}">
      <dgm:prSet/>
      <dgm:spPr>
        <a:blipFill rotWithShape="0">
          <a:blip xmlns:r="http://schemas.openxmlformats.org/officeDocument/2006/relationships" r:embed="rId17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1835096A-A6CE-44C8-923C-AD2F8CF49843}" type="parTrans" cxnId="{04D50386-BDA7-4395-BF1E-7AC93A92F365}">
      <dgm:prSet/>
      <dgm:spPr/>
      <dgm:t>
        <a:bodyPr/>
        <a:lstStyle/>
        <a:p>
          <a:endParaRPr lang="en-IN"/>
        </a:p>
      </dgm:t>
    </dgm:pt>
    <dgm:pt modelId="{39709830-372D-480C-8B95-3C4806420D54}" type="sibTrans" cxnId="{04D50386-BDA7-4395-BF1E-7AC93A92F365}">
      <dgm:prSet/>
      <dgm:spPr/>
      <dgm:t>
        <a:bodyPr/>
        <a:lstStyle/>
        <a:p>
          <a:endParaRPr lang="en-IN"/>
        </a:p>
      </dgm:t>
    </dgm:pt>
    <dgm:pt modelId="{5EA2F2DB-E8B5-4215-B6D3-DFD6554BE076}">
      <dgm:prSet/>
      <dgm:spPr>
        <a:blipFill rotWithShape="0">
          <a:blip xmlns:r="http://schemas.openxmlformats.org/officeDocument/2006/relationships" r:embed="rId18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A9A035CC-AB47-4A5F-B95B-64BDF8B7A91D}" type="parTrans" cxnId="{623A5085-17B0-4777-B3A0-675C6E97CAA4}">
      <dgm:prSet/>
      <dgm:spPr/>
      <dgm:t>
        <a:bodyPr/>
        <a:lstStyle/>
        <a:p>
          <a:endParaRPr lang="en-IN"/>
        </a:p>
      </dgm:t>
    </dgm:pt>
    <dgm:pt modelId="{D42D12AE-38D0-4712-8D71-3CF88F7A41A4}" type="sibTrans" cxnId="{623A5085-17B0-4777-B3A0-675C6E97CAA4}">
      <dgm:prSet/>
      <dgm:spPr/>
      <dgm:t>
        <a:bodyPr/>
        <a:lstStyle/>
        <a:p>
          <a:endParaRPr lang="en-IN"/>
        </a:p>
      </dgm:t>
    </dgm:pt>
    <dgm:pt modelId="{36F11428-B8A7-4B2D-8316-2E3724D8FAFC}">
      <dgm:prSet/>
      <dgm:spPr>
        <a:blipFill rotWithShape="0">
          <a:blip xmlns:r="http://schemas.openxmlformats.org/officeDocument/2006/relationships" r:embed="rId19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13D1004B-D1D6-44B4-AF27-4F8CDF8EF736}" type="parTrans" cxnId="{2716DA49-5A3E-4798-8B45-EE513FA74869}">
      <dgm:prSet/>
      <dgm:spPr/>
      <dgm:t>
        <a:bodyPr/>
        <a:lstStyle/>
        <a:p>
          <a:endParaRPr lang="en-IN"/>
        </a:p>
      </dgm:t>
    </dgm:pt>
    <dgm:pt modelId="{91FD40DC-197A-4297-BC3E-3B0E6436FE48}" type="sibTrans" cxnId="{2716DA49-5A3E-4798-8B45-EE513FA74869}">
      <dgm:prSet/>
      <dgm:spPr/>
      <dgm:t>
        <a:bodyPr/>
        <a:lstStyle/>
        <a:p>
          <a:endParaRPr lang="en-IN"/>
        </a:p>
      </dgm:t>
    </dgm:pt>
    <dgm:pt modelId="{5D0FA06B-1BD6-474C-B514-814E24E79DEA}">
      <dgm:prSet/>
      <dgm:spPr>
        <a:blipFill rotWithShape="0">
          <a:blip xmlns:r="http://schemas.openxmlformats.org/officeDocument/2006/relationships" r:embed="rId20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3BBA44A-FCAA-44DC-8362-60D86B5618FD}" type="parTrans" cxnId="{5EF94E49-EAE2-4E3C-9791-76867A97C9BB}">
      <dgm:prSet/>
      <dgm:spPr/>
      <dgm:t>
        <a:bodyPr/>
        <a:lstStyle/>
        <a:p>
          <a:endParaRPr lang="en-IN"/>
        </a:p>
      </dgm:t>
    </dgm:pt>
    <dgm:pt modelId="{4A746AAD-2FCE-4F8C-898E-268DC9F015AE}" type="sibTrans" cxnId="{5EF94E49-EAE2-4E3C-9791-76867A97C9BB}">
      <dgm:prSet/>
      <dgm:spPr/>
      <dgm:t>
        <a:bodyPr/>
        <a:lstStyle/>
        <a:p>
          <a:endParaRPr lang="en-IN"/>
        </a:p>
      </dgm:t>
    </dgm:pt>
    <dgm:pt modelId="{22F57119-33D1-4CF6-B591-F8CA18D9F18C}">
      <dgm:prSet/>
      <dgm:spPr>
        <a:blipFill rotWithShape="0">
          <a:blip xmlns:r="http://schemas.openxmlformats.org/officeDocument/2006/relationships" r:embed="rId2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D2405714-A5A0-45A8-B88E-DD81E46162E7}" type="parTrans" cxnId="{2F07B270-AB92-4205-8761-1F029988FC25}">
      <dgm:prSet/>
      <dgm:spPr/>
      <dgm:t>
        <a:bodyPr/>
        <a:lstStyle/>
        <a:p>
          <a:endParaRPr lang="en-IN"/>
        </a:p>
      </dgm:t>
    </dgm:pt>
    <dgm:pt modelId="{2115D19B-B9C6-4618-8559-01DA6E455BFC}" type="sibTrans" cxnId="{2F07B270-AB92-4205-8761-1F029988FC25}">
      <dgm:prSet/>
      <dgm:spPr/>
      <dgm:t>
        <a:bodyPr/>
        <a:lstStyle/>
        <a:p>
          <a:endParaRPr lang="en-IN"/>
        </a:p>
      </dgm:t>
    </dgm:pt>
    <dgm:pt modelId="{6F6AD5CD-6AD3-43B5-8026-5DDC7019D17C}">
      <dgm:prSet/>
      <dgm:spPr>
        <a:blipFill rotWithShape="0">
          <a:blip xmlns:r="http://schemas.openxmlformats.org/officeDocument/2006/relationships" r:embed="rId2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E6E79A40-ACA4-47CB-B96F-73412769692C}" type="parTrans" cxnId="{4025A02A-3F8B-4980-823F-79C010DADE23}">
      <dgm:prSet/>
      <dgm:spPr/>
      <dgm:t>
        <a:bodyPr/>
        <a:lstStyle/>
        <a:p>
          <a:endParaRPr lang="en-IN"/>
        </a:p>
      </dgm:t>
    </dgm:pt>
    <dgm:pt modelId="{DCCA2ABB-35BC-4B6B-9096-ECED58881C0B}" type="sibTrans" cxnId="{4025A02A-3F8B-4980-823F-79C010DADE23}">
      <dgm:prSet/>
      <dgm:spPr/>
      <dgm:t>
        <a:bodyPr/>
        <a:lstStyle/>
        <a:p>
          <a:endParaRPr lang="en-IN"/>
        </a:p>
      </dgm:t>
    </dgm:pt>
    <dgm:pt modelId="{2D28EBC9-5E21-4CB9-B513-F546020B9DFE}">
      <dgm:prSet/>
      <dgm:spPr>
        <a:blipFill rotWithShape="0">
          <a:blip xmlns:r="http://schemas.openxmlformats.org/officeDocument/2006/relationships" r:embed="rId2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0F78D9B8-8CBB-46CE-98BB-10AD94800AC0}" type="parTrans" cxnId="{10ADDBEF-94B1-48FD-A63A-6149BB038D36}">
      <dgm:prSet/>
      <dgm:spPr/>
      <dgm:t>
        <a:bodyPr/>
        <a:lstStyle/>
        <a:p>
          <a:endParaRPr lang="en-IN"/>
        </a:p>
      </dgm:t>
    </dgm:pt>
    <dgm:pt modelId="{264D8A83-DDD3-42D3-B320-346676A3BF3A}" type="sibTrans" cxnId="{10ADDBEF-94B1-48FD-A63A-6149BB038D36}">
      <dgm:prSet/>
      <dgm:spPr/>
      <dgm:t>
        <a:bodyPr/>
        <a:lstStyle/>
        <a:p>
          <a:endParaRPr lang="en-IN"/>
        </a:p>
      </dgm:t>
    </dgm:pt>
    <dgm:pt modelId="{20DEEC5B-986B-4476-8979-C7CAEDB0D627}">
      <dgm:prSet/>
      <dgm:spPr>
        <a:blipFill rotWithShape="0">
          <a:blip xmlns:r="http://schemas.openxmlformats.org/officeDocument/2006/relationships" r:embed="rId24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E3704A3D-3935-44E2-AF56-B7F6A5A16A3F}" type="parTrans" cxnId="{20D6F28B-7A23-4D26-A237-9EA724D3E606}">
      <dgm:prSet/>
      <dgm:spPr/>
      <dgm:t>
        <a:bodyPr/>
        <a:lstStyle/>
        <a:p>
          <a:endParaRPr lang="en-IN"/>
        </a:p>
      </dgm:t>
    </dgm:pt>
    <dgm:pt modelId="{8471827E-1706-42FD-98AF-20E22374D94E}" type="sibTrans" cxnId="{20D6F28B-7A23-4D26-A237-9EA724D3E606}">
      <dgm:prSet/>
      <dgm:spPr/>
      <dgm:t>
        <a:bodyPr/>
        <a:lstStyle/>
        <a:p>
          <a:endParaRPr lang="en-IN"/>
        </a:p>
      </dgm:t>
    </dgm:pt>
    <dgm:pt modelId="{B8DC8D82-8C95-4B7F-B729-47557252D8B5}">
      <dgm:prSet/>
      <dgm:spPr>
        <a:blipFill rotWithShape="0">
          <a:blip xmlns:r="http://schemas.openxmlformats.org/officeDocument/2006/relationships" r:embed="rId25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3C704260-6EFE-43D2-83EB-E0BAB3D0C16A}" type="parTrans" cxnId="{AF60AF19-328D-49C1-ACE1-33BB6A30A3DC}">
      <dgm:prSet/>
      <dgm:spPr/>
      <dgm:t>
        <a:bodyPr/>
        <a:lstStyle/>
        <a:p>
          <a:endParaRPr lang="en-IN"/>
        </a:p>
      </dgm:t>
    </dgm:pt>
    <dgm:pt modelId="{0B0AC2E4-6244-417F-ADD0-49A23886FA18}" type="sibTrans" cxnId="{AF60AF19-328D-49C1-ACE1-33BB6A30A3DC}">
      <dgm:prSet/>
      <dgm:spPr/>
      <dgm:t>
        <a:bodyPr/>
        <a:lstStyle/>
        <a:p>
          <a:endParaRPr lang="en-IN"/>
        </a:p>
      </dgm:t>
    </dgm:pt>
    <dgm:pt modelId="{9CB961C8-AF6B-42EF-8306-167B588A8892}">
      <dgm:prSet/>
      <dgm:spPr>
        <a:blipFill rotWithShape="0">
          <a:blip xmlns:r="http://schemas.openxmlformats.org/officeDocument/2006/relationships" r:embed="rId26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273DEF6E-7BC1-459D-B7AD-DC61B85913DE}" type="parTrans" cxnId="{00F72C36-92B0-4F32-9172-7F6553A0CC96}">
      <dgm:prSet/>
      <dgm:spPr/>
      <dgm:t>
        <a:bodyPr/>
        <a:lstStyle/>
        <a:p>
          <a:endParaRPr lang="en-IN"/>
        </a:p>
      </dgm:t>
    </dgm:pt>
    <dgm:pt modelId="{2CA573BF-DAB6-4E56-AB30-17C34292F351}" type="sibTrans" cxnId="{00F72C36-92B0-4F32-9172-7F6553A0CC96}">
      <dgm:prSet/>
      <dgm:spPr/>
      <dgm:t>
        <a:bodyPr/>
        <a:lstStyle/>
        <a:p>
          <a:endParaRPr lang="en-IN"/>
        </a:p>
      </dgm:t>
    </dgm:pt>
    <dgm:pt modelId="{285265EB-FC5D-495F-A02F-EF6230AA8298}">
      <dgm:prSet/>
      <dgm:spPr>
        <a:blipFill rotWithShape="0">
          <a:blip xmlns:r="http://schemas.openxmlformats.org/officeDocument/2006/relationships" r:embed="rId27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A4FA198D-2F7F-4E7D-9669-D0D5109EA286}" type="parTrans" cxnId="{DBB1EC93-3EA3-4A31-8356-A251B5C76395}">
      <dgm:prSet/>
      <dgm:spPr/>
      <dgm:t>
        <a:bodyPr/>
        <a:lstStyle/>
        <a:p>
          <a:endParaRPr lang="en-IN"/>
        </a:p>
      </dgm:t>
    </dgm:pt>
    <dgm:pt modelId="{1675699C-A2FE-4FE8-8920-6275A8881900}" type="sibTrans" cxnId="{DBB1EC93-3EA3-4A31-8356-A251B5C76395}">
      <dgm:prSet/>
      <dgm:spPr/>
      <dgm:t>
        <a:bodyPr/>
        <a:lstStyle/>
        <a:p>
          <a:endParaRPr lang="en-IN"/>
        </a:p>
      </dgm:t>
    </dgm:pt>
    <dgm:pt modelId="{A2D9A307-CF4D-4CB9-AAEE-272E418A1D7B}">
      <dgm:prSet/>
      <dgm:spPr>
        <a:blipFill rotWithShape="0">
          <a:blip xmlns:r="http://schemas.openxmlformats.org/officeDocument/2006/relationships" r:embed="rId28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14EFF1A-3E39-4BBA-BEFE-BBB471FF0B3A}" type="parTrans" cxnId="{3C93BF72-7055-4194-98E1-C84672E7A481}">
      <dgm:prSet/>
      <dgm:spPr/>
      <dgm:t>
        <a:bodyPr/>
        <a:lstStyle/>
        <a:p>
          <a:endParaRPr lang="en-IN"/>
        </a:p>
      </dgm:t>
    </dgm:pt>
    <dgm:pt modelId="{7176B26B-59C2-4976-A147-543F6196BB74}" type="sibTrans" cxnId="{3C93BF72-7055-4194-98E1-C84672E7A481}">
      <dgm:prSet/>
      <dgm:spPr/>
      <dgm:t>
        <a:bodyPr/>
        <a:lstStyle/>
        <a:p>
          <a:endParaRPr lang="en-IN"/>
        </a:p>
      </dgm:t>
    </dgm:pt>
    <dgm:pt modelId="{371637F0-7C7D-4C83-9BF1-CA823D09E363}" type="pres">
      <dgm:prSet presAssocID="{E47886E0-0A67-4515-87F7-2E8AF99326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8C6907D-3301-45D1-A8A0-44DC2E245204}" type="pres">
      <dgm:prSet presAssocID="{2EB6596B-65C7-4B9D-A72E-028DC199C060}" presName="hierRoot1" presStyleCnt="0">
        <dgm:presLayoutVars>
          <dgm:hierBranch val="init"/>
        </dgm:presLayoutVars>
      </dgm:prSet>
      <dgm:spPr/>
    </dgm:pt>
    <dgm:pt modelId="{6AC94E3E-D657-4F06-9CCE-2FFFC8E79903}" type="pres">
      <dgm:prSet presAssocID="{2EB6596B-65C7-4B9D-A72E-028DC199C060}" presName="rootComposite1" presStyleCnt="0"/>
      <dgm:spPr/>
    </dgm:pt>
    <dgm:pt modelId="{C733A5DA-F8D6-401D-8FC8-3CD0F153CBC1}" type="pres">
      <dgm:prSet presAssocID="{2EB6596B-65C7-4B9D-A72E-028DC199C06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60D8C7-167B-4CAA-9E9D-E0949D14ED18}" type="pres">
      <dgm:prSet presAssocID="{2EB6596B-65C7-4B9D-A72E-028DC199C06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2D835A8A-AAED-4999-88F7-0C6D7A115796}" type="pres">
      <dgm:prSet presAssocID="{2EB6596B-65C7-4B9D-A72E-028DC199C060}" presName="hierChild2" presStyleCnt="0"/>
      <dgm:spPr/>
    </dgm:pt>
    <dgm:pt modelId="{37BCC008-99B8-4FD6-9694-A46D8322EB6C}" type="pres">
      <dgm:prSet presAssocID="{414EFF1A-3E39-4BBA-BEFE-BBB471FF0B3A}" presName="Name37" presStyleLbl="parChTrans1D2" presStyleIdx="0" presStyleCnt="3"/>
      <dgm:spPr/>
      <dgm:t>
        <a:bodyPr/>
        <a:lstStyle/>
        <a:p>
          <a:endParaRPr lang="en-IN"/>
        </a:p>
      </dgm:t>
    </dgm:pt>
    <dgm:pt modelId="{F28229A5-847B-4992-8B26-76BD81C82002}" type="pres">
      <dgm:prSet presAssocID="{A2D9A307-CF4D-4CB9-AAEE-272E418A1D7B}" presName="hierRoot2" presStyleCnt="0">
        <dgm:presLayoutVars>
          <dgm:hierBranch val="init"/>
        </dgm:presLayoutVars>
      </dgm:prSet>
      <dgm:spPr/>
    </dgm:pt>
    <dgm:pt modelId="{230E2417-173B-4AD2-8F10-1922F9031AE5}" type="pres">
      <dgm:prSet presAssocID="{A2D9A307-CF4D-4CB9-AAEE-272E418A1D7B}" presName="rootComposite" presStyleCnt="0"/>
      <dgm:spPr/>
    </dgm:pt>
    <dgm:pt modelId="{16DFBAE3-D0D0-4261-A00F-6BD4FD05A218}" type="pres">
      <dgm:prSet presAssocID="{A2D9A307-CF4D-4CB9-AAEE-272E418A1D7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D25CAA2-54F3-4C32-95FB-096BBB928684}" type="pres">
      <dgm:prSet presAssocID="{A2D9A307-CF4D-4CB9-AAEE-272E418A1D7B}" presName="rootConnector" presStyleLbl="node2" presStyleIdx="0" presStyleCnt="3"/>
      <dgm:spPr/>
      <dgm:t>
        <a:bodyPr/>
        <a:lstStyle/>
        <a:p>
          <a:endParaRPr lang="en-IN"/>
        </a:p>
      </dgm:t>
    </dgm:pt>
    <dgm:pt modelId="{9AD74521-8EF1-4CF7-BC81-87F53F8B4540}" type="pres">
      <dgm:prSet presAssocID="{A2D9A307-CF4D-4CB9-AAEE-272E418A1D7B}" presName="hierChild4" presStyleCnt="0"/>
      <dgm:spPr/>
    </dgm:pt>
    <dgm:pt modelId="{6D1EFBF6-A1DE-4193-A498-67A9CE485370}" type="pres">
      <dgm:prSet presAssocID="{A2D9A307-CF4D-4CB9-AAEE-272E418A1D7B}" presName="hierChild5" presStyleCnt="0"/>
      <dgm:spPr/>
    </dgm:pt>
    <dgm:pt modelId="{A8BC18A0-7F05-442B-95F8-19ADEB43A3A7}" type="pres">
      <dgm:prSet presAssocID="{FDD64610-6D24-4FE3-929C-C371738DAE87}" presName="Name37" presStyleLbl="parChTrans1D2" presStyleIdx="1" presStyleCnt="3"/>
      <dgm:spPr/>
      <dgm:t>
        <a:bodyPr/>
        <a:lstStyle/>
        <a:p>
          <a:endParaRPr lang="en-IN"/>
        </a:p>
      </dgm:t>
    </dgm:pt>
    <dgm:pt modelId="{4D2D483F-8EB2-40F1-B182-6E194EB3792E}" type="pres">
      <dgm:prSet presAssocID="{63C15D9B-EB47-4EB5-A143-9CF760C78B60}" presName="hierRoot2" presStyleCnt="0">
        <dgm:presLayoutVars>
          <dgm:hierBranch val="init"/>
        </dgm:presLayoutVars>
      </dgm:prSet>
      <dgm:spPr/>
    </dgm:pt>
    <dgm:pt modelId="{7C81D178-C2C5-4D25-82EE-A53F55F3C4B7}" type="pres">
      <dgm:prSet presAssocID="{63C15D9B-EB47-4EB5-A143-9CF760C78B60}" presName="rootComposite" presStyleCnt="0"/>
      <dgm:spPr/>
    </dgm:pt>
    <dgm:pt modelId="{08C7D254-7834-4A24-B113-74322F499867}" type="pres">
      <dgm:prSet presAssocID="{63C15D9B-EB47-4EB5-A143-9CF760C78B6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35B564-6182-409C-B1A3-BA8366C5CA18}" type="pres">
      <dgm:prSet presAssocID="{63C15D9B-EB47-4EB5-A143-9CF760C78B60}" presName="rootConnector" presStyleLbl="node2" presStyleIdx="1" presStyleCnt="3"/>
      <dgm:spPr/>
      <dgm:t>
        <a:bodyPr/>
        <a:lstStyle/>
        <a:p>
          <a:endParaRPr lang="en-IN"/>
        </a:p>
      </dgm:t>
    </dgm:pt>
    <dgm:pt modelId="{9577669E-7162-4B3A-93EA-950F86305015}" type="pres">
      <dgm:prSet presAssocID="{63C15D9B-EB47-4EB5-A143-9CF760C78B60}" presName="hierChild4" presStyleCnt="0"/>
      <dgm:spPr/>
    </dgm:pt>
    <dgm:pt modelId="{5B42E760-F299-40BE-92EB-5AC960DFEC87}" type="pres">
      <dgm:prSet presAssocID="{76E0AEF1-E6E5-44DA-9CD5-0D023267DFA6}" presName="Name37" presStyleLbl="parChTrans1D3" presStyleIdx="0" presStyleCnt="6"/>
      <dgm:spPr/>
      <dgm:t>
        <a:bodyPr/>
        <a:lstStyle/>
        <a:p>
          <a:endParaRPr lang="en-IN"/>
        </a:p>
      </dgm:t>
    </dgm:pt>
    <dgm:pt modelId="{54EA665E-3F8B-4C96-A39D-A0661D67B0F1}" type="pres">
      <dgm:prSet presAssocID="{F6DBF45F-8DFA-4360-AC29-9DC3299A316D}" presName="hierRoot2" presStyleCnt="0">
        <dgm:presLayoutVars>
          <dgm:hierBranch val="init"/>
        </dgm:presLayoutVars>
      </dgm:prSet>
      <dgm:spPr/>
    </dgm:pt>
    <dgm:pt modelId="{1C1D9144-FC97-4A2C-A155-2FA1F6CD7518}" type="pres">
      <dgm:prSet presAssocID="{F6DBF45F-8DFA-4360-AC29-9DC3299A316D}" presName="rootComposite" presStyleCnt="0"/>
      <dgm:spPr/>
    </dgm:pt>
    <dgm:pt modelId="{0EF26D5B-6C39-4565-B5D3-D5497866094E}" type="pres">
      <dgm:prSet presAssocID="{F6DBF45F-8DFA-4360-AC29-9DC3299A316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4DD9F3C-1A71-40CB-9CB7-2E93737A5F8D}" type="pres">
      <dgm:prSet presAssocID="{F6DBF45F-8DFA-4360-AC29-9DC3299A316D}" presName="rootConnector" presStyleLbl="node3" presStyleIdx="0" presStyleCnt="6"/>
      <dgm:spPr/>
      <dgm:t>
        <a:bodyPr/>
        <a:lstStyle/>
        <a:p>
          <a:endParaRPr lang="en-IN"/>
        </a:p>
      </dgm:t>
    </dgm:pt>
    <dgm:pt modelId="{DF424DA4-4775-40AB-B96A-F896C1260BEB}" type="pres">
      <dgm:prSet presAssocID="{F6DBF45F-8DFA-4360-AC29-9DC3299A316D}" presName="hierChild4" presStyleCnt="0"/>
      <dgm:spPr/>
    </dgm:pt>
    <dgm:pt modelId="{79FAEB66-4375-44CC-BAF5-396F527C756B}" type="pres">
      <dgm:prSet presAssocID="{23932C8A-8347-44A8-9EA3-F623E95EABAE}" presName="Name37" presStyleLbl="parChTrans1D4" presStyleIdx="0" presStyleCnt="18"/>
      <dgm:spPr/>
      <dgm:t>
        <a:bodyPr/>
        <a:lstStyle/>
        <a:p>
          <a:endParaRPr lang="en-IN"/>
        </a:p>
      </dgm:t>
    </dgm:pt>
    <dgm:pt modelId="{1A1C12BA-C54D-4FD4-A12C-89B120B8B26B}" type="pres">
      <dgm:prSet presAssocID="{058D1431-D08D-462E-AFA2-DBD598D5D0C6}" presName="hierRoot2" presStyleCnt="0">
        <dgm:presLayoutVars>
          <dgm:hierBranch val="init"/>
        </dgm:presLayoutVars>
      </dgm:prSet>
      <dgm:spPr/>
    </dgm:pt>
    <dgm:pt modelId="{EC8B6F69-DC05-4602-8A3A-0C239B86F753}" type="pres">
      <dgm:prSet presAssocID="{058D1431-D08D-462E-AFA2-DBD598D5D0C6}" presName="rootComposite" presStyleCnt="0"/>
      <dgm:spPr/>
    </dgm:pt>
    <dgm:pt modelId="{34B50051-A9A0-4BBA-8B9A-C40F421EA9AC}" type="pres">
      <dgm:prSet presAssocID="{058D1431-D08D-462E-AFA2-DBD598D5D0C6}" presName="rootText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9D2E9E-C722-4095-A2B8-21BF3A6153B6}" type="pres">
      <dgm:prSet presAssocID="{058D1431-D08D-462E-AFA2-DBD598D5D0C6}" presName="rootConnector" presStyleLbl="node4" presStyleIdx="0" presStyleCnt="18"/>
      <dgm:spPr/>
      <dgm:t>
        <a:bodyPr/>
        <a:lstStyle/>
        <a:p>
          <a:endParaRPr lang="en-IN"/>
        </a:p>
      </dgm:t>
    </dgm:pt>
    <dgm:pt modelId="{CFA50697-025E-4CB3-92BE-EF1C52CAF4A8}" type="pres">
      <dgm:prSet presAssocID="{058D1431-D08D-462E-AFA2-DBD598D5D0C6}" presName="hierChild4" presStyleCnt="0"/>
      <dgm:spPr/>
    </dgm:pt>
    <dgm:pt modelId="{AD0AC853-8172-44B0-9628-C2286897650E}" type="pres">
      <dgm:prSet presAssocID="{058D1431-D08D-462E-AFA2-DBD598D5D0C6}" presName="hierChild5" presStyleCnt="0"/>
      <dgm:spPr/>
    </dgm:pt>
    <dgm:pt modelId="{18DD7F0A-A30C-449E-8A43-6B00D61C6DBE}" type="pres">
      <dgm:prSet presAssocID="{8FA328D7-A973-4BA0-A687-BCF4C1F0004D}" presName="Name37" presStyleLbl="parChTrans1D4" presStyleIdx="1" presStyleCnt="18"/>
      <dgm:spPr/>
      <dgm:t>
        <a:bodyPr/>
        <a:lstStyle/>
        <a:p>
          <a:endParaRPr lang="en-IN"/>
        </a:p>
      </dgm:t>
    </dgm:pt>
    <dgm:pt modelId="{957456C8-EDC0-4D7B-864A-D2B8D27D65BE}" type="pres">
      <dgm:prSet presAssocID="{CC032EB3-745C-45FA-B0F0-776AFA25D5A9}" presName="hierRoot2" presStyleCnt="0">
        <dgm:presLayoutVars>
          <dgm:hierBranch val="init"/>
        </dgm:presLayoutVars>
      </dgm:prSet>
      <dgm:spPr/>
    </dgm:pt>
    <dgm:pt modelId="{C3348843-1EDA-4745-BA4D-B176787265EF}" type="pres">
      <dgm:prSet presAssocID="{CC032EB3-745C-45FA-B0F0-776AFA25D5A9}" presName="rootComposite" presStyleCnt="0"/>
      <dgm:spPr/>
    </dgm:pt>
    <dgm:pt modelId="{D9F10768-A625-4CCA-8CED-11B3502BE6A5}" type="pres">
      <dgm:prSet presAssocID="{CC032EB3-745C-45FA-B0F0-776AFA25D5A9}" presName="rootText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497B73-FC14-47DD-A807-5A6D3272DD4F}" type="pres">
      <dgm:prSet presAssocID="{CC032EB3-745C-45FA-B0F0-776AFA25D5A9}" presName="rootConnector" presStyleLbl="node4" presStyleIdx="1" presStyleCnt="18"/>
      <dgm:spPr/>
      <dgm:t>
        <a:bodyPr/>
        <a:lstStyle/>
        <a:p>
          <a:endParaRPr lang="en-IN"/>
        </a:p>
      </dgm:t>
    </dgm:pt>
    <dgm:pt modelId="{D0BCEE25-4CAE-4F3A-8699-45D8757314D0}" type="pres">
      <dgm:prSet presAssocID="{CC032EB3-745C-45FA-B0F0-776AFA25D5A9}" presName="hierChild4" presStyleCnt="0"/>
      <dgm:spPr/>
    </dgm:pt>
    <dgm:pt modelId="{A161722F-80EE-4526-A718-D6096C1511F2}" type="pres">
      <dgm:prSet presAssocID="{CC032EB3-745C-45FA-B0F0-776AFA25D5A9}" presName="hierChild5" presStyleCnt="0"/>
      <dgm:spPr/>
    </dgm:pt>
    <dgm:pt modelId="{1D4F93D1-FA63-4610-8A17-CAFE06A33153}" type="pres">
      <dgm:prSet presAssocID="{0AB36F74-241A-4A9F-B945-6F6F07BDD85E}" presName="Name37" presStyleLbl="parChTrans1D4" presStyleIdx="2" presStyleCnt="18"/>
      <dgm:spPr/>
      <dgm:t>
        <a:bodyPr/>
        <a:lstStyle/>
        <a:p>
          <a:endParaRPr lang="en-IN"/>
        </a:p>
      </dgm:t>
    </dgm:pt>
    <dgm:pt modelId="{58336101-7413-4FEE-B371-BCA70307ADF5}" type="pres">
      <dgm:prSet presAssocID="{3B2DD1D3-983C-4FC8-9D42-35F21281F4E5}" presName="hierRoot2" presStyleCnt="0">
        <dgm:presLayoutVars>
          <dgm:hierBranch val="init"/>
        </dgm:presLayoutVars>
      </dgm:prSet>
      <dgm:spPr/>
    </dgm:pt>
    <dgm:pt modelId="{DFF7B235-905F-4BEC-A519-E7737CB0F9BC}" type="pres">
      <dgm:prSet presAssocID="{3B2DD1D3-983C-4FC8-9D42-35F21281F4E5}" presName="rootComposite" presStyleCnt="0"/>
      <dgm:spPr/>
    </dgm:pt>
    <dgm:pt modelId="{1D36691A-7DB0-483B-B5CA-EEE78DF6040A}" type="pres">
      <dgm:prSet presAssocID="{3B2DD1D3-983C-4FC8-9D42-35F21281F4E5}" presName="rootText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38E2BF1-CAD2-4010-A5B3-601102A5F076}" type="pres">
      <dgm:prSet presAssocID="{3B2DD1D3-983C-4FC8-9D42-35F21281F4E5}" presName="rootConnector" presStyleLbl="node4" presStyleIdx="2" presStyleCnt="18"/>
      <dgm:spPr/>
      <dgm:t>
        <a:bodyPr/>
        <a:lstStyle/>
        <a:p>
          <a:endParaRPr lang="en-IN"/>
        </a:p>
      </dgm:t>
    </dgm:pt>
    <dgm:pt modelId="{C45F7590-2143-4C9A-8214-6A38768D8927}" type="pres">
      <dgm:prSet presAssocID="{3B2DD1D3-983C-4FC8-9D42-35F21281F4E5}" presName="hierChild4" presStyleCnt="0"/>
      <dgm:spPr/>
    </dgm:pt>
    <dgm:pt modelId="{19474EA9-927B-425C-960D-2DB076CF9A6D}" type="pres">
      <dgm:prSet presAssocID="{3B2DD1D3-983C-4FC8-9D42-35F21281F4E5}" presName="hierChild5" presStyleCnt="0"/>
      <dgm:spPr/>
    </dgm:pt>
    <dgm:pt modelId="{B7858A9B-A6E2-4726-BA41-12BD6DF738E0}" type="pres">
      <dgm:prSet presAssocID="{F6DBF45F-8DFA-4360-AC29-9DC3299A316D}" presName="hierChild5" presStyleCnt="0"/>
      <dgm:spPr/>
    </dgm:pt>
    <dgm:pt modelId="{A959031F-86BF-40E1-8D6A-884FEC130364}" type="pres">
      <dgm:prSet presAssocID="{6D4D72FF-96FD-47B2-9247-0361BA218990}" presName="Name37" presStyleLbl="parChTrans1D3" presStyleIdx="1" presStyleCnt="6"/>
      <dgm:spPr/>
      <dgm:t>
        <a:bodyPr/>
        <a:lstStyle/>
        <a:p>
          <a:endParaRPr lang="en-IN"/>
        </a:p>
      </dgm:t>
    </dgm:pt>
    <dgm:pt modelId="{D5349CAB-384D-42DB-BDFC-C303AF4172A9}" type="pres">
      <dgm:prSet presAssocID="{723A26B0-586E-401A-B14B-9C0FAF4C50EF}" presName="hierRoot2" presStyleCnt="0">
        <dgm:presLayoutVars>
          <dgm:hierBranch val="init"/>
        </dgm:presLayoutVars>
      </dgm:prSet>
      <dgm:spPr/>
    </dgm:pt>
    <dgm:pt modelId="{2834BB51-67F4-4078-B477-C0A4F77594C1}" type="pres">
      <dgm:prSet presAssocID="{723A26B0-586E-401A-B14B-9C0FAF4C50EF}" presName="rootComposite" presStyleCnt="0"/>
      <dgm:spPr/>
    </dgm:pt>
    <dgm:pt modelId="{6407F2AE-E87F-4453-B30D-C33DCBE6C1E1}" type="pres">
      <dgm:prSet presAssocID="{723A26B0-586E-401A-B14B-9C0FAF4C50EF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4646C8A-C2DA-42DA-84A0-8EC2CD11180B}" type="pres">
      <dgm:prSet presAssocID="{723A26B0-586E-401A-B14B-9C0FAF4C50EF}" presName="rootConnector" presStyleLbl="node3" presStyleIdx="1" presStyleCnt="6"/>
      <dgm:spPr/>
      <dgm:t>
        <a:bodyPr/>
        <a:lstStyle/>
        <a:p>
          <a:endParaRPr lang="en-IN"/>
        </a:p>
      </dgm:t>
    </dgm:pt>
    <dgm:pt modelId="{9D7F6FFD-7ABF-4D45-870B-86C91CD5C2C3}" type="pres">
      <dgm:prSet presAssocID="{723A26B0-586E-401A-B14B-9C0FAF4C50EF}" presName="hierChild4" presStyleCnt="0"/>
      <dgm:spPr/>
    </dgm:pt>
    <dgm:pt modelId="{BFC6C03C-0FA2-4113-ACEB-227D40D6676A}" type="pres">
      <dgm:prSet presAssocID="{AB8A692C-41A2-4D9C-9EBB-1425840D3A02}" presName="Name37" presStyleLbl="parChTrans1D4" presStyleIdx="3" presStyleCnt="18"/>
      <dgm:spPr/>
      <dgm:t>
        <a:bodyPr/>
        <a:lstStyle/>
        <a:p>
          <a:endParaRPr lang="en-IN"/>
        </a:p>
      </dgm:t>
    </dgm:pt>
    <dgm:pt modelId="{8EF4954B-9A5F-4681-A9C1-3F9427735175}" type="pres">
      <dgm:prSet presAssocID="{24B2677B-9635-4E00-BDFF-29334331969D}" presName="hierRoot2" presStyleCnt="0">
        <dgm:presLayoutVars>
          <dgm:hierBranch val="init"/>
        </dgm:presLayoutVars>
      </dgm:prSet>
      <dgm:spPr/>
    </dgm:pt>
    <dgm:pt modelId="{48BD9A79-6076-41D2-A9CA-C38F51AD64F2}" type="pres">
      <dgm:prSet presAssocID="{24B2677B-9635-4E00-BDFF-29334331969D}" presName="rootComposite" presStyleCnt="0"/>
      <dgm:spPr/>
    </dgm:pt>
    <dgm:pt modelId="{1F1438B4-CA81-482F-80F3-D79174B080BD}" type="pres">
      <dgm:prSet presAssocID="{24B2677B-9635-4E00-BDFF-29334331969D}" presName="rootText" presStyleLbl="node4" presStyleIdx="3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AEFD95-94E8-455D-9074-C8374EE9A2AF}" type="pres">
      <dgm:prSet presAssocID="{24B2677B-9635-4E00-BDFF-29334331969D}" presName="rootConnector" presStyleLbl="node4" presStyleIdx="3" presStyleCnt="18"/>
      <dgm:spPr/>
      <dgm:t>
        <a:bodyPr/>
        <a:lstStyle/>
        <a:p>
          <a:endParaRPr lang="en-IN"/>
        </a:p>
      </dgm:t>
    </dgm:pt>
    <dgm:pt modelId="{D75CD2BA-19FC-4F3F-9C6F-4BA4747DCEDF}" type="pres">
      <dgm:prSet presAssocID="{24B2677B-9635-4E00-BDFF-29334331969D}" presName="hierChild4" presStyleCnt="0"/>
      <dgm:spPr/>
    </dgm:pt>
    <dgm:pt modelId="{3DD956A4-695E-4DB3-ADC0-9C84C9481819}" type="pres">
      <dgm:prSet presAssocID="{24B2677B-9635-4E00-BDFF-29334331969D}" presName="hierChild5" presStyleCnt="0"/>
      <dgm:spPr/>
    </dgm:pt>
    <dgm:pt modelId="{3D299445-C6A4-433F-BDD5-6238E3F3F92C}" type="pres">
      <dgm:prSet presAssocID="{C8839954-618F-43B5-9991-AE9BCB34CC3E}" presName="Name37" presStyleLbl="parChTrans1D4" presStyleIdx="4" presStyleCnt="18"/>
      <dgm:spPr/>
      <dgm:t>
        <a:bodyPr/>
        <a:lstStyle/>
        <a:p>
          <a:endParaRPr lang="en-IN"/>
        </a:p>
      </dgm:t>
    </dgm:pt>
    <dgm:pt modelId="{EA4D48F3-4119-4EB0-BC49-CB39B030E41B}" type="pres">
      <dgm:prSet presAssocID="{B517CA45-2BFA-4375-9859-6CE92F749C47}" presName="hierRoot2" presStyleCnt="0">
        <dgm:presLayoutVars>
          <dgm:hierBranch val="init"/>
        </dgm:presLayoutVars>
      </dgm:prSet>
      <dgm:spPr/>
    </dgm:pt>
    <dgm:pt modelId="{1929282B-7B78-4D3C-8787-122A4FD3598A}" type="pres">
      <dgm:prSet presAssocID="{B517CA45-2BFA-4375-9859-6CE92F749C47}" presName="rootComposite" presStyleCnt="0"/>
      <dgm:spPr/>
    </dgm:pt>
    <dgm:pt modelId="{80B4922E-EC3D-443B-BFE2-DA9C5DA2ABE1}" type="pres">
      <dgm:prSet presAssocID="{B517CA45-2BFA-4375-9859-6CE92F749C47}" presName="rootText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D5E7D3B-BB21-459D-A0D2-CAA8DD5A4C16}" type="pres">
      <dgm:prSet presAssocID="{B517CA45-2BFA-4375-9859-6CE92F749C47}" presName="rootConnector" presStyleLbl="node4" presStyleIdx="4" presStyleCnt="18"/>
      <dgm:spPr/>
      <dgm:t>
        <a:bodyPr/>
        <a:lstStyle/>
        <a:p>
          <a:endParaRPr lang="en-IN"/>
        </a:p>
      </dgm:t>
    </dgm:pt>
    <dgm:pt modelId="{FD4256E2-9032-423E-9274-801D8A8B4AF0}" type="pres">
      <dgm:prSet presAssocID="{B517CA45-2BFA-4375-9859-6CE92F749C47}" presName="hierChild4" presStyleCnt="0"/>
      <dgm:spPr/>
    </dgm:pt>
    <dgm:pt modelId="{8505EA9A-7073-4F3E-8673-BC1E85BC13A6}" type="pres">
      <dgm:prSet presAssocID="{B517CA45-2BFA-4375-9859-6CE92F749C47}" presName="hierChild5" presStyleCnt="0"/>
      <dgm:spPr/>
    </dgm:pt>
    <dgm:pt modelId="{8350A866-6C7A-4632-885C-D96F72CDD64A}" type="pres">
      <dgm:prSet presAssocID="{83A7734A-E226-4672-8E65-786911B8B0C1}" presName="Name37" presStyleLbl="parChTrans1D4" presStyleIdx="5" presStyleCnt="18"/>
      <dgm:spPr/>
      <dgm:t>
        <a:bodyPr/>
        <a:lstStyle/>
        <a:p>
          <a:endParaRPr lang="en-IN"/>
        </a:p>
      </dgm:t>
    </dgm:pt>
    <dgm:pt modelId="{5E0A667E-36B4-4CF7-9F2B-341B1B43B295}" type="pres">
      <dgm:prSet presAssocID="{5DAD1537-C91D-40CD-B83F-57628662ECA7}" presName="hierRoot2" presStyleCnt="0">
        <dgm:presLayoutVars>
          <dgm:hierBranch val="init"/>
        </dgm:presLayoutVars>
      </dgm:prSet>
      <dgm:spPr/>
    </dgm:pt>
    <dgm:pt modelId="{A4051818-62FC-4EAD-8008-277D70BADF0B}" type="pres">
      <dgm:prSet presAssocID="{5DAD1537-C91D-40CD-B83F-57628662ECA7}" presName="rootComposite" presStyleCnt="0"/>
      <dgm:spPr/>
    </dgm:pt>
    <dgm:pt modelId="{A495BEB5-7A1E-4B57-A199-A8236F15403F}" type="pres">
      <dgm:prSet presAssocID="{5DAD1537-C91D-40CD-B83F-57628662ECA7}" presName="rootText" presStyleLbl="node4" presStyleIdx="5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DBD7A4-236E-4B86-B447-60A7BEAFA645}" type="pres">
      <dgm:prSet presAssocID="{5DAD1537-C91D-40CD-B83F-57628662ECA7}" presName="rootConnector" presStyleLbl="node4" presStyleIdx="5" presStyleCnt="18"/>
      <dgm:spPr/>
      <dgm:t>
        <a:bodyPr/>
        <a:lstStyle/>
        <a:p>
          <a:endParaRPr lang="en-IN"/>
        </a:p>
      </dgm:t>
    </dgm:pt>
    <dgm:pt modelId="{0A494D50-9F11-4869-A100-7166C471F261}" type="pres">
      <dgm:prSet presAssocID="{5DAD1537-C91D-40CD-B83F-57628662ECA7}" presName="hierChild4" presStyleCnt="0"/>
      <dgm:spPr/>
    </dgm:pt>
    <dgm:pt modelId="{281F8466-DCED-46A2-A9BF-294431B8722B}" type="pres">
      <dgm:prSet presAssocID="{5DAD1537-C91D-40CD-B83F-57628662ECA7}" presName="hierChild5" presStyleCnt="0"/>
      <dgm:spPr/>
    </dgm:pt>
    <dgm:pt modelId="{2C4E1B24-C1E4-4852-B5F4-F34444D5BB3A}" type="pres">
      <dgm:prSet presAssocID="{723A26B0-586E-401A-B14B-9C0FAF4C50EF}" presName="hierChild5" presStyleCnt="0"/>
      <dgm:spPr/>
    </dgm:pt>
    <dgm:pt modelId="{68B67465-8A71-4954-9917-6C11E60BDD14}" type="pres">
      <dgm:prSet presAssocID="{666E5E28-F472-4EAE-B231-6AD0D2377A4B}" presName="Name37" presStyleLbl="parChTrans1D3" presStyleIdx="2" presStyleCnt="6"/>
      <dgm:spPr/>
      <dgm:t>
        <a:bodyPr/>
        <a:lstStyle/>
        <a:p>
          <a:endParaRPr lang="en-IN"/>
        </a:p>
      </dgm:t>
    </dgm:pt>
    <dgm:pt modelId="{A015E884-B2D9-42D4-9549-9817CA614FFE}" type="pres">
      <dgm:prSet presAssocID="{F9DD7E1B-04AE-47E3-B725-04171B5DBFFE}" presName="hierRoot2" presStyleCnt="0">
        <dgm:presLayoutVars>
          <dgm:hierBranch val="init"/>
        </dgm:presLayoutVars>
      </dgm:prSet>
      <dgm:spPr/>
    </dgm:pt>
    <dgm:pt modelId="{68A0C672-47B3-4D29-9366-166F2BFCA659}" type="pres">
      <dgm:prSet presAssocID="{F9DD7E1B-04AE-47E3-B725-04171B5DBFFE}" presName="rootComposite" presStyleCnt="0"/>
      <dgm:spPr/>
    </dgm:pt>
    <dgm:pt modelId="{510E6EAE-93B2-4E84-B7B0-5B9D3F280F29}" type="pres">
      <dgm:prSet presAssocID="{F9DD7E1B-04AE-47E3-B725-04171B5DBFFE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E1E3DCB-0070-474A-8B73-6964E1173A32}" type="pres">
      <dgm:prSet presAssocID="{F9DD7E1B-04AE-47E3-B725-04171B5DBFFE}" presName="rootConnector" presStyleLbl="node3" presStyleIdx="2" presStyleCnt="6"/>
      <dgm:spPr/>
      <dgm:t>
        <a:bodyPr/>
        <a:lstStyle/>
        <a:p>
          <a:endParaRPr lang="en-IN"/>
        </a:p>
      </dgm:t>
    </dgm:pt>
    <dgm:pt modelId="{9AEB491D-8940-4AA0-A476-BD928185FCFC}" type="pres">
      <dgm:prSet presAssocID="{F9DD7E1B-04AE-47E3-B725-04171B5DBFFE}" presName="hierChild4" presStyleCnt="0"/>
      <dgm:spPr/>
    </dgm:pt>
    <dgm:pt modelId="{DFBB2B17-BD79-43D4-97BF-E4C5F21E9E83}" type="pres">
      <dgm:prSet presAssocID="{6F95A28E-2575-4171-B5C0-EBD6963D84F9}" presName="Name37" presStyleLbl="parChTrans1D4" presStyleIdx="6" presStyleCnt="18"/>
      <dgm:spPr/>
      <dgm:t>
        <a:bodyPr/>
        <a:lstStyle/>
        <a:p>
          <a:endParaRPr lang="en-IN"/>
        </a:p>
      </dgm:t>
    </dgm:pt>
    <dgm:pt modelId="{D27C42A7-C5D9-41EE-B254-604D7E4D6CCE}" type="pres">
      <dgm:prSet presAssocID="{400C6D93-D716-44B0-936F-C69CB125C118}" presName="hierRoot2" presStyleCnt="0">
        <dgm:presLayoutVars>
          <dgm:hierBranch val="init"/>
        </dgm:presLayoutVars>
      </dgm:prSet>
      <dgm:spPr/>
    </dgm:pt>
    <dgm:pt modelId="{0F54B31A-AE24-4FFE-A522-387C20BD5185}" type="pres">
      <dgm:prSet presAssocID="{400C6D93-D716-44B0-936F-C69CB125C118}" presName="rootComposite" presStyleCnt="0"/>
      <dgm:spPr/>
    </dgm:pt>
    <dgm:pt modelId="{0B438FE9-4B4A-4E83-A04D-9992AA88BCF2}" type="pres">
      <dgm:prSet presAssocID="{400C6D93-D716-44B0-936F-C69CB125C118}" presName="rootText" presStyleLbl="node4" presStyleIdx="6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788E977-71BC-4A45-9A2A-6FC2B432ED35}" type="pres">
      <dgm:prSet presAssocID="{400C6D93-D716-44B0-936F-C69CB125C118}" presName="rootConnector" presStyleLbl="node4" presStyleIdx="6" presStyleCnt="18"/>
      <dgm:spPr/>
      <dgm:t>
        <a:bodyPr/>
        <a:lstStyle/>
        <a:p>
          <a:endParaRPr lang="en-IN"/>
        </a:p>
      </dgm:t>
    </dgm:pt>
    <dgm:pt modelId="{B94D6987-2BBA-45FA-8427-17D62E82D6F7}" type="pres">
      <dgm:prSet presAssocID="{400C6D93-D716-44B0-936F-C69CB125C118}" presName="hierChild4" presStyleCnt="0"/>
      <dgm:spPr/>
    </dgm:pt>
    <dgm:pt modelId="{C64F8A7E-DBD3-41C1-BF19-49E53CE981C3}" type="pres">
      <dgm:prSet presAssocID="{400C6D93-D716-44B0-936F-C69CB125C118}" presName="hierChild5" presStyleCnt="0"/>
      <dgm:spPr/>
    </dgm:pt>
    <dgm:pt modelId="{D6ED5816-6D71-4422-8BBF-F673F645D31B}" type="pres">
      <dgm:prSet presAssocID="{0DE145E4-521A-4A0F-8179-17CC7F53C9E8}" presName="Name37" presStyleLbl="parChTrans1D4" presStyleIdx="7" presStyleCnt="18"/>
      <dgm:spPr/>
      <dgm:t>
        <a:bodyPr/>
        <a:lstStyle/>
        <a:p>
          <a:endParaRPr lang="en-IN"/>
        </a:p>
      </dgm:t>
    </dgm:pt>
    <dgm:pt modelId="{0C366550-8D16-4E01-B792-B49EA9CB834F}" type="pres">
      <dgm:prSet presAssocID="{18F0E144-6FEF-483D-89AC-5806C7917A48}" presName="hierRoot2" presStyleCnt="0">
        <dgm:presLayoutVars>
          <dgm:hierBranch val="init"/>
        </dgm:presLayoutVars>
      </dgm:prSet>
      <dgm:spPr/>
    </dgm:pt>
    <dgm:pt modelId="{B0D5CDE1-C586-41C4-8E9F-F5E9A50CDC7F}" type="pres">
      <dgm:prSet presAssocID="{18F0E144-6FEF-483D-89AC-5806C7917A48}" presName="rootComposite" presStyleCnt="0"/>
      <dgm:spPr/>
    </dgm:pt>
    <dgm:pt modelId="{C1AA935D-F409-439A-89ED-D603B549AE67}" type="pres">
      <dgm:prSet presAssocID="{18F0E144-6FEF-483D-89AC-5806C7917A48}" presName="rootText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032957-796C-471F-BC55-A220E94331EC}" type="pres">
      <dgm:prSet presAssocID="{18F0E144-6FEF-483D-89AC-5806C7917A48}" presName="rootConnector" presStyleLbl="node4" presStyleIdx="7" presStyleCnt="18"/>
      <dgm:spPr/>
      <dgm:t>
        <a:bodyPr/>
        <a:lstStyle/>
        <a:p>
          <a:endParaRPr lang="en-IN"/>
        </a:p>
      </dgm:t>
    </dgm:pt>
    <dgm:pt modelId="{2A6B7EC2-B1F9-43EF-9564-FE402EF02C72}" type="pres">
      <dgm:prSet presAssocID="{18F0E144-6FEF-483D-89AC-5806C7917A48}" presName="hierChild4" presStyleCnt="0"/>
      <dgm:spPr/>
    </dgm:pt>
    <dgm:pt modelId="{AF97D3D2-B727-4FAF-ACCD-F5B4B1B3CDF2}" type="pres">
      <dgm:prSet presAssocID="{18F0E144-6FEF-483D-89AC-5806C7917A48}" presName="hierChild5" presStyleCnt="0"/>
      <dgm:spPr/>
    </dgm:pt>
    <dgm:pt modelId="{C7263A85-B382-4270-858F-936A26741822}" type="pres">
      <dgm:prSet presAssocID="{90DE0812-4563-45AE-B5F6-0DC1D673F2F7}" presName="Name37" presStyleLbl="parChTrans1D4" presStyleIdx="8" presStyleCnt="18"/>
      <dgm:spPr/>
      <dgm:t>
        <a:bodyPr/>
        <a:lstStyle/>
        <a:p>
          <a:endParaRPr lang="en-IN"/>
        </a:p>
      </dgm:t>
    </dgm:pt>
    <dgm:pt modelId="{96F7BE73-0A1F-4554-A0DB-DFA8DBE1604B}" type="pres">
      <dgm:prSet presAssocID="{5CBD416C-3C1C-4679-9579-50CAE29998D8}" presName="hierRoot2" presStyleCnt="0">
        <dgm:presLayoutVars>
          <dgm:hierBranch val="init"/>
        </dgm:presLayoutVars>
      </dgm:prSet>
      <dgm:spPr/>
    </dgm:pt>
    <dgm:pt modelId="{E4911CEA-E7A4-4B2A-92F1-A34001968F25}" type="pres">
      <dgm:prSet presAssocID="{5CBD416C-3C1C-4679-9579-50CAE29998D8}" presName="rootComposite" presStyleCnt="0"/>
      <dgm:spPr/>
    </dgm:pt>
    <dgm:pt modelId="{EC183607-BE50-4A35-AAF6-3ADA244904DA}" type="pres">
      <dgm:prSet presAssocID="{5CBD416C-3C1C-4679-9579-50CAE29998D8}" presName="rootText" presStyleLbl="node4" presStyleIdx="8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F49384-F378-43BE-B8EB-868558E48E6F}" type="pres">
      <dgm:prSet presAssocID="{5CBD416C-3C1C-4679-9579-50CAE29998D8}" presName="rootConnector" presStyleLbl="node4" presStyleIdx="8" presStyleCnt="18"/>
      <dgm:spPr/>
      <dgm:t>
        <a:bodyPr/>
        <a:lstStyle/>
        <a:p>
          <a:endParaRPr lang="en-IN"/>
        </a:p>
      </dgm:t>
    </dgm:pt>
    <dgm:pt modelId="{C6232166-C801-48DB-BB57-A2645A15102B}" type="pres">
      <dgm:prSet presAssocID="{5CBD416C-3C1C-4679-9579-50CAE29998D8}" presName="hierChild4" presStyleCnt="0"/>
      <dgm:spPr/>
    </dgm:pt>
    <dgm:pt modelId="{852F2C2A-055A-4E3E-A4EB-600CEC71431C}" type="pres">
      <dgm:prSet presAssocID="{5CBD416C-3C1C-4679-9579-50CAE29998D8}" presName="hierChild5" presStyleCnt="0"/>
      <dgm:spPr/>
    </dgm:pt>
    <dgm:pt modelId="{0B2ADD41-98EC-401B-9780-41B872C810B1}" type="pres">
      <dgm:prSet presAssocID="{F9DD7E1B-04AE-47E3-B725-04171B5DBFFE}" presName="hierChild5" presStyleCnt="0"/>
      <dgm:spPr/>
    </dgm:pt>
    <dgm:pt modelId="{11B3A1EC-C2AA-4C46-B8D8-091E60B1EB36}" type="pres">
      <dgm:prSet presAssocID="{5316F903-6773-469D-81A2-BF30D7C65DAB}" presName="Name37" presStyleLbl="parChTrans1D3" presStyleIdx="3" presStyleCnt="6"/>
      <dgm:spPr/>
      <dgm:t>
        <a:bodyPr/>
        <a:lstStyle/>
        <a:p>
          <a:endParaRPr lang="en-IN"/>
        </a:p>
      </dgm:t>
    </dgm:pt>
    <dgm:pt modelId="{BC6A55EF-0206-46D3-A32E-D3899F842F83}" type="pres">
      <dgm:prSet presAssocID="{DFA7CF6C-C8CE-4A89-B874-7F70E85FF0F9}" presName="hierRoot2" presStyleCnt="0">
        <dgm:presLayoutVars>
          <dgm:hierBranch val="init"/>
        </dgm:presLayoutVars>
      </dgm:prSet>
      <dgm:spPr/>
    </dgm:pt>
    <dgm:pt modelId="{98EE4CEA-424A-44B7-A48D-755FEA818845}" type="pres">
      <dgm:prSet presAssocID="{DFA7CF6C-C8CE-4A89-B874-7F70E85FF0F9}" presName="rootComposite" presStyleCnt="0"/>
      <dgm:spPr/>
    </dgm:pt>
    <dgm:pt modelId="{E63531CC-717D-45D7-9A27-D73EA570033D}" type="pres">
      <dgm:prSet presAssocID="{DFA7CF6C-C8CE-4A89-B874-7F70E85FF0F9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1C3638-C216-48CA-B851-B762F0592B70}" type="pres">
      <dgm:prSet presAssocID="{DFA7CF6C-C8CE-4A89-B874-7F70E85FF0F9}" presName="rootConnector" presStyleLbl="node3" presStyleIdx="3" presStyleCnt="6"/>
      <dgm:spPr/>
      <dgm:t>
        <a:bodyPr/>
        <a:lstStyle/>
        <a:p>
          <a:endParaRPr lang="en-IN"/>
        </a:p>
      </dgm:t>
    </dgm:pt>
    <dgm:pt modelId="{5A5C08D6-4C1B-4382-97D9-3960B26CA273}" type="pres">
      <dgm:prSet presAssocID="{DFA7CF6C-C8CE-4A89-B874-7F70E85FF0F9}" presName="hierChild4" presStyleCnt="0"/>
      <dgm:spPr/>
    </dgm:pt>
    <dgm:pt modelId="{D90F3DF4-1D0C-4E77-AEDD-A75E8286D0D6}" type="pres">
      <dgm:prSet presAssocID="{1835096A-A6CE-44C8-923C-AD2F8CF49843}" presName="Name37" presStyleLbl="parChTrans1D4" presStyleIdx="9" presStyleCnt="18"/>
      <dgm:spPr/>
      <dgm:t>
        <a:bodyPr/>
        <a:lstStyle/>
        <a:p>
          <a:endParaRPr lang="en-IN"/>
        </a:p>
      </dgm:t>
    </dgm:pt>
    <dgm:pt modelId="{1B06EF75-6B08-40BA-9EEC-52FFBCD1767B}" type="pres">
      <dgm:prSet presAssocID="{2AD119E4-04FC-4058-8F14-8F511C0B997A}" presName="hierRoot2" presStyleCnt="0">
        <dgm:presLayoutVars>
          <dgm:hierBranch val="init"/>
        </dgm:presLayoutVars>
      </dgm:prSet>
      <dgm:spPr/>
    </dgm:pt>
    <dgm:pt modelId="{9E3E265C-94C9-404F-8ED1-16308C68E025}" type="pres">
      <dgm:prSet presAssocID="{2AD119E4-04FC-4058-8F14-8F511C0B997A}" presName="rootComposite" presStyleCnt="0"/>
      <dgm:spPr/>
    </dgm:pt>
    <dgm:pt modelId="{0B988DC6-1F52-4DC9-9A01-4E7FB4816A4E}" type="pres">
      <dgm:prSet presAssocID="{2AD119E4-04FC-4058-8F14-8F511C0B997A}" presName="rootText" presStyleLbl="node4" presStyleIdx="9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150317-F8C8-49A6-9F4B-AF977430464A}" type="pres">
      <dgm:prSet presAssocID="{2AD119E4-04FC-4058-8F14-8F511C0B997A}" presName="rootConnector" presStyleLbl="node4" presStyleIdx="9" presStyleCnt="18"/>
      <dgm:spPr/>
      <dgm:t>
        <a:bodyPr/>
        <a:lstStyle/>
        <a:p>
          <a:endParaRPr lang="en-IN"/>
        </a:p>
      </dgm:t>
    </dgm:pt>
    <dgm:pt modelId="{748B4975-0E79-4424-BE73-57D23428EB2C}" type="pres">
      <dgm:prSet presAssocID="{2AD119E4-04FC-4058-8F14-8F511C0B997A}" presName="hierChild4" presStyleCnt="0"/>
      <dgm:spPr/>
    </dgm:pt>
    <dgm:pt modelId="{269097D6-CF05-4D05-A3F5-092DF8CB827C}" type="pres">
      <dgm:prSet presAssocID="{2AD119E4-04FC-4058-8F14-8F511C0B997A}" presName="hierChild5" presStyleCnt="0"/>
      <dgm:spPr/>
    </dgm:pt>
    <dgm:pt modelId="{C46569FA-440B-49C3-B07F-4EDBE88AF611}" type="pres">
      <dgm:prSet presAssocID="{A9A035CC-AB47-4A5F-B95B-64BDF8B7A91D}" presName="Name37" presStyleLbl="parChTrans1D4" presStyleIdx="10" presStyleCnt="18"/>
      <dgm:spPr/>
      <dgm:t>
        <a:bodyPr/>
        <a:lstStyle/>
        <a:p>
          <a:endParaRPr lang="en-IN"/>
        </a:p>
      </dgm:t>
    </dgm:pt>
    <dgm:pt modelId="{6148D7D9-98DD-4416-896C-539595FBA12F}" type="pres">
      <dgm:prSet presAssocID="{5EA2F2DB-E8B5-4215-B6D3-DFD6554BE076}" presName="hierRoot2" presStyleCnt="0">
        <dgm:presLayoutVars>
          <dgm:hierBranch val="init"/>
        </dgm:presLayoutVars>
      </dgm:prSet>
      <dgm:spPr/>
    </dgm:pt>
    <dgm:pt modelId="{F3E075D2-CE90-49C9-A9BE-940B64ED2F4C}" type="pres">
      <dgm:prSet presAssocID="{5EA2F2DB-E8B5-4215-B6D3-DFD6554BE076}" presName="rootComposite" presStyleCnt="0"/>
      <dgm:spPr/>
    </dgm:pt>
    <dgm:pt modelId="{9999AD1A-867B-4E4F-8AAF-50E953A04ED6}" type="pres">
      <dgm:prSet presAssocID="{5EA2F2DB-E8B5-4215-B6D3-DFD6554BE076}" presName="rootText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6B0B56-687E-4AD3-A56A-96A3F314236A}" type="pres">
      <dgm:prSet presAssocID="{5EA2F2DB-E8B5-4215-B6D3-DFD6554BE076}" presName="rootConnector" presStyleLbl="node4" presStyleIdx="10" presStyleCnt="18"/>
      <dgm:spPr/>
      <dgm:t>
        <a:bodyPr/>
        <a:lstStyle/>
        <a:p>
          <a:endParaRPr lang="en-IN"/>
        </a:p>
      </dgm:t>
    </dgm:pt>
    <dgm:pt modelId="{F44E6713-5074-434C-98BE-4AC402982696}" type="pres">
      <dgm:prSet presAssocID="{5EA2F2DB-E8B5-4215-B6D3-DFD6554BE076}" presName="hierChild4" presStyleCnt="0"/>
      <dgm:spPr/>
    </dgm:pt>
    <dgm:pt modelId="{809374D2-B20F-40CB-BBF1-194ECA1C1176}" type="pres">
      <dgm:prSet presAssocID="{5EA2F2DB-E8B5-4215-B6D3-DFD6554BE076}" presName="hierChild5" presStyleCnt="0"/>
      <dgm:spPr/>
    </dgm:pt>
    <dgm:pt modelId="{551979BF-5D2A-41CB-B541-1B21CA7BEC25}" type="pres">
      <dgm:prSet presAssocID="{13D1004B-D1D6-44B4-AF27-4F8CDF8EF736}" presName="Name37" presStyleLbl="parChTrans1D4" presStyleIdx="11" presStyleCnt="18"/>
      <dgm:spPr/>
      <dgm:t>
        <a:bodyPr/>
        <a:lstStyle/>
        <a:p>
          <a:endParaRPr lang="en-IN"/>
        </a:p>
      </dgm:t>
    </dgm:pt>
    <dgm:pt modelId="{41A96581-FCED-4DE6-B35C-36906A9B536E}" type="pres">
      <dgm:prSet presAssocID="{36F11428-B8A7-4B2D-8316-2E3724D8FAFC}" presName="hierRoot2" presStyleCnt="0">
        <dgm:presLayoutVars>
          <dgm:hierBranch val="init"/>
        </dgm:presLayoutVars>
      </dgm:prSet>
      <dgm:spPr/>
    </dgm:pt>
    <dgm:pt modelId="{E02E91D3-EAF2-4780-A948-E6DD9294628D}" type="pres">
      <dgm:prSet presAssocID="{36F11428-B8A7-4B2D-8316-2E3724D8FAFC}" presName="rootComposite" presStyleCnt="0"/>
      <dgm:spPr/>
    </dgm:pt>
    <dgm:pt modelId="{E6C62745-9A08-4749-AB3E-D9FB76C75FDD}" type="pres">
      <dgm:prSet presAssocID="{36F11428-B8A7-4B2D-8316-2E3724D8FAFC}" presName="rootText" presStyleLbl="node4" presStyleIdx="11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A8AD7C-06E0-4C07-AD2B-1589EDC1050A}" type="pres">
      <dgm:prSet presAssocID="{36F11428-B8A7-4B2D-8316-2E3724D8FAFC}" presName="rootConnector" presStyleLbl="node4" presStyleIdx="11" presStyleCnt="18"/>
      <dgm:spPr/>
      <dgm:t>
        <a:bodyPr/>
        <a:lstStyle/>
        <a:p>
          <a:endParaRPr lang="en-IN"/>
        </a:p>
      </dgm:t>
    </dgm:pt>
    <dgm:pt modelId="{0434C3E4-0EF2-4757-804A-B8D7959C8A6C}" type="pres">
      <dgm:prSet presAssocID="{36F11428-B8A7-4B2D-8316-2E3724D8FAFC}" presName="hierChild4" presStyleCnt="0"/>
      <dgm:spPr/>
    </dgm:pt>
    <dgm:pt modelId="{3EB20FC4-B714-42F6-B330-21A00FAD915D}" type="pres">
      <dgm:prSet presAssocID="{36F11428-B8A7-4B2D-8316-2E3724D8FAFC}" presName="hierChild5" presStyleCnt="0"/>
      <dgm:spPr/>
    </dgm:pt>
    <dgm:pt modelId="{8844FE0E-BCE3-4EEA-9D9E-198C31FD1025}" type="pres">
      <dgm:prSet presAssocID="{DFA7CF6C-C8CE-4A89-B874-7F70E85FF0F9}" presName="hierChild5" presStyleCnt="0"/>
      <dgm:spPr/>
    </dgm:pt>
    <dgm:pt modelId="{99BB5AAB-4170-4599-BB14-84679F726F98}" type="pres">
      <dgm:prSet presAssocID="{43BBA44A-FCAA-44DC-8362-60D86B5618FD}" presName="Name37" presStyleLbl="parChTrans1D3" presStyleIdx="4" presStyleCnt="6"/>
      <dgm:spPr/>
      <dgm:t>
        <a:bodyPr/>
        <a:lstStyle/>
        <a:p>
          <a:endParaRPr lang="en-IN"/>
        </a:p>
      </dgm:t>
    </dgm:pt>
    <dgm:pt modelId="{2F84DAC7-727B-4467-AFE9-B0C0489197D6}" type="pres">
      <dgm:prSet presAssocID="{5D0FA06B-1BD6-474C-B514-814E24E79DEA}" presName="hierRoot2" presStyleCnt="0">
        <dgm:presLayoutVars>
          <dgm:hierBranch val="init"/>
        </dgm:presLayoutVars>
      </dgm:prSet>
      <dgm:spPr/>
    </dgm:pt>
    <dgm:pt modelId="{5F991D42-C54D-477A-9B79-9DED6E233B57}" type="pres">
      <dgm:prSet presAssocID="{5D0FA06B-1BD6-474C-B514-814E24E79DEA}" presName="rootComposite" presStyleCnt="0"/>
      <dgm:spPr/>
    </dgm:pt>
    <dgm:pt modelId="{82EFA868-3867-4D23-A4B0-A43D9906E1FE}" type="pres">
      <dgm:prSet presAssocID="{5D0FA06B-1BD6-474C-B514-814E24E79DE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2870F9-5670-4F95-8DAB-B86227C1D075}" type="pres">
      <dgm:prSet presAssocID="{5D0FA06B-1BD6-474C-B514-814E24E79DEA}" presName="rootConnector" presStyleLbl="node3" presStyleIdx="4" presStyleCnt="6"/>
      <dgm:spPr/>
      <dgm:t>
        <a:bodyPr/>
        <a:lstStyle/>
        <a:p>
          <a:endParaRPr lang="en-IN"/>
        </a:p>
      </dgm:t>
    </dgm:pt>
    <dgm:pt modelId="{816E1D03-2BCD-4C67-9C97-4B83711DE549}" type="pres">
      <dgm:prSet presAssocID="{5D0FA06B-1BD6-474C-B514-814E24E79DEA}" presName="hierChild4" presStyleCnt="0"/>
      <dgm:spPr/>
    </dgm:pt>
    <dgm:pt modelId="{38B3058E-60E9-4BD3-AC32-BAC81EF257BD}" type="pres">
      <dgm:prSet presAssocID="{D2405714-A5A0-45A8-B88E-DD81E46162E7}" presName="Name37" presStyleLbl="parChTrans1D4" presStyleIdx="12" presStyleCnt="18"/>
      <dgm:spPr/>
      <dgm:t>
        <a:bodyPr/>
        <a:lstStyle/>
        <a:p>
          <a:endParaRPr lang="en-IN"/>
        </a:p>
      </dgm:t>
    </dgm:pt>
    <dgm:pt modelId="{0D308DA1-06AB-428D-8D63-7ED89B0EE4B9}" type="pres">
      <dgm:prSet presAssocID="{22F57119-33D1-4CF6-B591-F8CA18D9F18C}" presName="hierRoot2" presStyleCnt="0">
        <dgm:presLayoutVars>
          <dgm:hierBranch val="init"/>
        </dgm:presLayoutVars>
      </dgm:prSet>
      <dgm:spPr/>
    </dgm:pt>
    <dgm:pt modelId="{13FAF4C4-597F-45DD-8664-E496F71C6A42}" type="pres">
      <dgm:prSet presAssocID="{22F57119-33D1-4CF6-B591-F8CA18D9F18C}" presName="rootComposite" presStyleCnt="0"/>
      <dgm:spPr/>
    </dgm:pt>
    <dgm:pt modelId="{1F0FAE3F-8B36-4E54-B4D6-DF937ED85A95}" type="pres">
      <dgm:prSet presAssocID="{22F57119-33D1-4CF6-B591-F8CA18D9F18C}" presName="rootText" presStyleLbl="node4" presStyleIdx="12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3359408-BB9E-4866-BA8A-5F5446E6C246}" type="pres">
      <dgm:prSet presAssocID="{22F57119-33D1-4CF6-B591-F8CA18D9F18C}" presName="rootConnector" presStyleLbl="node4" presStyleIdx="12" presStyleCnt="18"/>
      <dgm:spPr/>
      <dgm:t>
        <a:bodyPr/>
        <a:lstStyle/>
        <a:p>
          <a:endParaRPr lang="en-IN"/>
        </a:p>
      </dgm:t>
    </dgm:pt>
    <dgm:pt modelId="{49BEEA00-53A4-4FC7-9B7E-97CBC06319BB}" type="pres">
      <dgm:prSet presAssocID="{22F57119-33D1-4CF6-B591-F8CA18D9F18C}" presName="hierChild4" presStyleCnt="0"/>
      <dgm:spPr/>
    </dgm:pt>
    <dgm:pt modelId="{87066D1F-6C99-48CB-A4B4-F5F54CD1F9AD}" type="pres">
      <dgm:prSet presAssocID="{22F57119-33D1-4CF6-B591-F8CA18D9F18C}" presName="hierChild5" presStyleCnt="0"/>
      <dgm:spPr/>
    </dgm:pt>
    <dgm:pt modelId="{9631C4A6-5F64-4129-BF3A-CA1DC2C04C2C}" type="pres">
      <dgm:prSet presAssocID="{E6E79A40-ACA4-47CB-B96F-73412769692C}" presName="Name37" presStyleLbl="parChTrans1D4" presStyleIdx="13" presStyleCnt="18"/>
      <dgm:spPr/>
      <dgm:t>
        <a:bodyPr/>
        <a:lstStyle/>
        <a:p>
          <a:endParaRPr lang="en-IN"/>
        </a:p>
      </dgm:t>
    </dgm:pt>
    <dgm:pt modelId="{359C46E1-2A7B-43BA-A00D-14596F95C3FB}" type="pres">
      <dgm:prSet presAssocID="{6F6AD5CD-6AD3-43B5-8026-5DDC7019D17C}" presName="hierRoot2" presStyleCnt="0">
        <dgm:presLayoutVars>
          <dgm:hierBranch val="init"/>
        </dgm:presLayoutVars>
      </dgm:prSet>
      <dgm:spPr/>
    </dgm:pt>
    <dgm:pt modelId="{B8AC610A-C278-449D-AC1F-AA199F1CB925}" type="pres">
      <dgm:prSet presAssocID="{6F6AD5CD-6AD3-43B5-8026-5DDC7019D17C}" presName="rootComposite" presStyleCnt="0"/>
      <dgm:spPr/>
    </dgm:pt>
    <dgm:pt modelId="{D599B3DA-7C88-4123-9AEE-CA5A03D096C9}" type="pres">
      <dgm:prSet presAssocID="{6F6AD5CD-6AD3-43B5-8026-5DDC7019D17C}" presName="rootText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A23791-BDCF-42A8-9C9E-3BD6FDA03FB6}" type="pres">
      <dgm:prSet presAssocID="{6F6AD5CD-6AD3-43B5-8026-5DDC7019D17C}" presName="rootConnector" presStyleLbl="node4" presStyleIdx="13" presStyleCnt="18"/>
      <dgm:spPr/>
      <dgm:t>
        <a:bodyPr/>
        <a:lstStyle/>
        <a:p>
          <a:endParaRPr lang="en-IN"/>
        </a:p>
      </dgm:t>
    </dgm:pt>
    <dgm:pt modelId="{D98AE4FD-9AAD-4BB0-95BF-FCB68C6FCEA6}" type="pres">
      <dgm:prSet presAssocID="{6F6AD5CD-6AD3-43B5-8026-5DDC7019D17C}" presName="hierChild4" presStyleCnt="0"/>
      <dgm:spPr/>
    </dgm:pt>
    <dgm:pt modelId="{5D54B435-9BAD-4226-9983-553373C6017F}" type="pres">
      <dgm:prSet presAssocID="{6F6AD5CD-6AD3-43B5-8026-5DDC7019D17C}" presName="hierChild5" presStyleCnt="0"/>
      <dgm:spPr/>
    </dgm:pt>
    <dgm:pt modelId="{A184A578-E1AA-4CAA-A878-03D5CE496869}" type="pres">
      <dgm:prSet presAssocID="{0F78D9B8-8CBB-46CE-98BB-10AD94800AC0}" presName="Name37" presStyleLbl="parChTrans1D4" presStyleIdx="14" presStyleCnt="18"/>
      <dgm:spPr/>
      <dgm:t>
        <a:bodyPr/>
        <a:lstStyle/>
        <a:p>
          <a:endParaRPr lang="en-IN"/>
        </a:p>
      </dgm:t>
    </dgm:pt>
    <dgm:pt modelId="{F3AEBD44-ECE9-4580-8E14-F4C32ADCE2C1}" type="pres">
      <dgm:prSet presAssocID="{2D28EBC9-5E21-4CB9-B513-F546020B9DFE}" presName="hierRoot2" presStyleCnt="0">
        <dgm:presLayoutVars>
          <dgm:hierBranch val="init"/>
        </dgm:presLayoutVars>
      </dgm:prSet>
      <dgm:spPr/>
    </dgm:pt>
    <dgm:pt modelId="{8D76BCA2-DACB-4D80-98F2-D474E4464B03}" type="pres">
      <dgm:prSet presAssocID="{2D28EBC9-5E21-4CB9-B513-F546020B9DFE}" presName="rootComposite" presStyleCnt="0"/>
      <dgm:spPr/>
    </dgm:pt>
    <dgm:pt modelId="{FA3E871E-6B6B-4A90-8184-E2D7F6467A61}" type="pres">
      <dgm:prSet presAssocID="{2D28EBC9-5E21-4CB9-B513-F546020B9DFE}" presName="rootText" presStyleLbl="node4" presStyleIdx="14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DFD286-9867-46F6-9EA3-E87B8F3BFA74}" type="pres">
      <dgm:prSet presAssocID="{2D28EBC9-5E21-4CB9-B513-F546020B9DFE}" presName="rootConnector" presStyleLbl="node4" presStyleIdx="14" presStyleCnt="18"/>
      <dgm:spPr/>
      <dgm:t>
        <a:bodyPr/>
        <a:lstStyle/>
        <a:p>
          <a:endParaRPr lang="en-IN"/>
        </a:p>
      </dgm:t>
    </dgm:pt>
    <dgm:pt modelId="{EE764D20-6C3D-4F30-AC9B-9D7041CB687E}" type="pres">
      <dgm:prSet presAssocID="{2D28EBC9-5E21-4CB9-B513-F546020B9DFE}" presName="hierChild4" presStyleCnt="0"/>
      <dgm:spPr/>
    </dgm:pt>
    <dgm:pt modelId="{95DA6E9E-FF82-477D-91E2-3F2A48DD6EAA}" type="pres">
      <dgm:prSet presAssocID="{2D28EBC9-5E21-4CB9-B513-F546020B9DFE}" presName="hierChild5" presStyleCnt="0"/>
      <dgm:spPr/>
    </dgm:pt>
    <dgm:pt modelId="{63F1A1A6-075B-45FB-B30F-2FBECBC136BB}" type="pres">
      <dgm:prSet presAssocID="{5D0FA06B-1BD6-474C-B514-814E24E79DEA}" presName="hierChild5" presStyleCnt="0"/>
      <dgm:spPr/>
    </dgm:pt>
    <dgm:pt modelId="{DF1F7190-BCC2-4095-8E54-DBCD5C239870}" type="pres">
      <dgm:prSet presAssocID="{E3704A3D-3935-44E2-AF56-B7F6A5A16A3F}" presName="Name37" presStyleLbl="parChTrans1D3" presStyleIdx="5" presStyleCnt="6"/>
      <dgm:spPr/>
      <dgm:t>
        <a:bodyPr/>
        <a:lstStyle/>
        <a:p>
          <a:endParaRPr lang="en-IN"/>
        </a:p>
      </dgm:t>
    </dgm:pt>
    <dgm:pt modelId="{393B4CBC-30BA-445A-A8F8-25B9927D4CF7}" type="pres">
      <dgm:prSet presAssocID="{20DEEC5B-986B-4476-8979-C7CAEDB0D627}" presName="hierRoot2" presStyleCnt="0">
        <dgm:presLayoutVars>
          <dgm:hierBranch val="init"/>
        </dgm:presLayoutVars>
      </dgm:prSet>
      <dgm:spPr/>
    </dgm:pt>
    <dgm:pt modelId="{1A5816E7-22FA-4D14-B697-C7084C1D591B}" type="pres">
      <dgm:prSet presAssocID="{20DEEC5B-986B-4476-8979-C7CAEDB0D627}" presName="rootComposite" presStyleCnt="0"/>
      <dgm:spPr/>
    </dgm:pt>
    <dgm:pt modelId="{A9D81F54-CD1A-44D8-B3B5-462DAFE2439C}" type="pres">
      <dgm:prSet presAssocID="{20DEEC5B-986B-4476-8979-C7CAEDB0D627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073A4AA-8B69-4685-AAC2-EDF967C6CB04}" type="pres">
      <dgm:prSet presAssocID="{20DEEC5B-986B-4476-8979-C7CAEDB0D627}" presName="rootConnector" presStyleLbl="node3" presStyleIdx="5" presStyleCnt="6"/>
      <dgm:spPr/>
      <dgm:t>
        <a:bodyPr/>
        <a:lstStyle/>
        <a:p>
          <a:endParaRPr lang="en-IN"/>
        </a:p>
      </dgm:t>
    </dgm:pt>
    <dgm:pt modelId="{75405F59-411A-4715-81BA-10916473B882}" type="pres">
      <dgm:prSet presAssocID="{20DEEC5B-986B-4476-8979-C7CAEDB0D627}" presName="hierChild4" presStyleCnt="0"/>
      <dgm:spPr/>
    </dgm:pt>
    <dgm:pt modelId="{56A97886-8D37-45D2-B3EC-C258CC0C62DA}" type="pres">
      <dgm:prSet presAssocID="{3C704260-6EFE-43D2-83EB-E0BAB3D0C16A}" presName="Name37" presStyleLbl="parChTrans1D4" presStyleIdx="15" presStyleCnt="18"/>
      <dgm:spPr/>
      <dgm:t>
        <a:bodyPr/>
        <a:lstStyle/>
        <a:p>
          <a:endParaRPr lang="en-IN"/>
        </a:p>
      </dgm:t>
    </dgm:pt>
    <dgm:pt modelId="{029A94B1-20F3-45F4-8325-FD528FD607A1}" type="pres">
      <dgm:prSet presAssocID="{B8DC8D82-8C95-4B7F-B729-47557252D8B5}" presName="hierRoot2" presStyleCnt="0">
        <dgm:presLayoutVars>
          <dgm:hierBranch val="init"/>
        </dgm:presLayoutVars>
      </dgm:prSet>
      <dgm:spPr/>
    </dgm:pt>
    <dgm:pt modelId="{54DB3D41-BAEF-4A9C-97B3-0A7B5FE129BB}" type="pres">
      <dgm:prSet presAssocID="{B8DC8D82-8C95-4B7F-B729-47557252D8B5}" presName="rootComposite" presStyleCnt="0"/>
      <dgm:spPr/>
    </dgm:pt>
    <dgm:pt modelId="{7003EB4D-B5FC-49E3-B8BE-2573D649943E}" type="pres">
      <dgm:prSet presAssocID="{B8DC8D82-8C95-4B7F-B729-47557252D8B5}" presName="rootText" presStyleLbl="node4" presStyleIdx="15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2C0E37-D48F-4654-B8BD-34E2FDA35951}" type="pres">
      <dgm:prSet presAssocID="{B8DC8D82-8C95-4B7F-B729-47557252D8B5}" presName="rootConnector" presStyleLbl="node4" presStyleIdx="15" presStyleCnt="18"/>
      <dgm:spPr/>
      <dgm:t>
        <a:bodyPr/>
        <a:lstStyle/>
        <a:p>
          <a:endParaRPr lang="en-IN"/>
        </a:p>
      </dgm:t>
    </dgm:pt>
    <dgm:pt modelId="{96B76398-5C35-47BF-A45A-4B4F999AA069}" type="pres">
      <dgm:prSet presAssocID="{B8DC8D82-8C95-4B7F-B729-47557252D8B5}" presName="hierChild4" presStyleCnt="0"/>
      <dgm:spPr/>
    </dgm:pt>
    <dgm:pt modelId="{C16EAC64-B978-47AA-A05D-AD943FC61E5C}" type="pres">
      <dgm:prSet presAssocID="{B8DC8D82-8C95-4B7F-B729-47557252D8B5}" presName="hierChild5" presStyleCnt="0"/>
      <dgm:spPr/>
    </dgm:pt>
    <dgm:pt modelId="{5427ACFC-5538-4786-AA1A-31AFFF8A3F6D}" type="pres">
      <dgm:prSet presAssocID="{273DEF6E-7BC1-459D-B7AD-DC61B85913DE}" presName="Name37" presStyleLbl="parChTrans1D4" presStyleIdx="16" presStyleCnt="18"/>
      <dgm:spPr/>
      <dgm:t>
        <a:bodyPr/>
        <a:lstStyle/>
        <a:p>
          <a:endParaRPr lang="en-IN"/>
        </a:p>
      </dgm:t>
    </dgm:pt>
    <dgm:pt modelId="{3A0EC747-EF84-4AA4-85FA-0A60F0A9217C}" type="pres">
      <dgm:prSet presAssocID="{9CB961C8-AF6B-42EF-8306-167B588A8892}" presName="hierRoot2" presStyleCnt="0">
        <dgm:presLayoutVars>
          <dgm:hierBranch val="init"/>
        </dgm:presLayoutVars>
      </dgm:prSet>
      <dgm:spPr/>
    </dgm:pt>
    <dgm:pt modelId="{C0C6DBE6-FE1E-4724-8ADE-17B16F90188F}" type="pres">
      <dgm:prSet presAssocID="{9CB961C8-AF6B-42EF-8306-167B588A8892}" presName="rootComposite" presStyleCnt="0"/>
      <dgm:spPr/>
    </dgm:pt>
    <dgm:pt modelId="{E822C531-3B80-40A4-A540-2CABFF8B429A}" type="pres">
      <dgm:prSet presAssocID="{9CB961C8-AF6B-42EF-8306-167B588A8892}" presName="rootText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5F9852-7365-4B67-8022-63787334524F}" type="pres">
      <dgm:prSet presAssocID="{9CB961C8-AF6B-42EF-8306-167B588A8892}" presName="rootConnector" presStyleLbl="node4" presStyleIdx="16" presStyleCnt="18"/>
      <dgm:spPr/>
      <dgm:t>
        <a:bodyPr/>
        <a:lstStyle/>
        <a:p>
          <a:endParaRPr lang="en-IN"/>
        </a:p>
      </dgm:t>
    </dgm:pt>
    <dgm:pt modelId="{FF577457-DA12-4AB3-ACA6-07CCCF02154F}" type="pres">
      <dgm:prSet presAssocID="{9CB961C8-AF6B-42EF-8306-167B588A8892}" presName="hierChild4" presStyleCnt="0"/>
      <dgm:spPr/>
    </dgm:pt>
    <dgm:pt modelId="{90536AA0-15F4-4FEC-8F76-742B019A08C6}" type="pres">
      <dgm:prSet presAssocID="{9CB961C8-AF6B-42EF-8306-167B588A8892}" presName="hierChild5" presStyleCnt="0"/>
      <dgm:spPr/>
    </dgm:pt>
    <dgm:pt modelId="{AB1CF356-D0F7-481D-9BDF-4D749729277B}" type="pres">
      <dgm:prSet presAssocID="{A4FA198D-2F7F-4E7D-9669-D0D5109EA286}" presName="Name37" presStyleLbl="parChTrans1D4" presStyleIdx="17" presStyleCnt="18"/>
      <dgm:spPr/>
      <dgm:t>
        <a:bodyPr/>
        <a:lstStyle/>
        <a:p>
          <a:endParaRPr lang="en-IN"/>
        </a:p>
      </dgm:t>
    </dgm:pt>
    <dgm:pt modelId="{908FD8FB-30CE-46F2-A337-856A597E2B62}" type="pres">
      <dgm:prSet presAssocID="{285265EB-FC5D-495F-A02F-EF6230AA8298}" presName="hierRoot2" presStyleCnt="0">
        <dgm:presLayoutVars>
          <dgm:hierBranch val="init"/>
        </dgm:presLayoutVars>
      </dgm:prSet>
      <dgm:spPr/>
    </dgm:pt>
    <dgm:pt modelId="{5E902B23-EDAA-4BBB-A106-DF579ECC6D1B}" type="pres">
      <dgm:prSet presAssocID="{285265EB-FC5D-495F-A02F-EF6230AA8298}" presName="rootComposite" presStyleCnt="0"/>
      <dgm:spPr/>
    </dgm:pt>
    <dgm:pt modelId="{DB2B503C-C16D-4EA4-BA16-44924A0EF61A}" type="pres">
      <dgm:prSet presAssocID="{285265EB-FC5D-495F-A02F-EF6230AA8298}" presName="rootText" presStyleLbl="node4" presStyleIdx="17" presStyleCnt="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4766EF5-E8C3-40BC-BE02-D6CEE29E367A}" type="pres">
      <dgm:prSet presAssocID="{285265EB-FC5D-495F-A02F-EF6230AA8298}" presName="rootConnector" presStyleLbl="node4" presStyleIdx="17" presStyleCnt="18"/>
      <dgm:spPr/>
      <dgm:t>
        <a:bodyPr/>
        <a:lstStyle/>
        <a:p>
          <a:endParaRPr lang="en-IN"/>
        </a:p>
      </dgm:t>
    </dgm:pt>
    <dgm:pt modelId="{5930725C-A3ED-4E45-8BD3-9457A86629FE}" type="pres">
      <dgm:prSet presAssocID="{285265EB-FC5D-495F-A02F-EF6230AA8298}" presName="hierChild4" presStyleCnt="0"/>
      <dgm:spPr/>
    </dgm:pt>
    <dgm:pt modelId="{EC1DAC6F-2C18-491D-8A20-85C7BD48511B}" type="pres">
      <dgm:prSet presAssocID="{285265EB-FC5D-495F-A02F-EF6230AA8298}" presName="hierChild5" presStyleCnt="0"/>
      <dgm:spPr/>
    </dgm:pt>
    <dgm:pt modelId="{C5528EEE-5D12-490E-B109-854B0F9306EF}" type="pres">
      <dgm:prSet presAssocID="{20DEEC5B-986B-4476-8979-C7CAEDB0D627}" presName="hierChild5" presStyleCnt="0"/>
      <dgm:spPr/>
    </dgm:pt>
    <dgm:pt modelId="{5EDBDBE7-0F16-43CE-B354-1559E23187AE}" type="pres">
      <dgm:prSet presAssocID="{63C15D9B-EB47-4EB5-A143-9CF760C78B60}" presName="hierChild5" presStyleCnt="0"/>
      <dgm:spPr/>
    </dgm:pt>
    <dgm:pt modelId="{23C7E57A-1D47-41AC-9578-06FC94FC11DA}" type="pres">
      <dgm:prSet presAssocID="{1E9F3B0D-FCCA-4902-9216-08A98D7ABC0C}" presName="Name37" presStyleLbl="parChTrans1D2" presStyleIdx="2" presStyleCnt="3"/>
      <dgm:spPr/>
      <dgm:t>
        <a:bodyPr/>
        <a:lstStyle/>
        <a:p>
          <a:endParaRPr lang="en-IN"/>
        </a:p>
      </dgm:t>
    </dgm:pt>
    <dgm:pt modelId="{33CB73BC-1557-45C7-A746-F160635BE09D}" type="pres">
      <dgm:prSet presAssocID="{301C3B9A-B879-4355-BBC1-282BA7CF4E0A}" presName="hierRoot2" presStyleCnt="0">
        <dgm:presLayoutVars>
          <dgm:hierBranch val="init"/>
        </dgm:presLayoutVars>
      </dgm:prSet>
      <dgm:spPr/>
    </dgm:pt>
    <dgm:pt modelId="{4C76BBE9-3156-4A92-B4F1-EF75B0067324}" type="pres">
      <dgm:prSet presAssocID="{301C3B9A-B879-4355-BBC1-282BA7CF4E0A}" presName="rootComposite" presStyleCnt="0"/>
      <dgm:spPr/>
    </dgm:pt>
    <dgm:pt modelId="{58E7648B-D0C6-4511-A50F-EAA3547131EF}" type="pres">
      <dgm:prSet presAssocID="{301C3B9A-B879-4355-BBC1-282BA7CF4E0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C5BD08-23DB-4B5C-AAE1-E367C4633275}" type="pres">
      <dgm:prSet presAssocID="{301C3B9A-B879-4355-BBC1-282BA7CF4E0A}" presName="rootConnector" presStyleLbl="node2" presStyleIdx="2" presStyleCnt="3"/>
      <dgm:spPr/>
      <dgm:t>
        <a:bodyPr/>
        <a:lstStyle/>
        <a:p>
          <a:endParaRPr lang="en-IN"/>
        </a:p>
      </dgm:t>
    </dgm:pt>
    <dgm:pt modelId="{8637D153-D77E-42BA-8B04-00862563E3FE}" type="pres">
      <dgm:prSet presAssocID="{301C3B9A-B879-4355-BBC1-282BA7CF4E0A}" presName="hierChild4" presStyleCnt="0"/>
      <dgm:spPr/>
    </dgm:pt>
    <dgm:pt modelId="{F9993D52-850D-4ECB-BD8E-2C8DF9ED030A}" type="pres">
      <dgm:prSet presAssocID="{301C3B9A-B879-4355-BBC1-282BA7CF4E0A}" presName="hierChild5" presStyleCnt="0"/>
      <dgm:spPr/>
    </dgm:pt>
    <dgm:pt modelId="{5D165F40-E51C-4E0D-A385-8861B076D3AB}" type="pres">
      <dgm:prSet presAssocID="{2EB6596B-65C7-4B9D-A72E-028DC199C060}" presName="hierChild3" presStyleCnt="0"/>
      <dgm:spPr/>
    </dgm:pt>
  </dgm:ptLst>
  <dgm:cxnLst>
    <dgm:cxn modelId="{D7BCC474-1EF4-4DDD-832B-9FFF33AA1718}" type="presOf" srcId="{5EA2F2DB-E8B5-4215-B6D3-DFD6554BE076}" destId="{9999AD1A-867B-4E4F-8AAF-50E953A04ED6}" srcOrd="0" destOrd="0" presId="urn:microsoft.com/office/officeart/2005/8/layout/orgChart1"/>
    <dgm:cxn modelId="{6E519EB2-1FAB-4CBC-957B-CF1FA8A7227B}" type="presOf" srcId="{76E0AEF1-E6E5-44DA-9CD5-0D023267DFA6}" destId="{5B42E760-F299-40BE-92EB-5AC960DFEC87}" srcOrd="0" destOrd="0" presId="urn:microsoft.com/office/officeart/2005/8/layout/orgChart1"/>
    <dgm:cxn modelId="{3C8E5A25-C8D9-4A82-B447-D949EDFA0521}" type="presOf" srcId="{24B2677B-9635-4E00-BDFF-29334331969D}" destId="{D3AEFD95-94E8-455D-9074-C8374EE9A2AF}" srcOrd="1" destOrd="0" presId="urn:microsoft.com/office/officeart/2005/8/layout/orgChart1"/>
    <dgm:cxn modelId="{CF9E112E-382F-4100-8F87-C207A5EFF090}" type="presOf" srcId="{20DEEC5B-986B-4476-8979-C7CAEDB0D627}" destId="{A9D81F54-CD1A-44D8-B3B5-462DAFE2439C}" srcOrd="0" destOrd="0" presId="urn:microsoft.com/office/officeart/2005/8/layout/orgChart1"/>
    <dgm:cxn modelId="{D69C55A8-C8B5-474B-82C1-55DF1FFEAEE4}" type="presOf" srcId="{6D4D72FF-96FD-47B2-9247-0361BA218990}" destId="{A959031F-86BF-40E1-8D6A-884FEC130364}" srcOrd="0" destOrd="0" presId="urn:microsoft.com/office/officeart/2005/8/layout/orgChart1"/>
    <dgm:cxn modelId="{C384BE04-76AF-4C12-A7EA-283D3E53F6F7}" type="presOf" srcId="{301C3B9A-B879-4355-BBC1-282BA7CF4E0A}" destId="{07C5BD08-23DB-4B5C-AAE1-E367C4633275}" srcOrd="1" destOrd="0" presId="urn:microsoft.com/office/officeart/2005/8/layout/orgChart1"/>
    <dgm:cxn modelId="{0B49E2D5-324E-4384-9AEC-E25F5618E0E0}" type="presOf" srcId="{414EFF1A-3E39-4BBA-BEFE-BBB471FF0B3A}" destId="{37BCC008-99B8-4FD6-9694-A46D8322EB6C}" srcOrd="0" destOrd="0" presId="urn:microsoft.com/office/officeart/2005/8/layout/orgChart1"/>
    <dgm:cxn modelId="{73B5D6D9-4264-4C57-B3F7-7F3AE8195261}" type="presOf" srcId="{058D1431-D08D-462E-AFA2-DBD598D5D0C6}" destId="{F19D2E9E-C722-4095-A2B8-21BF3A6153B6}" srcOrd="1" destOrd="0" presId="urn:microsoft.com/office/officeart/2005/8/layout/orgChart1"/>
    <dgm:cxn modelId="{EB0E6807-5D1F-47D4-AF0F-FCDCAC1D1729}" type="presOf" srcId="{DFA7CF6C-C8CE-4A89-B874-7F70E85FF0F9}" destId="{E63531CC-717D-45D7-9A27-D73EA570033D}" srcOrd="0" destOrd="0" presId="urn:microsoft.com/office/officeart/2005/8/layout/orgChart1"/>
    <dgm:cxn modelId="{446A51D6-3202-4EC6-9F9B-F2B333404610}" type="presOf" srcId="{5316F903-6773-469D-81A2-BF30D7C65DAB}" destId="{11B3A1EC-C2AA-4C46-B8D8-091E60B1EB36}" srcOrd="0" destOrd="0" presId="urn:microsoft.com/office/officeart/2005/8/layout/orgChart1"/>
    <dgm:cxn modelId="{F230FEDC-EEEC-413C-A266-E19A040D1F6C}" srcId="{F6DBF45F-8DFA-4360-AC29-9DC3299A316D}" destId="{CC032EB3-745C-45FA-B0F0-776AFA25D5A9}" srcOrd="1" destOrd="0" parTransId="{8FA328D7-A973-4BA0-A687-BCF4C1F0004D}" sibTransId="{46D1ACBB-8F6A-40BD-81B2-1C14C22CD77F}"/>
    <dgm:cxn modelId="{FE8DABF9-A7A3-4D82-8802-B59E2874D8B1}" type="presOf" srcId="{5CBD416C-3C1C-4679-9579-50CAE29998D8}" destId="{82F49384-F378-43BE-B8EB-868558E48E6F}" srcOrd="1" destOrd="0" presId="urn:microsoft.com/office/officeart/2005/8/layout/orgChart1"/>
    <dgm:cxn modelId="{C59FCED5-E6A9-46CF-B599-19E7A967C906}" type="presOf" srcId="{B8DC8D82-8C95-4B7F-B729-47557252D8B5}" destId="{7003EB4D-B5FC-49E3-B8BE-2573D649943E}" srcOrd="0" destOrd="0" presId="urn:microsoft.com/office/officeart/2005/8/layout/orgChart1"/>
    <dgm:cxn modelId="{FC113B09-A703-46AC-BA8C-1104A00AC03E}" type="presOf" srcId="{400C6D93-D716-44B0-936F-C69CB125C118}" destId="{0B438FE9-4B4A-4E83-A04D-9992AA88BCF2}" srcOrd="0" destOrd="0" presId="urn:microsoft.com/office/officeart/2005/8/layout/orgChart1"/>
    <dgm:cxn modelId="{4102A93E-64CB-4908-9C15-F6EC7EDEBB49}" type="presOf" srcId="{8FA328D7-A973-4BA0-A687-BCF4C1F0004D}" destId="{18DD7F0A-A30C-449E-8A43-6B00D61C6DBE}" srcOrd="0" destOrd="0" presId="urn:microsoft.com/office/officeart/2005/8/layout/orgChart1"/>
    <dgm:cxn modelId="{D2B97694-19A1-41D6-BA6E-8BA38D8F8940}" type="presOf" srcId="{DFA7CF6C-C8CE-4A89-B874-7F70E85FF0F9}" destId="{D61C3638-C216-48CA-B851-B762F0592B70}" srcOrd="1" destOrd="0" presId="urn:microsoft.com/office/officeart/2005/8/layout/orgChart1"/>
    <dgm:cxn modelId="{1E0B6484-1C09-4A40-B123-68C6DF358BE6}" type="presOf" srcId="{2D28EBC9-5E21-4CB9-B513-F546020B9DFE}" destId="{F2DFD286-9867-46F6-9EA3-E87B8F3BFA74}" srcOrd="1" destOrd="0" presId="urn:microsoft.com/office/officeart/2005/8/layout/orgChart1"/>
    <dgm:cxn modelId="{D8ABCC82-32DC-4C1A-A367-88004C8D9136}" type="presOf" srcId="{36F11428-B8A7-4B2D-8316-2E3724D8FAFC}" destId="{E6C62745-9A08-4749-AB3E-D9FB76C75FDD}" srcOrd="0" destOrd="0" presId="urn:microsoft.com/office/officeart/2005/8/layout/orgChart1"/>
    <dgm:cxn modelId="{4C372A6E-6BDC-46D3-A76E-61E93EA4BD77}" type="presOf" srcId="{A2D9A307-CF4D-4CB9-AAEE-272E418A1D7B}" destId="{16DFBAE3-D0D0-4261-A00F-6BD4FD05A218}" srcOrd="0" destOrd="0" presId="urn:microsoft.com/office/officeart/2005/8/layout/orgChart1"/>
    <dgm:cxn modelId="{925B3FD3-1B39-483B-A89B-E10A6D9B7708}" srcId="{63C15D9B-EB47-4EB5-A143-9CF760C78B60}" destId="{F6DBF45F-8DFA-4360-AC29-9DC3299A316D}" srcOrd="0" destOrd="0" parTransId="{76E0AEF1-E6E5-44DA-9CD5-0D023267DFA6}" sibTransId="{E8443BE3-D2F1-4661-9611-50F46AC5216A}"/>
    <dgm:cxn modelId="{69A04D46-8C4C-428E-A416-C7730F249C3C}" srcId="{2EB6596B-65C7-4B9D-A72E-028DC199C060}" destId="{63C15D9B-EB47-4EB5-A143-9CF760C78B60}" srcOrd="1" destOrd="0" parTransId="{FDD64610-6D24-4FE3-929C-C371738DAE87}" sibTransId="{6F0E06D1-5552-43A3-AA11-2FA33648A7A2}"/>
    <dgm:cxn modelId="{11B38DA5-7D09-4169-BC32-76CE2BEC1592}" type="presOf" srcId="{18F0E144-6FEF-483D-89AC-5806C7917A48}" destId="{C1AA935D-F409-439A-89ED-D603B549AE67}" srcOrd="0" destOrd="0" presId="urn:microsoft.com/office/officeart/2005/8/layout/orgChart1"/>
    <dgm:cxn modelId="{6004F754-2593-4B07-BC6E-C60E62F1C849}" srcId="{63C15D9B-EB47-4EB5-A143-9CF760C78B60}" destId="{DFA7CF6C-C8CE-4A89-B874-7F70E85FF0F9}" srcOrd="3" destOrd="0" parTransId="{5316F903-6773-469D-81A2-BF30D7C65DAB}" sibTransId="{28FD3DB8-7081-41A5-A1AE-57B35C137F7D}"/>
    <dgm:cxn modelId="{F1B7F619-E0BD-4BD5-9C41-CD2C344EC84F}" type="presOf" srcId="{D2405714-A5A0-45A8-B88E-DD81E46162E7}" destId="{38B3058E-60E9-4BD3-AC32-BAC81EF257BD}" srcOrd="0" destOrd="0" presId="urn:microsoft.com/office/officeart/2005/8/layout/orgChart1"/>
    <dgm:cxn modelId="{6D1FAEB0-4171-4D92-9842-27FCCEEA5F29}" type="presOf" srcId="{5EA2F2DB-E8B5-4215-B6D3-DFD6554BE076}" destId="{2C6B0B56-687E-4AD3-A56A-96A3F314236A}" srcOrd="1" destOrd="0" presId="urn:microsoft.com/office/officeart/2005/8/layout/orgChart1"/>
    <dgm:cxn modelId="{1ECAB664-506D-4F29-8275-729DFAB73AD9}" type="presOf" srcId="{2AD119E4-04FC-4058-8F14-8F511C0B997A}" destId="{0B988DC6-1F52-4DC9-9A01-4E7FB4816A4E}" srcOrd="0" destOrd="0" presId="urn:microsoft.com/office/officeart/2005/8/layout/orgChart1"/>
    <dgm:cxn modelId="{2D54B234-E156-48CD-8AD9-BB577815AA42}" type="presOf" srcId="{13D1004B-D1D6-44B4-AF27-4F8CDF8EF736}" destId="{551979BF-5D2A-41CB-B541-1B21CA7BEC25}" srcOrd="0" destOrd="0" presId="urn:microsoft.com/office/officeart/2005/8/layout/orgChart1"/>
    <dgm:cxn modelId="{2716DA49-5A3E-4798-8B45-EE513FA74869}" srcId="{DFA7CF6C-C8CE-4A89-B874-7F70E85FF0F9}" destId="{36F11428-B8A7-4B2D-8316-2E3724D8FAFC}" srcOrd="2" destOrd="0" parTransId="{13D1004B-D1D6-44B4-AF27-4F8CDF8EF736}" sibTransId="{91FD40DC-197A-4297-BC3E-3B0E6436FE48}"/>
    <dgm:cxn modelId="{C1063E0F-6EFC-4BEA-9204-A683C4F71AAE}" type="presOf" srcId="{0AB36F74-241A-4A9F-B945-6F6F07BDD85E}" destId="{1D4F93D1-FA63-4610-8A17-CAFE06A33153}" srcOrd="0" destOrd="0" presId="urn:microsoft.com/office/officeart/2005/8/layout/orgChart1"/>
    <dgm:cxn modelId="{9A36CC87-ADCD-4690-8980-A0AE92259569}" type="presOf" srcId="{3C704260-6EFE-43D2-83EB-E0BAB3D0C16A}" destId="{56A97886-8D37-45D2-B3EC-C258CC0C62DA}" srcOrd="0" destOrd="0" presId="urn:microsoft.com/office/officeart/2005/8/layout/orgChart1"/>
    <dgm:cxn modelId="{23884EB0-943A-4A89-BC6F-7AA6EFF708E6}" type="presOf" srcId="{FDD64610-6D24-4FE3-929C-C371738DAE87}" destId="{A8BC18A0-7F05-442B-95F8-19ADEB43A3A7}" srcOrd="0" destOrd="0" presId="urn:microsoft.com/office/officeart/2005/8/layout/orgChart1"/>
    <dgm:cxn modelId="{89B3F7EF-8B4E-4C71-84DC-29B7DEBB6912}" type="presOf" srcId="{0DE145E4-521A-4A0F-8179-17CC7F53C9E8}" destId="{D6ED5816-6D71-4422-8BBF-F673F645D31B}" srcOrd="0" destOrd="0" presId="urn:microsoft.com/office/officeart/2005/8/layout/orgChart1"/>
    <dgm:cxn modelId="{9E7C8500-75B2-4544-9AAB-BEF52FEA11BD}" type="presOf" srcId="{2AD119E4-04FC-4058-8F14-8F511C0B997A}" destId="{05150317-F8C8-49A6-9F4B-AF977430464A}" srcOrd="1" destOrd="0" presId="urn:microsoft.com/office/officeart/2005/8/layout/orgChart1"/>
    <dgm:cxn modelId="{2801CBB8-C8B8-4DEB-8005-B338CE8B86D1}" type="presOf" srcId="{5D0FA06B-1BD6-474C-B514-814E24E79DEA}" destId="{82EFA868-3867-4D23-A4B0-A43D9906E1FE}" srcOrd="0" destOrd="0" presId="urn:microsoft.com/office/officeart/2005/8/layout/orgChart1"/>
    <dgm:cxn modelId="{D827AE57-FCE5-4674-BA04-FFEDC3A4A6BD}" type="presOf" srcId="{F6DBF45F-8DFA-4360-AC29-9DC3299A316D}" destId="{0EF26D5B-6C39-4565-B5D3-D5497866094E}" srcOrd="0" destOrd="0" presId="urn:microsoft.com/office/officeart/2005/8/layout/orgChart1"/>
    <dgm:cxn modelId="{0FAB6C5F-7523-4AE3-8611-073332E7179A}" type="presOf" srcId="{6F6AD5CD-6AD3-43B5-8026-5DDC7019D17C}" destId="{D599B3DA-7C88-4123-9AEE-CA5A03D096C9}" srcOrd="0" destOrd="0" presId="urn:microsoft.com/office/officeart/2005/8/layout/orgChart1"/>
    <dgm:cxn modelId="{9A37CDD4-446A-4F49-A2F4-A637D4BD40D8}" srcId="{F9DD7E1B-04AE-47E3-B725-04171B5DBFFE}" destId="{18F0E144-6FEF-483D-89AC-5806C7917A48}" srcOrd="1" destOrd="0" parTransId="{0DE145E4-521A-4A0F-8179-17CC7F53C9E8}" sibTransId="{F949F073-DFD2-47E6-B6BA-85EAD947632B}"/>
    <dgm:cxn modelId="{C951D0A4-DDDE-4B85-A554-71E8B7AAFA0F}" type="presOf" srcId="{0F78D9B8-8CBB-46CE-98BB-10AD94800AC0}" destId="{A184A578-E1AA-4CAA-A878-03D5CE496869}" srcOrd="0" destOrd="0" presId="urn:microsoft.com/office/officeart/2005/8/layout/orgChart1"/>
    <dgm:cxn modelId="{C81F8BB4-4CC6-4FA6-A414-6E6EA5BEA74C}" type="presOf" srcId="{24B2677B-9635-4E00-BDFF-29334331969D}" destId="{1F1438B4-CA81-482F-80F3-D79174B080BD}" srcOrd="0" destOrd="0" presId="urn:microsoft.com/office/officeart/2005/8/layout/orgChart1"/>
    <dgm:cxn modelId="{D1CAE21B-15E6-4901-A5FE-9F2A7EFD923F}" type="presOf" srcId="{9CB961C8-AF6B-42EF-8306-167B588A8892}" destId="{E822C531-3B80-40A4-A540-2CABFF8B429A}" srcOrd="0" destOrd="0" presId="urn:microsoft.com/office/officeart/2005/8/layout/orgChart1"/>
    <dgm:cxn modelId="{0820082F-AD85-4E20-A727-242A1C46D256}" type="presOf" srcId="{AB8A692C-41A2-4D9C-9EBB-1425840D3A02}" destId="{BFC6C03C-0FA2-4113-ACEB-227D40D6676A}" srcOrd="0" destOrd="0" presId="urn:microsoft.com/office/officeart/2005/8/layout/orgChart1"/>
    <dgm:cxn modelId="{B5890864-109F-4879-91A4-87D3DD4F083D}" srcId="{E47886E0-0A67-4515-87F7-2E8AF99326BF}" destId="{2EB6596B-65C7-4B9D-A72E-028DC199C060}" srcOrd="0" destOrd="0" parTransId="{5E6B2A03-E8BA-4A13-B4E9-C4DEAE8D9C81}" sibTransId="{99B1D704-3336-4C72-BD2C-8BD90B0053E0}"/>
    <dgm:cxn modelId="{5A53CE00-B68E-4E87-9DAB-AFAC8B01025A}" type="presOf" srcId="{2EB6596B-65C7-4B9D-A72E-028DC199C060}" destId="{6C60D8C7-167B-4CAA-9E9D-E0949D14ED18}" srcOrd="1" destOrd="0" presId="urn:microsoft.com/office/officeart/2005/8/layout/orgChart1"/>
    <dgm:cxn modelId="{CA1A4BE2-B7CB-46AF-903B-B7FC3F1D1BC5}" type="presOf" srcId="{43BBA44A-FCAA-44DC-8362-60D86B5618FD}" destId="{99BB5AAB-4170-4599-BB14-84679F726F98}" srcOrd="0" destOrd="0" presId="urn:microsoft.com/office/officeart/2005/8/layout/orgChart1"/>
    <dgm:cxn modelId="{275350A3-5057-46BA-8F7B-03D8D596448F}" type="presOf" srcId="{F9DD7E1B-04AE-47E3-B725-04171B5DBFFE}" destId="{510E6EAE-93B2-4E84-B7B0-5B9D3F280F29}" srcOrd="0" destOrd="0" presId="urn:microsoft.com/office/officeart/2005/8/layout/orgChart1"/>
    <dgm:cxn modelId="{D3FA2829-985D-41D4-AAA4-44CC5262FCFD}" type="presOf" srcId="{9CB961C8-AF6B-42EF-8306-167B588A8892}" destId="{C05F9852-7365-4B67-8022-63787334524F}" srcOrd="1" destOrd="0" presId="urn:microsoft.com/office/officeart/2005/8/layout/orgChart1"/>
    <dgm:cxn modelId="{C32D9DA3-31E8-4F2D-982F-9A366FA90B24}" type="presOf" srcId="{F9DD7E1B-04AE-47E3-B725-04171B5DBFFE}" destId="{5E1E3DCB-0070-474A-8B73-6964E1173A32}" srcOrd="1" destOrd="0" presId="urn:microsoft.com/office/officeart/2005/8/layout/orgChart1"/>
    <dgm:cxn modelId="{13936503-E5F7-429A-8C1C-813DC339D37F}" type="presOf" srcId="{B8DC8D82-8C95-4B7F-B729-47557252D8B5}" destId="{8E2C0E37-D48F-4654-B8BD-34E2FDA35951}" srcOrd="1" destOrd="0" presId="urn:microsoft.com/office/officeart/2005/8/layout/orgChart1"/>
    <dgm:cxn modelId="{3D2425AF-C83D-4C60-AB24-4981A6C4B9EC}" type="presOf" srcId="{A2D9A307-CF4D-4CB9-AAEE-272E418A1D7B}" destId="{4D25CAA2-54F3-4C32-95FB-096BBB928684}" srcOrd="1" destOrd="0" presId="urn:microsoft.com/office/officeart/2005/8/layout/orgChart1"/>
    <dgm:cxn modelId="{54FD0DCB-4B51-4F2D-9F55-E33805ECE335}" type="presOf" srcId="{E6E79A40-ACA4-47CB-B96F-73412769692C}" destId="{9631C4A6-5F64-4129-BF3A-CA1DC2C04C2C}" srcOrd="0" destOrd="0" presId="urn:microsoft.com/office/officeart/2005/8/layout/orgChart1"/>
    <dgm:cxn modelId="{CA43DC54-D00D-4AE3-8947-1EA15A944649}" type="presOf" srcId="{3B2DD1D3-983C-4FC8-9D42-35F21281F4E5}" destId="{738E2BF1-CAD2-4010-A5B3-601102A5F076}" srcOrd="1" destOrd="0" presId="urn:microsoft.com/office/officeart/2005/8/layout/orgChart1"/>
    <dgm:cxn modelId="{7FE0DA5E-6CF9-4229-88B0-AE83A1CF39CD}" type="presOf" srcId="{CC032EB3-745C-45FA-B0F0-776AFA25D5A9}" destId="{D9F10768-A625-4CCA-8CED-11B3502BE6A5}" srcOrd="0" destOrd="0" presId="urn:microsoft.com/office/officeart/2005/8/layout/orgChart1"/>
    <dgm:cxn modelId="{3DCDF12B-9D40-4B1A-90BD-1B2A36B5484D}" type="presOf" srcId="{C8839954-618F-43B5-9991-AE9BCB34CC3E}" destId="{3D299445-C6A4-433F-BDD5-6238E3F3F92C}" srcOrd="0" destOrd="0" presId="urn:microsoft.com/office/officeart/2005/8/layout/orgChart1"/>
    <dgm:cxn modelId="{7EA4679F-A180-4958-9883-7F87A6005041}" type="presOf" srcId="{1E9F3B0D-FCCA-4902-9216-08A98D7ABC0C}" destId="{23C7E57A-1D47-41AC-9578-06FC94FC11DA}" srcOrd="0" destOrd="0" presId="urn:microsoft.com/office/officeart/2005/8/layout/orgChart1"/>
    <dgm:cxn modelId="{D6125BB4-91CC-4D5D-9FC4-CAF3D60B895D}" srcId="{63C15D9B-EB47-4EB5-A143-9CF760C78B60}" destId="{F9DD7E1B-04AE-47E3-B725-04171B5DBFFE}" srcOrd="2" destOrd="0" parTransId="{666E5E28-F472-4EAE-B231-6AD0D2377A4B}" sibTransId="{91DC2EAF-3F52-4650-A834-31A9B2B642CC}"/>
    <dgm:cxn modelId="{2F07B270-AB92-4205-8761-1F029988FC25}" srcId="{5D0FA06B-1BD6-474C-B514-814E24E79DEA}" destId="{22F57119-33D1-4CF6-B591-F8CA18D9F18C}" srcOrd="0" destOrd="0" parTransId="{D2405714-A5A0-45A8-B88E-DD81E46162E7}" sibTransId="{2115D19B-B9C6-4618-8559-01DA6E455BFC}"/>
    <dgm:cxn modelId="{F457074E-3283-4D4C-9D40-4B0D1BBC1C7A}" srcId="{F6DBF45F-8DFA-4360-AC29-9DC3299A316D}" destId="{3B2DD1D3-983C-4FC8-9D42-35F21281F4E5}" srcOrd="2" destOrd="0" parTransId="{0AB36F74-241A-4A9F-B945-6F6F07BDD85E}" sibTransId="{7427FE7B-4F9C-4FD3-8C38-3E6991080388}"/>
    <dgm:cxn modelId="{0E188F2F-5B1A-453D-AA2E-2235E334B2A6}" type="presOf" srcId="{90DE0812-4563-45AE-B5F6-0DC1D673F2F7}" destId="{C7263A85-B382-4270-858F-936A26741822}" srcOrd="0" destOrd="0" presId="urn:microsoft.com/office/officeart/2005/8/layout/orgChart1"/>
    <dgm:cxn modelId="{748FADB3-F931-4069-BA6E-280ACADC2214}" type="presOf" srcId="{666E5E28-F472-4EAE-B231-6AD0D2377A4B}" destId="{68B67465-8A71-4954-9917-6C11E60BDD14}" srcOrd="0" destOrd="0" presId="urn:microsoft.com/office/officeart/2005/8/layout/orgChart1"/>
    <dgm:cxn modelId="{F08936B4-EACF-4EBB-B349-ED090DDC9CCC}" srcId="{F9DD7E1B-04AE-47E3-B725-04171B5DBFFE}" destId="{5CBD416C-3C1C-4679-9579-50CAE29998D8}" srcOrd="2" destOrd="0" parTransId="{90DE0812-4563-45AE-B5F6-0DC1D673F2F7}" sibTransId="{BA58510B-D1F8-4ED9-8622-8F82FF68F818}"/>
    <dgm:cxn modelId="{08BF218B-1968-42A1-AAEC-CE8726ED03E2}" type="presOf" srcId="{63C15D9B-EB47-4EB5-A143-9CF760C78B60}" destId="{08C7D254-7834-4A24-B113-74322F499867}" srcOrd="0" destOrd="0" presId="urn:microsoft.com/office/officeart/2005/8/layout/orgChart1"/>
    <dgm:cxn modelId="{28D23115-D828-45D3-946E-BA5FBAB79F58}" type="presOf" srcId="{22F57119-33D1-4CF6-B591-F8CA18D9F18C}" destId="{1F0FAE3F-8B36-4E54-B4D6-DF937ED85A95}" srcOrd="0" destOrd="0" presId="urn:microsoft.com/office/officeart/2005/8/layout/orgChart1"/>
    <dgm:cxn modelId="{AF60AF19-328D-49C1-ACE1-33BB6A30A3DC}" srcId="{20DEEC5B-986B-4476-8979-C7CAEDB0D627}" destId="{B8DC8D82-8C95-4B7F-B729-47557252D8B5}" srcOrd="0" destOrd="0" parTransId="{3C704260-6EFE-43D2-83EB-E0BAB3D0C16A}" sibTransId="{0B0AC2E4-6244-417F-ADD0-49A23886FA18}"/>
    <dgm:cxn modelId="{9649DB32-D852-4967-89D4-AEF51ADF632B}" type="presOf" srcId="{CC032EB3-745C-45FA-B0F0-776AFA25D5A9}" destId="{7E497B73-FC14-47DD-A807-5A6D3272DD4F}" srcOrd="1" destOrd="0" presId="urn:microsoft.com/office/officeart/2005/8/layout/orgChart1"/>
    <dgm:cxn modelId="{B0D7B714-F317-440A-A0A7-1D2B52F13FBE}" type="presOf" srcId="{A4FA198D-2F7F-4E7D-9669-D0D5109EA286}" destId="{AB1CF356-D0F7-481D-9BDF-4D749729277B}" srcOrd="0" destOrd="0" presId="urn:microsoft.com/office/officeart/2005/8/layout/orgChart1"/>
    <dgm:cxn modelId="{04D50386-BDA7-4395-BF1E-7AC93A92F365}" srcId="{DFA7CF6C-C8CE-4A89-B874-7F70E85FF0F9}" destId="{2AD119E4-04FC-4058-8F14-8F511C0B997A}" srcOrd="0" destOrd="0" parTransId="{1835096A-A6CE-44C8-923C-AD2F8CF49843}" sibTransId="{39709830-372D-480C-8B95-3C4806420D54}"/>
    <dgm:cxn modelId="{927A3CD1-1767-4BAE-BD40-FE81B0C26257}" type="presOf" srcId="{6F6AD5CD-6AD3-43B5-8026-5DDC7019D17C}" destId="{E5A23791-BDCF-42A8-9C9E-3BD6FDA03FB6}" srcOrd="1" destOrd="0" presId="urn:microsoft.com/office/officeart/2005/8/layout/orgChart1"/>
    <dgm:cxn modelId="{91045FA4-EDB4-4DAE-9C6F-A7A6AE505679}" srcId="{723A26B0-586E-401A-B14B-9C0FAF4C50EF}" destId="{24B2677B-9635-4E00-BDFF-29334331969D}" srcOrd="0" destOrd="0" parTransId="{AB8A692C-41A2-4D9C-9EBB-1425840D3A02}" sibTransId="{2F4AA7DD-5A3A-4AA6-8390-A9172AF4BFAC}"/>
    <dgm:cxn modelId="{4025A02A-3F8B-4980-823F-79C010DADE23}" srcId="{5D0FA06B-1BD6-474C-B514-814E24E79DEA}" destId="{6F6AD5CD-6AD3-43B5-8026-5DDC7019D17C}" srcOrd="1" destOrd="0" parTransId="{E6E79A40-ACA4-47CB-B96F-73412769692C}" sibTransId="{DCCA2ABB-35BC-4B6B-9096-ECED58881C0B}"/>
    <dgm:cxn modelId="{977C29D2-DE9B-4200-B39E-760FFB03CC83}" type="presOf" srcId="{723A26B0-586E-401A-B14B-9C0FAF4C50EF}" destId="{6407F2AE-E87F-4453-B30D-C33DCBE6C1E1}" srcOrd="0" destOrd="0" presId="urn:microsoft.com/office/officeart/2005/8/layout/orgChart1"/>
    <dgm:cxn modelId="{51D666A1-6C6C-46F3-9C75-A5E4A72BAAC7}" type="presOf" srcId="{285265EB-FC5D-495F-A02F-EF6230AA8298}" destId="{DB2B503C-C16D-4EA4-BA16-44924A0EF61A}" srcOrd="0" destOrd="0" presId="urn:microsoft.com/office/officeart/2005/8/layout/orgChart1"/>
    <dgm:cxn modelId="{7EE185BC-1B11-4C7E-AE2F-ABCE41FAF5D7}" srcId="{2EB6596B-65C7-4B9D-A72E-028DC199C060}" destId="{301C3B9A-B879-4355-BBC1-282BA7CF4E0A}" srcOrd="2" destOrd="0" parTransId="{1E9F3B0D-FCCA-4902-9216-08A98D7ABC0C}" sibTransId="{77C3D99A-765C-4E70-8A5A-AD99B0722109}"/>
    <dgm:cxn modelId="{254A9AF3-6AEB-42F2-AD92-7025B30B7B59}" type="presOf" srcId="{B517CA45-2BFA-4375-9859-6CE92F749C47}" destId="{80B4922E-EC3D-443B-BFE2-DA9C5DA2ABE1}" srcOrd="0" destOrd="0" presId="urn:microsoft.com/office/officeart/2005/8/layout/orgChart1"/>
    <dgm:cxn modelId="{3C93BF72-7055-4194-98E1-C84672E7A481}" srcId="{2EB6596B-65C7-4B9D-A72E-028DC199C060}" destId="{A2D9A307-CF4D-4CB9-AAEE-272E418A1D7B}" srcOrd="0" destOrd="0" parTransId="{414EFF1A-3E39-4BBA-BEFE-BBB471FF0B3A}" sibTransId="{7176B26B-59C2-4976-A147-543F6196BB74}"/>
    <dgm:cxn modelId="{2528DC75-D333-464F-8503-A6DD5FF91262}" type="presOf" srcId="{5DAD1537-C91D-40CD-B83F-57628662ECA7}" destId="{00DBD7A4-236E-4B86-B447-60A7BEAFA645}" srcOrd="1" destOrd="0" presId="urn:microsoft.com/office/officeart/2005/8/layout/orgChart1"/>
    <dgm:cxn modelId="{623A5085-17B0-4777-B3A0-675C6E97CAA4}" srcId="{DFA7CF6C-C8CE-4A89-B874-7F70E85FF0F9}" destId="{5EA2F2DB-E8B5-4215-B6D3-DFD6554BE076}" srcOrd="1" destOrd="0" parTransId="{A9A035CC-AB47-4A5F-B95B-64BDF8B7A91D}" sibTransId="{D42D12AE-38D0-4712-8D71-3CF88F7A41A4}"/>
    <dgm:cxn modelId="{E83995ED-9BBF-4D52-A318-8C55D2D03143}" type="presOf" srcId="{2EB6596B-65C7-4B9D-A72E-028DC199C060}" destId="{C733A5DA-F8D6-401D-8FC8-3CD0F153CBC1}" srcOrd="0" destOrd="0" presId="urn:microsoft.com/office/officeart/2005/8/layout/orgChart1"/>
    <dgm:cxn modelId="{00F72C36-92B0-4F32-9172-7F6553A0CC96}" srcId="{20DEEC5B-986B-4476-8979-C7CAEDB0D627}" destId="{9CB961C8-AF6B-42EF-8306-167B588A8892}" srcOrd="1" destOrd="0" parTransId="{273DEF6E-7BC1-459D-B7AD-DC61B85913DE}" sibTransId="{2CA573BF-DAB6-4E56-AB30-17C34292F351}"/>
    <dgm:cxn modelId="{10ADDBEF-94B1-48FD-A63A-6149BB038D36}" srcId="{5D0FA06B-1BD6-474C-B514-814E24E79DEA}" destId="{2D28EBC9-5E21-4CB9-B513-F546020B9DFE}" srcOrd="2" destOrd="0" parTransId="{0F78D9B8-8CBB-46CE-98BB-10AD94800AC0}" sibTransId="{264D8A83-DDD3-42D3-B320-346676A3BF3A}"/>
    <dgm:cxn modelId="{A5BAFEE1-C7B7-46F7-AE88-3416F11505AA}" type="presOf" srcId="{5CBD416C-3C1C-4679-9579-50CAE29998D8}" destId="{EC183607-BE50-4A35-AAF6-3ADA244904DA}" srcOrd="0" destOrd="0" presId="urn:microsoft.com/office/officeart/2005/8/layout/orgChart1"/>
    <dgm:cxn modelId="{5EF94E49-EAE2-4E3C-9791-76867A97C9BB}" srcId="{63C15D9B-EB47-4EB5-A143-9CF760C78B60}" destId="{5D0FA06B-1BD6-474C-B514-814E24E79DEA}" srcOrd="4" destOrd="0" parTransId="{43BBA44A-FCAA-44DC-8362-60D86B5618FD}" sibTransId="{4A746AAD-2FCE-4F8C-898E-268DC9F015AE}"/>
    <dgm:cxn modelId="{50B27E11-D33C-4F1E-A34D-25BC42F928DA}" type="presOf" srcId="{400C6D93-D716-44B0-936F-C69CB125C118}" destId="{5788E977-71BC-4A45-9A2A-6FC2B432ED35}" srcOrd="1" destOrd="0" presId="urn:microsoft.com/office/officeart/2005/8/layout/orgChart1"/>
    <dgm:cxn modelId="{A0E87821-B4C1-4616-BA5D-639174E2FB07}" type="presOf" srcId="{E3704A3D-3935-44E2-AF56-B7F6A5A16A3F}" destId="{DF1F7190-BCC2-4095-8E54-DBCD5C239870}" srcOrd="0" destOrd="0" presId="urn:microsoft.com/office/officeart/2005/8/layout/orgChart1"/>
    <dgm:cxn modelId="{2B44331A-C8A1-40B8-9B26-822FC177482F}" type="presOf" srcId="{2D28EBC9-5E21-4CB9-B513-F546020B9DFE}" destId="{FA3E871E-6B6B-4A90-8184-E2D7F6467A61}" srcOrd="0" destOrd="0" presId="urn:microsoft.com/office/officeart/2005/8/layout/orgChart1"/>
    <dgm:cxn modelId="{DBE35696-4ED1-45FA-AC1E-61409BFB8CCD}" type="presOf" srcId="{83A7734A-E226-4672-8E65-786911B8B0C1}" destId="{8350A866-6C7A-4632-885C-D96F72CDD64A}" srcOrd="0" destOrd="0" presId="urn:microsoft.com/office/officeart/2005/8/layout/orgChart1"/>
    <dgm:cxn modelId="{36EDF370-08D0-4624-9D64-BB590EF0701D}" srcId="{723A26B0-586E-401A-B14B-9C0FAF4C50EF}" destId="{B517CA45-2BFA-4375-9859-6CE92F749C47}" srcOrd="1" destOrd="0" parTransId="{C8839954-618F-43B5-9991-AE9BCB34CC3E}" sibTransId="{0555B03C-6634-4A51-97DD-02009722DA81}"/>
    <dgm:cxn modelId="{61301E48-42C8-4423-AD1E-CF765403F51F}" type="presOf" srcId="{273DEF6E-7BC1-459D-B7AD-DC61B85913DE}" destId="{5427ACFC-5538-4786-AA1A-31AFFF8A3F6D}" srcOrd="0" destOrd="0" presId="urn:microsoft.com/office/officeart/2005/8/layout/orgChart1"/>
    <dgm:cxn modelId="{7A36ED04-7417-4FE9-9C00-D80A0336DAA6}" srcId="{F6DBF45F-8DFA-4360-AC29-9DC3299A316D}" destId="{058D1431-D08D-462E-AFA2-DBD598D5D0C6}" srcOrd="0" destOrd="0" parTransId="{23932C8A-8347-44A8-9EA3-F623E95EABAE}" sibTransId="{4A70B368-DAB6-41CB-A83C-C964C5490F49}"/>
    <dgm:cxn modelId="{A2A61276-27D9-4CC3-A328-A56758FD2856}" type="presOf" srcId="{E47886E0-0A67-4515-87F7-2E8AF99326BF}" destId="{371637F0-7C7D-4C83-9BF1-CA823D09E363}" srcOrd="0" destOrd="0" presId="urn:microsoft.com/office/officeart/2005/8/layout/orgChart1"/>
    <dgm:cxn modelId="{12AFD315-015E-4518-80CC-ED308A00B44C}" type="presOf" srcId="{058D1431-D08D-462E-AFA2-DBD598D5D0C6}" destId="{34B50051-A9A0-4BBA-8B9A-C40F421EA9AC}" srcOrd="0" destOrd="0" presId="urn:microsoft.com/office/officeart/2005/8/layout/orgChart1"/>
    <dgm:cxn modelId="{04646164-A354-4981-BD3C-C2416E29F5E7}" type="presOf" srcId="{3B2DD1D3-983C-4FC8-9D42-35F21281F4E5}" destId="{1D36691A-7DB0-483B-B5CA-EEE78DF6040A}" srcOrd="0" destOrd="0" presId="urn:microsoft.com/office/officeart/2005/8/layout/orgChart1"/>
    <dgm:cxn modelId="{D4F53A81-5786-4D0F-80F6-C6DADD057E47}" type="presOf" srcId="{18F0E144-6FEF-483D-89AC-5806C7917A48}" destId="{56032957-796C-471F-BC55-A220E94331EC}" srcOrd="1" destOrd="0" presId="urn:microsoft.com/office/officeart/2005/8/layout/orgChart1"/>
    <dgm:cxn modelId="{ECE8871C-D043-48EC-90A1-01355F1953CA}" type="presOf" srcId="{20DEEC5B-986B-4476-8979-C7CAEDB0D627}" destId="{A073A4AA-8B69-4685-AAC2-EDF967C6CB04}" srcOrd="1" destOrd="0" presId="urn:microsoft.com/office/officeart/2005/8/layout/orgChart1"/>
    <dgm:cxn modelId="{7FEFAD63-0419-44E0-B358-829A679B6B96}" type="presOf" srcId="{A9A035CC-AB47-4A5F-B95B-64BDF8B7A91D}" destId="{C46569FA-440B-49C3-B07F-4EDBE88AF611}" srcOrd="0" destOrd="0" presId="urn:microsoft.com/office/officeart/2005/8/layout/orgChart1"/>
    <dgm:cxn modelId="{25E595DF-3894-46BB-B6EE-682F8AC249AB}" type="presOf" srcId="{23932C8A-8347-44A8-9EA3-F623E95EABAE}" destId="{79FAEB66-4375-44CC-BAF5-396F527C756B}" srcOrd="0" destOrd="0" presId="urn:microsoft.com/office/officeart/2005/8/layout/orgChart1"/>
    <dgm:cxn modelId="{B01DFBAD-2576-43DA-8649-3D805D57BC17}" srcId="{723A26B0-586E-401A-B14B-9C0FAF4C50EF}" destId="{5DAD1537-C91D-40CD-B83F-57628662ECA7}" srcOrd="2" destOrd="0" parTransId="{83A7734A-E226-4672-8E65-786911B8B0C1}" sibTransId="{30CF42E3-497D-478C-B26C-1BF7DD257E2E}"/>
    <dgm:cxn modelId="{86AEA013-2030-49D3-9CA4-DE8CE61EB581}" type="presOf" srcId="{F6DBF45F-8DFA-4360-AC29-9DC3299A316D}" destId="{F4DD9F3C-1A71-40CB-9CB7-2E93737A5F8D}" srcOrd="1" destOrd="0" presId="urn:microsoft.com/office/officeart/2005/8/layout/orgChart1"/>
    <dgm:cxn modelId="{3F6FFCD0-88B2-4F50-B66D-D241FEF2815D}" srcId="{63C15D9B-EB47-4EB5-A143-9CF760C78B60}" destId="{723A26B0-586E-401A-B14B-9C0FAF4C50EF}" srcOrd="1" destOrd="0" parTransId="{6D4D72FF-96FD-47B2-9247-0361BA218990}" sibTransId="{2F4720F1-5EB4-469A-8346-76A46DDA6807}"/>
    <dgm:cxn modelId="{2A48B686-0391-4A13-B250-6992558CEC69}" type="presOf" srcId="{5DAD1537-C91D-40CD-B83F-57628662ECA7}" destId="{A495BEB5-7A1E-4B57-A199-A8236F15403F}" srcOrd="0" destOrd="0" presId="urn:microsoft.com/office/officeart/2005/8/layout/orgChart1"/>
    <dgm:cxn modelId="{D123C67D-9BB6-4B88-AA98-2BDDC6B09190}" type="presOf" srcId="{1835096A-A6CE-44C8-923C-AD2F8CF49843}" destId="{D90F3DF4-1D0C-4E77-AEDD-A75E8286D0D6}" srcOrd="0" destOrd="0" presId="urn:microsoft.com/office/officeart/2005/8/layout/orgChart1"/>
    <dgm:cxn modelId="{5320EFB6-9615-4F52-BCC0-D61C5E534FD0}" type="presOf" srcId="{63C15D9B-EB47-4EB5-A143-9CF760C78B60}" destId="{0735B564-6182-409C-B1A3-BA8366C5CA18}" srcOrd="1" destOrd="0" presId="urn:microsoft.com/office/officeart/2005/8/layout/orgChart1"/>
    <dgm:cxn modelId="{20D6F28B-7A23-4D26-A237-9EA724D3E606}" srcId="{63C15D9B-EB47-4EB5-A143-9CF760C78B60}" destId="{20DEEC5B-986B-4476-8979-C7CAEDB0D627}" srcOrd="5" destOrd="0" parTransId="{E3704A3D-3935-44E2-AF56-B7F6A5A16A3F}" sibTransId="{8471827E-1706-42FD-98AF-20E22374D94E}"/>
    <dgm:cxn modelId="{3778912C-23F8-4688-AE1B-EFEDE5677404}" srcId="{F9DD7E1B-04AE-47E3-B725-04171B5DBFFE}" destId="{400C6D93-D716-44B0-936F-C69CB125C118}" srcOrd="0" destOrd="0" parTransId="{6F95A28E-2575-4171-B5C0-EBD6963D84F9}" sibTransId="{C5827DFA-1538-4811-ADAE-F577FA434335}"/>
    <dgm:cxn modelId="{DBB1EC93-3EA3-4A31-8356-A251B5C76395}" srcId="{20DEEC5B-986B-4476-8979-C7CAEDB0D627}" destId="{285265EB-FC5D-495F-A02F-EF6230AA8298}" srcOrd="2" destOrd="0" parTransId="{A4FA198D-2F7F-4E7D-9669-D0D5109EA286}" sibTransId="{1675699C-A2FE-4FE8-8920-6275A8881900}"/>
    <dgm:cxn modelId="{F4356CA4-2929-49E6-8548-BF7F9BF90758}" type="presOf" srcId="{B517CA45-2BFA-4375-9859-6CE92F749C47}" destId="{DD5E7D3B-BB21-459D-A0D2-CAA8DD5A4C16}" srcOrd="1" destOrd="0" presId="urn:microsoft.com/office/officeart/2005/8/layout/orgChart1"/>
    <dgm:cxn modelId="{911DA386-96DE-4FEE-9DFE-4CE3A2CD1B28}" type="presOf" srcId="{285265EB-FC5D-495F-A02F-EF6230AA8298}" destId="{44766EF5-E8C3-40BC-BE02-D6CEE29E367A}" srcOrd="1" destOrd="0" presId="urn:microsoft.com/office/officeart/2005/8/layout/orgChart1"/>
    <dgm:cxn modelId="{495F84F2-27A2-4C0D-AE84-77830DB063A8}" type="presOf" srcId="{5D0FA06B-1BD6-474C-B514-814E24E79DEA}" destId="{6F2870F9-5670-4F95-8DAB-B86227C1D075}" srcOrd="1" destOrd="0" presId="urn:microsoft.com/office/officeart/2005/8/layout/orgChart1"/>
    <dgm:cxn modelId="{6AB14333-C662-4054-9A8E-4FCA331C06AF}" type="presOf" srcId="{723A26B0-586E-401A-B14B-9C0FAF4C50EF}" destId="{E4646C8A-C2DA-42DA-84A0-8EC2CD11180B}" srcOrd="1" destOrd="0" presId="urn:microsoft.com/office/officeart/2005/8/layout/orgChart1"/>
    <dgm:cxn modelId="{AAAAA980-05C3-4E38-B4C9-1CB1603EEA8E}" type="presOf" srcId="{22F57119-33D1-4CF6-B591-F8CA18D9F18C}" destId="{83359408-BB9E-4866-BA8A-5F5446E6C246}" srcOrd="1" destOrd="0" presId="urn:microsoft.com/office/officeart/2005/8/layout/orgChart1"/>
    <dgm:cxn modelId="{632B0EA2-CCC2-43B6-9FE8-D92CE5772644}" type="presOf" srcId="{36F11428-B8A7-4B2D-8316-2E3724D8FAFC}" destId="{65A8AD7C-06E0-4C07-AD2B-1589EDC1050A}" srcOrd="1" destOrd="0" presId="urn:microsoft.com/office/officeart/2005/8/layout/orgChart1"/>
    <dgm:cxn modelId="{14C318AE-8246-4F88-B6B0-DF62A62BB05A}" type="presOf" srcId="{6F95A28E-2575-4171-B5C0-EBD6963D84F9}" destId="{DFBB2B17-BD79-43D4-97BF-E4C5F21E9E83}" srcOrd="0" destOrd="0" presId="urn:microsoft.com/office/officeart/2005/8/layout/orgChart1"/>
    <dgm:cxn modelId="{D9991653-58EF-4C1E-83F4-7D09B89CB75A}" type="presOf" srcId="{301C3B9A-B879-4355-BBC1-282BA7CF4E0A}" destId="{58E7648B-D0C6-4511-A50F-EAA3547131EF}" srcOrd="0" destOrd="0" presId="urn:microsoft.com/office/officeart/2005/8/layout/orgChart1"/>
    <dgm:cxn modelId="{84363C57-DA43-4120-8449-79FAA463F396}" type="presParOf" srcId="{371637F0-7C7D-4C83-9BF1-CA823D09E363}" destId="{78C6907D-3301-45D1-A8A0-44DC2E245204}" srcOrd="0" destOrd="0" presId="urn:microsoft.com/office/officeart/2005/8/layout/orgChart1"/>
    <dgm:cxn modelId="{FEF81D4E-8504-4EC4-BD89-278A28B15D9A}" type="presParOf" srcId="{78C6907D-3301-45D1-A8A0-44DC2E245204}" destId="{6AC94E3E-D657-4F06-9CCE-2FFFC8E79903}" srcOrd="0" destOrd="0" presId="urn:microsoft.com/office/officeart/2005/8/layout/orgChart1"/>
    <dgm:cxn modelId="{731A7345-089A-4931-8329-F673CAE8ABB2}" type="presParOf" srcId="{6AC94E3E-D657-4F06-9CCE-2FFFC8E79903}" destId="{C733A5DA-F8D6-401D-8FC8-3CD0F153CBC1}" srcOrd="0" destOrd="0" presId="urn:microsoft.com/office/officeart/2005/8/layout/orgChart1"/>
    <dgm:cxn modelId="{57063FF4-4AA3-4981-891E-08EBF382E743}" type="presParOf" srcId="{6AC94E3E-D657-4F06-9CCE-2FFFC8E79903}" destId="{6C60D8C7-167B-4CAA-9E9D-E0949D14ED18}" srcOrd="1" destOrd="0" presId="urn:microsoft.com/office/officeart/2005/8/layout/orgChart1"/>
    <dgm:cxn modelId="{EBD80297-0408-4C4B-BA70-F60ED45CF9A7}" type="presParOf" srcId="{78C6907D-3301-45D1-A8A0-44DC2E245204}" destId="{2D835A8A-AAED-4999-88F7-0C6D7A115796}" srcOrd="1" destOrd="0" presId="urn:microsoft.com/office/officeart/2005/8/layout/orgChart1"/>
    <dgm:cxn modelId="{E441FA0F-1B18-4EB4-8D19-632B657BD637}" type="presParOf" srcId="{2D835A8A-AAED-4999-88F7-0C6D7A115796}" destId="{37BCC008-99B8-4FD6-9694-A46D8322EB6C}" srcOrd="0" destOrd="0" presId="urn:microsoft.com/office/officeart/2005/8/layout/orgChart1"/>
    <dgm:cxn modelId="{460828A2-8FB0-4F99-A9C3-31E835635FAC}" type="presParOf" srcId="{2D835A8A-AAED-4999-88F7-0C6D7A115796}" destId="{F28229A5-847B-4992-8B26-76BD81C82002}" srcOrd="1" destOrd="0" presId="urn:microsoft.com/office/officeart/2005/8/layout/orgChart1"/>
    <dgm:cxn modelId="{5E6A20CD-D7E9-4E50-A6B4-AF393A03F7D8}" type="presParOf" srcId="{F28229A5-847B-4992-8B26-76BD81C82002}" destId="{230E2417-173B-4AD2-8F10-1922F9031AE5}" srcOrd="0" destOrd="0" presId="urn:microsoft.com/office/officeart/2005/8/layout/orgChart1"/>
    <dgm:cxn modelId="{2CA64F74-ACD5-4DAB-8652-5406AEE179CE}" type="presParOf" srcId="{230E2417-173B-4AD2-8F10-1922F9031AE5}" destId="{16DFBAE3-D0D0-4261-A00F-6BD4FD05A218}" srcOrd="0" destOrd="0" presId="urn:microsoft.com/office/officeart/2005/8/layout/orgChart1"/>
    <dgm:cxn modelId="{13D29D82-67B6-457D-A223-2AE7F1D65D08}" type="presParOf" srcId="{230E2417-173B-4AD2-8F10-1922F9031AE5}" destId="{4D25CAA2-54F3-4C32-95FB-096BBB928684}" srcOrd="1" destOrd="0" presId="urn:microsoft.com/office/officeart/2005/8/layout/orgChart1"/>
    <dgm:cxn modelId="{97AB1C05-81DA-47CE-BC64-684CF1CC7611}" type="presParOf" srcId="{F28229A5-847B-4992-8B26-76BD81C82002}" destId="{9AD74521-8EF1-4CF7-BC81-87F53F8B4540}" srcOrd="1" destOrd="0" presId="urn:microsoft.com/office/officeart/2005/8/layout/orgChart1"/>
    <dgm:cxn modelId="{3BD59D98-AC6D-400E-93E9-29D76752D1BF}" type="presParOf" srcId="{F28229A5-847B-4992-8B26-76BD81C82002}" destId="{6D1EFBF6-A1DE-4193-A498-67A9CE485370}" srcOrd="2" destOrd="0" presId="urn:microsoft.com/office/officeart/2005/8/layout/orgChart1"/>
    <dgm:cxn modelId="{64A6883C-AAB7-473B-9DF5-E47B228CEB1A}" type="presParOf" srcId="{2D835A8A-AAED-4999-88F7-0C6D7A115796}" destId="{A8BC18A0-7F05-442B-95F8-19ADEB43A3A7}" srcOrd="2" destOrd="0" presId="urn:microsoft.com/office/officeart/2005/8/layout/orgChart1"/>
    <dgm:cxn modelId="{A4AF64DF-E7DE-4CEA-A4B9-9AE4560BFBC3}" type="presParOf" srcId="{2D835A8A-AAED-4999-88F7-0C6D7A115796}" destId="{4D2D483F-8EB2-40F1-B182-6E194EB3792E}" srcOrd="3" destOrd="0" presId="urn:microsoft.com/office/officeart/2005/8/layout/orgChart1"/>
    <dgm:cxn modelId="{A0769CE6-1F20-4DA0-895C-AA1C964D5933}" type="presParOf" srcId="{4D2D483F-8EB2-40F1-B182-6E194EB3792E}" destId="{7C81D178-C2C5-4D25-82EE-A53F55F3C4B7}" srcOrd="0" destOrd="0" presId="urn:microsoft.com/office/officeart/2005/8/layout/orgChart1"/>
    <dgm:cxn modelId="{9B38EEF4-1B9C-4221-85C4-30B88B7F4391}" type="presParOf" srcId="{7C81D178-C2C5-4D25-82EE-A53F55F3C4B7}" destId="{08C7D254-7834-4A24-B113-74322F499867}" srcOrd="0" destOrd="0" presId="urn:microsoft.com/office/officeart/2005/8/layout/orgChart1"/>
    <dgm:cxn modelId="{DD265D6E-949F-40A3-A2F6-61E437ED83F4}" type="presParOf" srcId="{7C81D178-C2C5-4D25-82EE-A53F55F3C4B7}" destId="{0735B564-6182-409C-B1A3-BA8366C5CA18}" srcOrd="1" destOrd="0" presId="urn:microsoft.com/office/officeart/2005/8/layout/orgChart1"/>
    <dgm:cxn modelId="{F4308D9D-3CB2-4A4A-8362-00C18EF5A35A}" type="presParOf" srcId="{4D2D483F-8EB2-40F1-B182-6E194EB3792E}" destId="{9577669E-7162-4B3A-93EA-950F86305015}" srcOrd="1" destOrd="0" presId="urn:microsoft.com/office/officeart/2005/8/layout/orgChart1"/>
    <dgm:cxn modelId="{DE9DCBA1-F778-4544-8CBC-CE89285450A8}" type="presParOf" srcId="{9577669E-7162-4B3A-93EA-950F86305015}" destId="{5B42E760-F299-40BE-92EB-5AC960DFEC87}" srcOrd="0" destOrd="0" presId="urn:microsoft.com/office/officeart/2005/8/layout/orgChart1"/>
    <dgm:cxn modelId="{786A1A78-97CD-430A-8119-B1298D94FEB2}" type="presParOf" srcId="{9577669E-7162-4B3A-93EA-950F86305015}" destId="{54EA665E-3F8B-4C96-A39D-A0661D67B0F1}" srcOrd="1" destOrd="0" presId="urn:microsoft.com/office/officeart/2005/8/layout/orgChart1"/>
    <dgm:cxn modelId="{0E8E1957-B5DB-4602-83D8-01F8BA726F15}" type="presParOf" srcId="{54EA665E-3F8B-4C96-A39D-A0661D67B0F1}" destId="{1C1D9144-FC97-4A2C-A155-2FA1F6CD7518}" srcOrd="0" destOrd="0" presId="urn:microsoft.com/office/officeart/2005/8/layout/orgChart1"/>
    <dgm:cxn modelId="{C4CAE812-ACFD-4C2D-905E-839275AA0885}" type="presParOf" srcId="{1C1D9144-FC97-4A2C-A155-2FA1F6CD7518}" destId="{0EF26D5B-6C39-4565-B5D3-D5497866094E}" srcOrd="0" destOrd="0" presId="urn:microsoft.com/office/officeart/2005/8/layout/orgChart1"/>
    <dgm:cxn modelId="{295CE055-1C98-4E03-A371-D85FDE3B253E}" type="presParOf" srcId="{1C1D9144-FC97-4A2C-A155-2FA1F6CD7518}" destId="{F4DD9F3C-1A71-40CB-9CB7-2E93737A5F8D}" srcOrd="1" destOrd="0" presId="urn:microsoft.com/office/officeart/2005/8/layout/orgChart1"/>
    <dgm:cxn modelId="{05E4696E-9D10-4FC6-B66B-4F9B81464396}" type="presParOf" srcId="{54EA665E-3F8B-4C96-A39D-A0661D67B0F1}" destId="{DF424DA4-4775-40AB-B96A-F896C1260BEB}" srcOrd="1" destOrd="0" presId="urn:microsoft.com/office/officeart/2005/8/layout/orgChart1"/>
    <dgm:cxn modelId="{152A45E7-8B0E-413D-81CE-82D1C14E88F7}" type="presParOf" srcId="{DF424DA4-4775-40AB-B96A-F896C1260BEB}" destId="{79FAEB66-4375-44CC-BAF5-396F527C756B}" srcOrd="0" destOrd="0" presId="urn:microsoft.com/office/officeart/2005/8/layout/orgChart1"/>
    <dgm:cxn modelId="{D1606FCB-DD92-4D18-89D2-91A13B13C214}" type="presParOf" srcId="{DF424DA4-4775-40AB-B96A-F896C1260BEB}" destId="{1A1C12BA-C54D-4FD4-A12C-89B120B8B26B}" srcOrd="1" destOrd="0" presId="urn:microsoft.com/office/officeart/2005/8/layout/orgChart1"/>
    <dgm:cxn modelId="{FE12F035-7202-478D-AE4A-81CEA7DE4F2B}" type="presParOf" srcId="{1A1C12BA-C54D-4FD4-A12C-89B120B8B26B}" destId="{EC8B6F69-DC05-4602-8A3A-0C239B86F753}" srcOrd="0" destOrd="0" presId="urn:microsoft.com/office/officeart/2005/8/layout/orgChart1"/>
    <dgm:cxn modelId="{6822CB96-D091-4A3A-A6BE-0D9D50EF04BD}" type="presParOf" srcId="{EC8B6F69-DC05-4602-8A3A-0C239B86F753}" destId="{34B50051-A9A0-4BBA-8B9A-C40F421EA9AC}" srcOrd="0" destOrd="0" presId="urn:microsoft.com/office/officeart/2005/8/layout/orgChart1"/>
    <dgm:cxn modelId="{CAFB5AB9-A70A-4A9C-BC35-D0A23CC82B1E}" type="presParOf" srcId="{EC8B6F69-DC05-4602-8A3A-0C239B86F753}" destId="{F19D2E9E-C722-4095-A2B8-21BF3A6153B6}" srcOrd="1" destOrd="0" presId="urn:microsoft.com/office/officeart/2005/8/layout/orgChart1"/>
    <dgm:cxn modelId="{61C8E39E-9D19-473D-9D7C-0634068AA11E}" type="presParOf" srcId="{1A1C12BA-C54D-4FD4-A12C-89B120B8B26B}" destId="{CFA50697-025E-4CB3-92BE-EF1C52CAF4A8}" srcOrd="1" destOrd="0" presId="urn:microsoft.com/office/officeart/2005/8/layout/orgChart1"/>
    <dgm:cxn modelId="{1DEBC0CF-64E6-4E08-853C-A3F2B2AFF4FD}" type="presParOf" srcId="{1A1C12BA-C54D-4FD4-A12C-89B120B8B26B}" destId="{AD0AC853-8172-44B0-9628-C2286897650E}" srcOrd="2" destOrd="0" presId="urn:microsoft.com/office/officeart/2005/8/layout/orgChart1"/>
    <dgm:cxn modelId="{AF31F789-F5A5-4180-BF1A-BC0893FFCF5E}" type="presParOf" srcId="{DF424DA4-4775-40AB-B96A-F896C1260BEB}" destId="{18DD7F0A-A30C-449E-8A43-6B00D61C6DBE}" srcOrd="2" destOrd="0" presId="urn:microsoft.com/office/officeart/2005/8/layout/orgChart1"/>
    <dgm:cxn modelId="{EC08A11A-CBDA-4E4D-ACA2-F66CCB2D0431}" type="presParOf" srcId="{DF424DA4-4775-40AB-B96A-F896C1260BEB}" destId="{957456C8-EDC0-4D7B-864A-D2B8D27D65BE}" srcOrd="3" destOrd="0" presId="urn:microsoft.com/office/officeart/2005/8/layout/orgChart1"/>
    <dgm:cxn modelId="{BF5D9B6D-CCC6-47A9-99A5-36D859D17A9B}" type="presParOf" srcId="{957456C8-EDC0-4D7B-864A-D2B8D27D65BE}" destId="{C3348843-1EDA-4745-BA4D-B176787265EF}" srcOrd="0" destOrd="0" presId="urn:microsoft.com/office/officeart/2005/8/layout/orgChart1"/>
    <dgm:cxn modelId="{9FF91892-290D-49D2-84B7-4A669C3BF5C1}" type="presParOf" srcId="{C3348843-1EDA-4745-BA4D-B176787265EF}" destId="{D9F10768-A625-4CCA-8CED-11B3502BE6A5}" srcOrd="0" destOrd="0" presId="urn:microsoft.com/office/officeart/2005/8/layout/orgChart1"/>
    <dgm:cxn modelId="{4353B225-CBA4-49F7-A9A0-DB24AE053F46}" type="presParOf" srcId="{C3348843-1EDA-4745-BA4D-B176787265EF}" destId="{7E497B73-FC14-47DD-A807-5A6D3272DD4F}" srcOrd="1" destOrd="0" presId="urn:microsoft.com/office/officeart/2005/8/layout/orgChart1"/>
    <dgm:cxn modelId="{5883461F-9C2C-4780-8B82-8F5CB32CC276}" type="presParOf" srcId="{957456C8-EDC0-4D7B-864A-D2B8D27D65BE}" destId="{D0BCEE25-4CAE-4F3A-8699-45D8757314D0}" srcOrd="1" destOrd="0" presId="urn:microsoft.com/office/officeart/2005/8/layout/orgChart1"/>
    <dgm:cxn modelId="{FC7732D1-5F7C-40E7-B90B-60B51EFAE6CD}" type="presParOf" srcId="{957456C8-EDC0-4D7B-864A-D2B8D27D65BE}" destId="{A161722F-80EE-4526-A718-D6096C1511F2}" srcOrd="2" destOrd="0" presId="urn:microsoft.com/office/officeart/2005/8/layout/orgChart1"/>
    <dgm:cxn modelId="{C49C0781-3279-420B-8856-FA8E08DB37A6}" type="presParOf" srcId="{DF424DA4-4775-40AB-B96A-F896C1260BEB}" destId="{1D4F93D1-FA63-4610-8A17-CAFE06A33153}" srcOrd="4" destOrd="0" presId="urn:microsoft.com/office/officeart/2005/8/layout/orgChart1"/>
    <dgm:cxn modelId="{59D9900D-E6BC-4B0B-BC34-672BF989FBA3}" type="presParOf" srcId="{DF424DA4-4775-40AB-B96A-F896C1260BEB}" destId="{58336101-7413-4FEE-B371-BCA70307ADF5}" srcOrd="5" destOrd="0" presId="urn:microsoft.com/office/officeart/2005/8/layout/orgChart1"/>
    <dgm:cxn modelId="{52B6E6C3-1345-46A6-82AB-F118C52B174C}" type="presParOf" srcId="{58336101-7413-4FEE-B371-BCA70307ADF5}" destId="{DFF7B235-905F-4BEC-A519-E7737CB0F9BC}" srcOrd="0" destOrd="0" presId="urn:microsoft.com/office/officeart/2005/8/layout/orgChart1"/>
    <dgm:cxn modelId="{9BF39DEB-950F-4103-B7ED-84A94C8E3BA0}" type="presParOf" srcId="{DFF7B235-905F-4BEC-A519-E7737CB0F9BC}" destId="{1D36691A-7DB0-483B-B5CA-EEE78DF6040A}" srcOrd="0" destOrd="0" presId="urn:microsoft.com/office/officeart/2005/8/layout/orgChart1"/>
    <dgm:cxn modelId="{ABA6324B-1CB6-4435-B188-F885D906DB74}" type="presParOf" srcId="{DFF7B235-905F-4BEC-A519-E7737CB0F9BC}" destId="{738E2BF1-CAD2-4010-A5B3-601102A5F076}" srcOrd="1" destOrd="0" presId="urn:microsoft.com/office/officeart/2005/8/layout/orgChart1"/>
    <dgm:cxn modelId="{1C3228B1-1FD3-4761-BCFB-F0B2CCC13121}" type="presParOf" srcId="{58336101-7413-4FEE-B371-BCA70307ADF5}" destId="{C45F7590-2143-4C9A-8214-6A38768D8927}" srcOrd="1" destOrd="0" presId="urn:microsoft.com/office/officeart/2005/8/layout/orgChart1"/>
    <dgm:cxn modelId="{3AEE537F-139D-45A6-9D91-B5A7457635A4}" type="presParOf" srcId="{58336101-7413-4FEE-B371-BCA70307ADF5}" destId="{19474EA9-927B-425C-960D-2DB076CF9A6D}" srcOrd="2" destOrd="0" presId="urn:microsoft.com/office/officeart/2005/8/layout/orgChart1"/>
    <dgm:cxn modelId="{1E4A2758-59FD-4DF5-B283-88802E8021FE}" type="presParOf" srcId="{54EA665E-3F8B-4C96-A39D-A0661D67B0F1}" destId="{B7858A9B-A6E2-4726-BA41-12BD6DF738E0}" srcOrd="2" destOrd="0" presId="urn:microsoft.com/office/officeart/2005/8/layout/orgChart1"/>
    <dgm:cxn modelId="{9128A172-E55A-4474-BD4D-0028707C5114}" type="presParOf" srcId="{9577669E-7162-4B3A-93EA-950F86305015}" destId="{A959031F-86BF-40E1-8D6A-884FEC130364}" srcOrd="2" destOrd="0" presId="urn:microsoft.com/office/officeart/2005/8/layout/orgChart1"/>
    <dgm:cxn modelId="{06812131-004B-41F7-A7B3-4DC377A8401E}" type="presParOf" srcId="{9577669E-7162-4B3A-93EA-950F86305015}" destId="{D5349CAB-384D-42DB-BDFC-C303AF4172A9}" srcOrd="3" destOrd="0" presId="urn:microsoft.com/office/officeart/2005/8/layout/orgChart1"/>
    <dgm:cxn modelId="{00457C1F-23FB-463E-8DC4-F332A36F7608}" type="presParOf" srcId="{D5349CAB-384D-42DB-BDFC-C303AF4172A9}" destId="{2834BB51-67F4-4078-B477-C0A4F77594C1}" srcOrd="0" destOrd="0" presId="urn:microsoft.com/office/officeart/2005/8/layout/orgChart1"/>
    <dgm:cxn modelId="{7E200FBB-0551-4A68-8C46-0352C7225942}" type="presParOf" srcId="{2834BB51-67F4-4078-B477-C0A4F77594C1}" destId="{6407F2AE-E87F-4453-B30D-C33DCBE6C1E1}" srcOrd="0" destOrd="0" presId="urn:microsoft.com/office/officeart/2005/8/layout/orgChart1"/>
    <dgm:cxn modelId="{A622E891-8C3D-4D5A-921C-485122CCD436}" type="presParOf" srcId="{2834BB51-67F4-4078-B477-C0A4F77594C1}" destId="{E4646C8A-C2DA-42DA-84A0-8EC2CD11180B}" srcOrd="1" destOrd="0" presId="urn:microsoft.com/office/officeart/2005/8/layout/orgChart1"/>
    <dgm:cxn modelId="{42B4CC76-E14D-4674-A1A9-6B0DCACE4F78}" type="presParOf" srcId="{D5349CAB-384D-42DB-BDFC-C303AF4172A9}" destId="{9D7F6FFD-7ABF-4D45-870B-86C91CD5C2C3}" srcOrd="1" destOrd="0" presId="urn:microsoft.com/office/officeart/2005/8/layout/orgChart1"/>
    <dgm:cxn modelId="{AC5650D3-5C7A-458C-BE7D-C680C1F3BDE7}" type="presParOf" srcId="{9D7F6FFD-7ABF-4D45-870B-86C91CD5C2C3}" destId="{BFC6C03C-0FA2-4113-ACEB-227D40D6676A}" srcOrd="0" destOrd="0" presId="urn:microsoft.com/office/officeart/2005/8/layout/orgChart1"/>
    <dgm:cxn modelId="{ED3FD802-185D-468F-B527-ACB5BA69AFA2}" type="presParOf" srcId="{9D7F6FFD-7ABF-4D45-870B-86C91CD5C2C3}" destId="{8EF4954B-9A5F-4681-A9C1-3F9427735175}" srcOrd="1" destOrd="0" presId="urn:microsoft.com/office/officeart/2005/8/layout/orgChart1"/>
    <dgm:cxn modelId="{497E1B9E-9D17-4AB4-8FCD-3E8CD016F825}" type="presParOf" srcId="{8EF4954B-9A5F-4681-A9C1-3F9427735175}" destId="{48BD9A79-6076-41D2-A9CA-C38F51AD64F2}" srcOrd="0" destOrd="0" presId="urn:microsoft.com/office/officeart/2005/8/layout/orgChart1"/>
    <dgm:cxn modelId="{ABA54A78-B9F2-4E42-82FE-0BE80AC064AF}" type="presParOf" srcId="{48BD9A79-6076-41D2-A9CA-C38F51AD64F2}" destId="{1F1438B4-CA81-482F-80F3-D79174B080BD}" srcOrd="0" destOrd="0" presId="urn:microsoft.com/office/officeart/2005/8/layout/orgChart1"/>
    <dgm:cxn modelId="{AC5056EE-5B36-42D2-AB68-B68E8AEF2F68}" type="presParOf" srcId="{48BD9A79-6076-41D2-A9CA-C38F51AD64F2}" destId="{D3AEFD95-94E8-455D-9074-C8374EE9A2AF}" srcOrd="1" destOrd="0" presId="urn:microsoft.com/office/officeart/2005/8/layout/orgChart1"/>
    <dgm:cxn modelId="{A6DCEB5B-A5F5-4935-8255-7E994BCA6605}" type="presParOf" srcId="{8EF4954B-9A5F-4681-A9C1-3F9427735175}" destId="{D75CD2BA-19FC-4F3F-9C6F-4BA4747DCEDF}" srcOrd="1" destOrd="0" presId="urn:microsoft.com/office/officeart/2005/8/layout/orgChart1"/>
    <dgm:cxn modelId="{D4994F55-AB5F-4644-8128-F67D9E522E9F}" type="presParOf" srcId="{8EF4954B-9A5F-4681-A9C1-3F9427735175}" destId="{3DD956A4-695E-4DB3-ADC0-9C84C9481819}" srcOrd="2" destOrd="0" presId="urn:microsoft.com/office/officeart/2005/8/layout/orgChart1"/>
    <dgm:cxn modelId="{A55946CD-8F50-47AB-AA59-A0C0EDB53D8E}" type="presParOf" srcId="{9D7F6FFD-7ABF-4D45-870B-86C91CD5C2C3}" destId="{3D299445-C6A4-433F-BDD5-6238E3F3F92C}" srcOrd="2" destOrd="0" presId="urn:microsoft.com/office/officeart/2005/8/layout/orgChart1"/>
    <dgm:cxn modelId="{D995763D-1E41-4166-8968-AC9462CC2E56}" type="presParOf" srcId="{9D7F6FFD-7ABF-4D45-870B-86C91CD5C2C3}" destId="{EA4D48F3-4119-4EB0-BC49-CB39B030E41B}" srcOrd="3" destOrd="0" presId="urn:microsoft.com/office/officeart/2005/8/layout/orgChart1"/>
    <dgm:cxn modelId="{C1EFA95A-37D8-4955-A0E5-7FDE789EFD96}" type="presParOf" srcId="{EA4D48F3-4119-4EB0-BC49-CB39B030E41B}" destId="{1929282B-7B78-4D3C-8787-122A4FD3598A}" srcOrd="0" destOrd="0" presId="urn:microsoft.com/office/officeart/2005/8/layout/orgChart1"/>
    <dgm:cxn modelId="{54C2DB6F-04BE-4ECF-909D-044E63A3E8A3}" type="presParOf" srcId="{1929282B-7B78-4D3C-8787-122A4FD3598A}" destId="{80B4922E-EC3D-443B-BFE2-DA9C5DA2ABE1}" srcOrd="0" destOrd="0" presId="urn:microsoft.com/office/officeart/2005/8/layout/orgChart1"/>
    <dgm:cxn modelId="{4C7E5252-F1D6-4C99-AD5E-5CD20F98CC86}" type="presParOf" srcId="{1929282B-7B78-4D3C-8787-122A4FD3598A}" destId="{DD5E7D3B-BB21-459D-A0D2-CAA8DD5A4C16}" srcOrd="1" destOrd="0" presId="urn:microsoft.com/office/officeart/2005/8/layout/orgChart1"/>
    <dgm:cxn modelId="{40A9C0BF-A579-4896-B03E-12C87BE14ED4}" type="presParOf" srcId="{EA4D48F3-4119-4EB0-BC49-CB39B030E41B}" destId="{FD4256E2-9032-423E-9274-801D8A8B4AF0}" srcOrd="1" destOrd="0" presId="urn:microsoft.com/office/officeart/2005/8/layout/orgChart1"/>
    <dgm:cxn modelId="{8ACF556A-8120-406E-97D6-A9648703979D}" type="presParOf" srcId="{EA4D48F3-4119-4EB0-BC49-CB39B030E41B}" destId="{8505EA9A-7073-4F3E-8673-BC1E85BC13A6}" srcOrd="2" destOrd="0" presId="urn:microsoft.com/office/officeart/2005/8/layout/orgChart1"/>
    <dgm:cxn modelId="{9AC8A306-8D7A-4D53-8D57-64D5C595CC03}" type="presParOf" srcId="{9D7F6FFD-7ABF-4D45-870B-86C91CD5C2C3}" destId="{8350A866-6C7A-4632-885C-D96F72CDD64A}" srcOrd="4" destOrd="0" presId="urn:microsoft.com/office/officeart/2005/8/layout/orgChart1"/>
    <dgm:cxn modelId="{4FAA0418-20D5-436A-8AC2-36E772CB182E}" type="presParOf" srcId="{9D7F6FFD-7ABF-4D45-870B-86C91CD5C2C3}" destId="{5E0A667E-36B4-4CF7-9F2B-341B1B43B295}" srcOrd="5" destOrd="0" presId="urn:microsoft.com/office/officeart/2005/8/layout/orgChart1"/>
    <dgm:cxn modelId="{ADF68B20-AAAC-4410-A983-25907A50A445}" type="presParOf" srcId="{5E0A667E-36B4-4CF7-9F2B-341B1B43B295}" destId="{A4051818-62FC-4EAD-8008-277D70BADF0B}" srcOrd="0" destOrd="0" presId="urn:microsoft.com/office/officeart/2005/8/layout/orgChart1"/>
    <dgm:cxn modelId="{2E3844DA-1269-4D59-8BBF-1B3D6AAC02C4}" type="presParOf" srcId="{A4051818-62FC-4EAD-8008-277D70BADF0B}" destId="{A495BEB5-7A1E-4B57-A199-A8236F15403F}" srcOrd="0" destOrd="0" presId="urn:microsoft.com/office/officeart/2005/8/layout/orgChart1"/>
    <dgm:cxn modelId="{0B8AC163-D07D-4CE1-AAE7-50BDFC294518}" type="presParOf" srcId="{A4051818-62FC-4EAD-8008-277D70BADF0B}" destId="{00DBD7A4-236E-4B86-B447-60A7BEAFA645}" srcOrd="1" destOrd="0" presId="urn:microsoft.com/office/officeart/2005/8/layout/orgChart1"/>
    <dgm:cxn modelId="{829F1EF3-A7A8-40F9-94C9-971425763EAB}" type="presParOf" srcId="{5E0A667E-36B4-4CF7-9F2B-341B1B43B295}" destId="{0A494D50-9F11-4869-A100-7166C471F261}" srcOrd="1" destOrd="0" presId="urn:microsoft.com/office/officeart/2005/8/layout/orgChart1"/>
    <dgm:cxn modelId="{6590C460-DBD7-4380-86E1-D6CC314BD97F}" type="presParOf" srcId="{5E0A667E-36B4-4CF7-9F2B-341B1B43B295}" destId="{281F8466-DCED-46A2-A9BF-294431B8722B}" srcOrd="2" destOrd="0" presId="urn:microsoft.com/office/officeart/2005/8/layout/orgChart1"/>
    <dgm:cxn modelId="{E25EEE83-E787-40F7-879F-DD24F3624AA9}" type="presParOf" srcId="{D5349CAB-384D-42DB-BDFC-C303AF4172A9}" destId="{2C4E1B24-C1E4-4852-B5F4-F34444D5BB3A}" srcOrd="2" destOrd="0" presId="urn:microsoft.com/office/officeart/2005/8/layout/orgChart1"/>
    <dgm:cxn modelId="{7A8E0E96-BE6F-4282-B98E-A0D7D47985E4}" type="presParOf" srcId="{9577669E-7162-4B3A-93EA-950F86305015}" destId="{68B67465-8A71-4954-9917-6C11E60BDD14}" srcOrd="4" destOrd="0" presId="urn:microsoft.com/office/officeart/2005/8/layout/orgChart1"/>
    <dgm:cxn modelId="{13CE005B-2BD4-4969-9C6A-D78F1688E9C7}" type="presParOf" srcId="{9577669E-7162-4B3A-93EA-950F86305015}" destId="{A015E884-B2D9-42D4-9549-9817CA614FFE}" srcOrd="5" destOrd="0" presId="urn:microsoft.com/office/officeart/2005/8/layout/orgChart1"/>
    <dgm:cxn modelId="{2B355892-EA88-4AB0-A66D-663D962090CA}" type="presParOf" srcId="{A015E884-B2D9-42D4-9549-9817CA614FFE}" destId="{68A0C672-47B3-4D29-9366-166F2BFCA659}" srcOrd="0" destOrd="0" presId="urn:microsoft.com/office/officeart/2005/8/layout/orgChart1"/>
    <dgm:cxn modelId="{8CFA1291-754E-4502-B324-29F21F036BE7}" type="presParOf" srcId="{68A0C672-47B3-4D29-9366-166F2BFCA659}" destId="{510E6EAE-93B2-4E84-B7B0-5B9D3F280F29}" srcOrd="0" destOrd="0" presId="urn:microsoft.com/office/officeart/2005/8/layout/orgChart1"/>
    <dgm:cxn modelId="{63C053D7-34A4-44D5-9BF7-B196E5ED0E31}" type="presParOf" srcId="{68A0C672-47B3-4D29-9366-166F2BFCA659}" destId="{5E1E3DCB-0070-474A-8B73-6964E1173A32}" srcOrd="1" destOrd="0" presId="urn:microsoft.com/office/officeart/2005/8/layout/orgChart1"/>
    <dgm:cxn modelId="{128E91EC-A37F-4EDF-A716-21FCE519798F}" type="presParOf" srcId="{A015E884-B2D9-42D4-9549-9817CA614FFE}" destId="{9AEB491D-8940-4AA0-A476-BD928185FCFC}" srcOrd="1" destOrd="0" presId="urn:microsoft.com/office/officeart/2005/8/layout/orgChart1"/>
    <dgm:cxn modelId="{B4F063DC-0E7B-4975-9B84-EA69E822F5D0}" type="presParOf" srcId="{9AEB491D-8940-4AA0-A476-BD928185FCFC}" destId="{DFBB2B17-BD79-43D4-97BF-E4C5F21E9E83}" srcOrd="0" destOrd="0" presId="urn:microsoft.com/office/officeart/2005/8/layout/orgChart1"/>
    <dgm:cxn modelId="{51E4918D-1C01-4D0E-8F08-2CEF27FF9CD1}" type="presParOf" srcId="{9AEB491D-8940-4AA0-A476-BD928185FCFC}" destId="{D27C42A7-C5D9-41EE-B254-604D7E4D6CCE}" srcOrd="1" destOrd="0" presId="urn:microsoft.com/office/officeart/2005/8/layout/orgChart1"/>
    <dgm:cxn modelId="{CA0FC045-F893-4B31-B2A1-BCE7F39D681A}" type="presParOf" srcId="{D27C42A7-C5D9-41EE-B254-604D7E4D6CCE}" destId="{0F54B31A-AE24-4FFE-A522-387C20BD5185}" srcOrd="0" destOrd="0" presId="urn:microsoft.com/office/officeart/2005/8/layout/orgChart1"/>
    <dgm:cxn modelId="{1F30CB31-05C8-49FA-8C67-3123FECDF53C}" type="presParOf" srcId="{0F54B31A-AE24-4FFE-A522-387C20BD5185}" destId="{0B438FE9-4B4A-4E83-A04D-9992AA88BCF2}" srcOrd="0" destOrd="0" presId="urn:microsoft.com/office/officeart/2005/8/layout/orgChart1"/>
    <dgm:cxn modelId="{CD16EEE3-B1AF-47AD-ADDF-501849903E64}" type="presParOf" srcId="{0F54B31A-AE24-4FFE-A522-387C20BD5185}" destId="{5788E977-71BC-4A45-9A2A-6FC2B432ED35}" srcOrd="1" destOrd="0" presId="urn:microsoft.com/office/officeart/2005/8/layout/orgChart1"/>
    <dgm:cxn modelId="{9A5AF609-D5EA-48FE-B683-BC2093BD448A}" type="presParOf" srcId="{D27C42A7-C5D9-41EE-B254-604D7E4D6CCE}" destId="{B94D6987-2BBA-45FA-8427-17D62E82D6F7}" srcOrd="1" destOrd="0" presId="urn:microsoft.com/office/officeart/2005/8/layout/orgChart1"/>
    <dgm:cxn modelId="{F16B26A7-5B6D-41C6-B1AD-0106647A540F}" type="presParOf" srcId="{D27C42A7-C5D9-41EE-B254-604D7E4D6CCE}" destId="{C64F8A7E-DBD3-41C1-BF19-49E53CE981C3}" srcOrd="2" destOrd="0" presId="urn:microsoft.com/office/officeart/2005/8/layout/orgChart1"/>
    <dgm:cxn modelId="{B92277E9-0617-477E-8708-A23C493B5525}" type="presParOf" srcId="{9AEB491D-8940-4AA0-A476-BD928185FCFC}" destId="{D6ED5816-6D71-4422-8BBF-F673F645D31B}" srcOrd="2" destOrd="0" presId="urn:microsoft.com/office/officeart/2005/8/layout/orgChart1"/>
    <dgm:cxn modelId="{39309648-4DCF-4894-9EA5-9A62DE24D7B9}" type="presParOf" srcId="{9AEB491D-8940-4AA0-A476-BD928185FCFC}" destId="{0C366550-8D16-4E01-B792-B49EA9CB834F}" srcOrd="3" destOrd="0" presId="urn:microsoft.com/office/officeart/2005/8/layout/orgChart1"/>
    <dgm:cxn modelId="{8C140152-4323-4781-ADE3-0EEB220E9466}" type="presParOf" srcId="{0C366550-8D16-4E01-B792-B49EA9CB834F}" destId="{B0D5CDE1-C586-41C4-8E9F-F5E9A50CDC7F}" srcOrd="0" destOrd="0" presId="urn:microsoft.com/office/officeart/2005/8/layout/orgChart1"/>
    <dgm:cxn modelId="{6EB6A63B-25BB-4FA8-880D-BBB6A60A486D}" type="presParOf" srcId="{B0D5CDE1-C586-41C4-8E9F-F5E9A50CDC7F}" destId="{C1AA935D-F409-439A-89ED-D603B549AE67}" srcOrd="0" destOrd="0" presId="urn:microsoft.com/office/officeart/2005/8/layout/orgChart1"/>
    <dgm:cxn modelId="{3054A645-FC13-42BA-9558-56EC5C038A5B}" type="presParOf" srcId="{B0D5CDE1-C586-41C4-8E9F-F5E9A50CDC7F}" destId="{56032957-796C-471F-BC55-A220E94331EC}" srcOrd="1" destOrd="0" presId="urn:microsoft.com/office/officeart/2005/8/layout/orgChart1"/>
    <dgm:cxn modelId="{4B6834F7-C948-4FE2-B1F1-1A05599238F0}" type="presParOf" srcId="{0C366550-8D16-4E01-B792-B49EA9CB834F}" destId="{2A6B7EC2-B1F9-43EF-9564-FE402EF02C72}" srcOrd="1" destOrd="0" presId="urn:microsoft.com/office/officeart/2005/8/layout/orgChart1"/>
    <dgm:cxn modelId="{B4A7B31A-C8F4-4833-A980-2E594878F62C}" type="presParOf" srcId="{0C366550-8D16-4E01-B792-B49EA9CB834F}" destId="{AF97D3D2-B727-4FAF-ACCD-F5B4B1B3CDF2}" srcOrd="2" destOrd="0" presId="urn:microsoft.com/office/officeart/2005/8/layout/orgChart1"/>
    <dgm:cxn modelId="{6927D606-4E95-4580-972A-132C1C3E9265}" type="presParOf" srcId="{9AEB491D-8940-4AA0-A476-BD928185FCFC}" destId="{C7263A85-B382-4270-858F-936A26741822}" srcOrd="4" destOrd="0" presId="urn:microsoft.com/office/officeart/2005/8/layout/orgChart1"/>
    <dgm:cxn modelId="{D66C8DDB-D787-43A6-BCC7-A2042D1012A9}" type="presParOf" srcId="{9AEB491D-8940-4AA0-A476-BD928185FCFC}" destId="{96F7BE73-0A1F-4554-A0DB-DFA8DBE1604B}" srcOrd="5" destOrd="0" presId="urn:microsoft.com/office/officeart/2005/8/layout/orgChart1"/>
    <dgm:cxn modelId="{A8B964D0-5BC8-4476-9EBB-57C5AF3A7DE0}" type="presParOf" srcId="{96F7BE73-0A1F-4554-A0DB-DFA8DBE1604B}" destId="{E4911CEA-E7A4-4B2A-92F1-A34001968F25}" srcOrd="0" destOrd="0" presId="urn:microsoft.com/office/officeart/2005/8/layout/orgChart1"/>
    <dgm:cxn modelId="{0EAD5A7B-504B-43F9-B499-6299431019D8}" type="presParOf" srcId="{E4911CEA-E7A4-4B2A-92F1-A34001968F25}" destId="{EC183607-BE50-4A35-AAF6-3ADA244904DA}" srcOrd="0" destOrd="0" presId="urn:microsoft.com/office/officeart/2005/8/layout/orgChart1"/>
    <dgm:cxn modelId="{D6D5BF19-51E8-4666-ADFF-960BE2991235}" type="presParOf" srcId="{E4911CEA-E7A4-4B2A-92F1-A34001968F25}" destId="{82F49384-F378-43BE-B8EB-868558E48E6F}" srcOrd="1" destOrd="0" presId="urn:microsoft.com/office/officeart/2005/8/layout/orgChart1"/>
    <dgm:cxn modelId="{B57BF962-EEF4-4C90-8FCC-9494029DFAC2}" type="presParOf" srcId="{96F7BE73-0A1F-4554-A0DB-DFA8DBE1604B}" destId="{C6232166-C801-48DB-BB57-A2645A15102B}" srcOrd="1" destOrd="0" presId="urn:microsoft.com/office/officeart/2005/8/layout/orgChart1"/>
    <dgm:cxn modelId="{E5AD2D24-4217-4F81-AA2A-0142A111E3F3}" type="presParOf" srcId="{96F7BE73-0A1F-4554-A0DB-DFA8DBE1604B}" destId="{852F2C2A-055A-4E3E-A4EB-600CEC71431C}" srcOrd="2" destOrd="0" presId="urn:microsoft.com/office/officeart/2005/8/layout/orgChart1"/>
    <dgm:cxn modelId="{4632D6CF-315B-417F-A320-7997606C5365}" type="presParOf" srcId="{A015E884-B2D9-42D4-9549-9817CA614FFE}" destId="{0B2ADD41-98EC-401B-9780-41B872C810B1}" srcOrd="2" destOrd="0" presId="urn:microsoft.com/office/officeart/2005/8/layout/orgChart1"/>
    <dgm:cxn modelId="{DED7ED85-ACB3-4742-B1AB-3296D18E5FC0}" type="presParOf" srcId="{9577669E-7162-4B3A-93EA-950F86305015}" destId="{11B3A1EC-C2AA-4C46-B8D8-091E60B1EB36}" srcOrd="6" destOrd="0" presId="urn:microsoft.com/office/officeart/2005/8/layout/orgChart1"/>
    <dgm:cxn modelId="{C6524804-2FFA-4807-829A-98970FA3A489}" type="presParOf" srcId="{9577669E-7162-4B3A-93EA-950F86305015}" destId="{BC6A55EF-0206-46D3-A32E-D3899F842F83}" srcOrd="7" destOrd="0" presId="urn:microsoft.com/office/officeart/2005/8/layout/orgChart1"/>
    <dgm:cxn modelId="{207B9931-3884-48A5-B54E-C9F6D1574F84}" type="presParOf" srcId="{BC6A55EF-0206-46D3-A32E-D3899F842F83}" destId="{98EE4CEA-424A-44B7-A48D-755FEA818845}" srcOrd="0" destOrd="0" presId="urn:microsoft.com/office/officeart/2005/8/layout/orgChart1"/>
    <dgm:cxn modelId="{8A73D9AE-AD82-456C-8BB0-B2C4CE326DB7}" type="presParOf" srcId="{98EE4CEA-424A-44B7-A48D-755FEA818845}" destId="{E63531CC-717D-45D7-9A27-D73EA570033D}" srcOrd="0" destOrd="0" presId="urn:microsoft.com/office/officeart/2005/8/layout/orgChart1"/>
    <dgm:cxn modelId="{D0B65C90-2095-481E-A40F-42FD6572394E}" type="presParOf" srcId="{98EE4CEA-424A-44B7-A48D-755FEA818845}" destId="{D61C3638-C216-48CA-B851-B762F0592B70}" srcOrd="1" destOrd="0" presId="urn:microsoft.com/office/officeart/2005/8/layout/orgChart1"/>
    <dgm:cxn modelId="{6F39756C-957F-450D-ADF4-BCE84A9D023A}" type="presParOf" srcId="{BC6A55EF-0206-46D3-A32E-D3899F842F83}" destId="{5A5C08D6-4C1B-4382-97D9-3960B26CA273}" srcOrd="1" destOrd="0" presId="urn:microsoft.com/office/officeart/2005/8/layout/orgChart1"/>
    <dgm:cxn modelId="{96F6236C-9437-4950-99C2-2023694C32FB}" type="presParOf" srcId="{5A5C08D6-4C1B-4382-97D9-3960B26CA273}" destId="{D90F3DF4-1D0C-4E77-AEDD-A75E8286D0D6}" srcOrd="0" destOrd="0" presId="urn:microsoft.com/office/officeart/2005/8/layout/orgChart1"/>
    <dgm:cxn modelId="{39DDEC01-69E7-42D7-BC0D-0EA68E671475}" type="presParOf" srcId="{5A5C08D6-4C1B-4382-97D9-3960B26CA273}" destId="{1B06EF75-6B08-40BA-9EEC-52FFBCD1767B}" srcOrd="1" destOrd="0" presId="urn:microsoft.com/office/officeart/2005/8/layout/orgChart1"/>
    <dgm:cxn modelId="{C0412980-DC95-4D4D-BA4A-8B0B4F2FD351}" type="presParOf" srcId="{1B06EF75-6B08-40BA-9EEC-52FFBCD1767B}" destId="{9E3E265C-94C9-404F-8ED1-16308C68E025}" srcOrd="0" destOrd="0" presId="urn:microsoft.com/office/officeart/2005/8/layout/orgChart1"/>
    <dgm:cxn modelId="{85F832C8-23C2-4A00-87C1-73CD4BD1377B}" type="presParOf" srcId="{9E3E265C-94C9-404F-8ED1-16308C68E025}" destId="{0B988DC6-1F52-4DC9-9A01-4E7FB4816A4E}" srcOrd="0" destOrd="0" presId="urn:microsoft.com/office/officeart/2005/8/layout/orgChart1"/>
    <dgm:cxn modelId="{24107233-7504-4670-8A3D-A38161BA4E0B}" type="presParOf" srcId="{9E3E265C-94C9-404F-8ED1-16308C68E025}" destId="{05150317-F8C8-49A6-9F4B-AF977430464A}" srcOrd="1" destOrd="0" presId="urn:microsoft.com/office/officeart/2005/8/layout/orgChart1"/>
    <dgm:cxn modelId="{5FCA12FE-00FF-4BC6-8FFD-119932775922}" type="presParOf" srcId="{1B06EF75-6B08-40BA-9EEC-52FFBCD1767B}" destId="{748B4975-0E79-4424-BE73-57D23428EB2C}" srcOrd="1" destOrd="0" presId="urn:microsoft.com/office/officeart/2005/8/layout/orgChart1"/>
    <dgm:cxn modelId="{8B16E546-004F-41FE-AF61-D76360850381}" type="presParOf" srcId="{1B06EF75-6B08-40BA-9EEC-52FFBCD1767B}" destId="{269097D6-CF05-4D05-A3F5-092DF8CB827C}" srcOrd="2" destOrd="0" presId="urn:microsoft.com/office/officeart/2005/8/layout/orgChart1"/>
    <dgm:cxn modelId="{B869447E-29B0-4A87-9954-BA3500E21B3C}" type="presParOf" srcId="{5A5C08D6-4C1B-4382-97D9-3960B26CA273}" destId="{C46569FA-440B-49C3-B07F-4EDBE88AF611}" srcOrd="2" destOrd="0" presId="urn:microsoft.com/office/officeart/2005/8/layout/orgChart1"/>
    <dgm:cxn modelId="{3C866F0C-00A8-4761-9958-5E0D7A8AACEF}" type="presParOf" srcId="{5A5C08D6-4C1B-4382-97D9-3960B26CA273}" destId="{6148D7D9-98DD-4416-896C-539595FBA12F}" srcOrd="3" destOrd="0" presId="urn:microsoft.com/office/officeart/2005/8/layout/orgChart1"/>
    <dgm:cxn modelId="{0F4C6AE3-FCAE-462D-B036-139FEE78423E}" type="presParOf" srcId="{6148D7D9-98DD-4416-896C-539595FBA12F}" destId="{F3E075D2-CE90-49C9-A9BE-940B64ED2F4C}" srcOrd="0" destOrd="0" presId="urn:microsoft.com/office/officeart/2005/8/layout/orgChart1"/>
    <dgm:cxn modelId="{3321686B-7C98-41DA-B888-B2DF43F1414A}" type="presParOf" srcId="{F3E075D2-CE90-49C9-A9BE-940B64ED2F4C}" destId="{9999AD1A-867B-4E4F-8AAF-50E953A04ED6}" srcOrd="0" destOrd="0" presId="urn:microsoft.com/office/officeart/2005/8/layout/orgChart1"/>
    <dgm:cxn modelId="{5520D08A-4BF2-4635-9D76-2E80F0121561}" type="presParOf" srcId="{F3E075D2-CE90-49C9-A9BE-940B64ED2F4C}" destId="{2C6B0B56-687E-4AD3-A56A-96A3F314236A}" srcOrd="1" destOrd="0" presId="urn:microsoft.com/office/officeart/2005/8/layout/orgChart1"/>
    <dgm:cxn modelId="{BC15D7D7-B297-43FF-8EFA-793931FF15A4}" type="presParOf" srcId="{6148D7D9-98DD-4416-896C-539595FBA12F}" destId="{F44E6713-5074-434C-98BE-4AC402982696}" srcOrd="1" destOrd="0" presId="urn:microsoft.com/office/officeart/2005/8/layout/orgChart1"/>
    <dgm:cxn modelId="{1C8DA7EF-5969-4AF7-A104-98515A441AA8}" type="presParOf" srcId="{6148D7D9-98DD-4416-896C-539595FBA12F}" destId="{809374D2-B20F-40CB-BBF1-194ECA1C1176}" srcOrd="2" destOrd="0" presId="urn:microsoft.com/office/officeart/2005/8/layout/orgChart1"/>
    <dgm:cxn modelId="{64016E73-C159-4BDA-B7EF-64701680D877}" type="presParOf" srcId="{5A5C08D6-4C1B-4382-97D9-3960B26CA273}" destId="{551979BF-5D2A-41CB-B541-1B21CA7BEC25}" srcOrd="4" destOrd="0" presId="urn:microsoft.com/office/officeart/2005/8/layout/orgChart1"/>
    <dgm:cxn modelId="{A46FAE4C-52BC-48E1-87EB-4D08EB180AD5}" type="presParOf" srcId="{5A5C08D6-4C1B-4382-97D9-3960B26CA273}" destId="{41A96581-FCED-4DE6-B35C-36906A9B536E}" srcOrd="5" destOrd="0" presId="urn:microsoft.com/office/officeart/2005/8/layout/orgChart1"/>
    <dgm:cxn modelId="{EB81FA70-EC8A-4CD4-952B-4B29A4F33E4A}" type="presParOf" srcId="{41A96581-FCED-4DE6-B35C-36906A9B536E}" destId="{E02E91D3-EAF2-4780-A948-E6DD9294628D}" srcOrd="0" destOrd="0" presId="urn:microsoft.com/office/officeart/2005/8/layout/orgChart1"/>
    <dgm:cxn modelId="{A51F3DF1-F353-4B04-BFF8-01F238164B44}" type="presParOf" srcId="{E02E91D3-EAF2-4780-A948-E6DD9294628D}" destId="{E6C62745-9A08-4749-AB3E-D9FB76C75FDD}" srcOrd="0" destOrd="0" presId="urn:microsoft.com/office/officeart/2005/8/layout/orgChart1"/>
    <dgm:cxn modelId="{711E6A13-E325-456E-8807-40DB630464D4}" type="presParOf" srcId="{E02E91D3-EAF2-4780-A948-E6DD9294628D}" destId="{65A8AD7C-06E0-4C07-AD2B-1589EDC1050A}" srcOrd="1" destOrd="0" presId="urn:microsoft.com/office/officeart/2005/8/layout/orgChart1"/>
    <dgm:cxn modelId="{5D81ADFD-86CA-471F-ADE8-BC5D49432392}" type="presParOf" srcId="{41A96581-FCED-4DE6-B35C-36906A9B536E}" destId="{0434C3E4-0EF2-4757-804A-B8D7959C8A6C}" srcOrd="1" destOrd="0" presId="urn:microsoft.com/office/officeart/2005/8/layout/orgChart1"/>
    <dgm:cxn modelId="{90CED73B-C892-459A-8B4D-0ADB80CDE57A}" type="presParOf" srcId="{41A96581-FCED-4DE6-B35C-36906A9B536E}" destId="{3EB20FC4-B714-42F6-B330-21A00FAD915D}" srcOrd="2" destOrd="0" presId="urn:microsoft.com/office/officeart/2005/8/layout/orgChart1"/>
    <dgm:cxn modelId="{AEBBDBCB-DFB2-4BE2-B545-03F48FA402AE}" type="presParOf" srcId="{BC6A55EF-0206-46D3-A32E-D3899F842F83}" destId="{8844FE0E-BCE3-4EEA-9D9E-198C31FD1025}" srcOrd="2" destOrd="0" presId="urn:microsoft.com/office/officeart/2005/8/layout/orgChart1"/>
    <dgm:cxn modelId="{DA9228EB-CA44-4989-82FE-3FD090BF7599}" type="presParOf" srcId="{9577669E-7162-4B3A-93EA-950F86305015}" destId="{99BB5AAB-4170-4599-BB14-84679F726F98}" srcOrd="8" destOrd="0" presId="urn:microsoft.com/office/officeart/2005/8/layout/orgChart1"/>
    <dgm:cxn modelId="{8BF580E3-6782-4BB7-B041-1CD26CCCA636}" type="presParOf" srcId="{9577669E-7162-4B3A-93EA-950F86305015}" destId="{2F84DAC7-727B-4467-AFE9-B0C0489197D6}" srcOrd="9" destOrd="0" presId="urn:microsoft.com/office/officeart/2005/8/layout/orgChart1"/>
    <dgm:cxn modelId="{825C93C3-D9DF-441B-B35A-38F5A1DF13D5}" type="presParOf" srcId="{2F84DAC7-727B-4467-AFE9-B0C0489197D6}" destId="{5F991D42-C54D-477A-9B79-9DED6E233B57}" srcOrd="0" destOrd="0" presId="urn:microsoft.com/office/officeart/2005/8/layout/orgChart1"/>
    <dgm:cxn modelId="{FF7D392D-0954-4E29-83D9-189191FF055C}" type="presParOf" srcId="{5F991D42-C54D-477A-9B79-9DED6E233B57}" destId="{82EFA868-3867-4D23-A4B0-A43D9906E1FE}" srcOrd="0" destOrd="0" presId="urn:microsoft.com/office/officeart/2005/8/layout/orgChart1"/>
    <dgm:cxn modelId="{1823890D-D577-41F3-B85B-93739ACC5322}" type="presParOf" srcId="{5F991D42-C54D-477A-9B79-9DED6E233B57}" destId="{6F2870F9-5670-4F95-8DAB-B86227C1D075}" srcOrd="1" destOrd="0" presId="urn:microsoft.com/office/officeart/2005/8/layout/orgChart1"/>
    <dgm:cxn modelId="{D49D0F66-0C17-43A6-9C62-CDADF799DC8C}" type="presParOf" srcId="{2F84DAC7-727B-4467-AFE9-B0C0489197D6}" destId="{816E1D03-2BCD-4C67-9C97-4B83711DE549}" srcOrd="1" destOrd="0" presId="urn:microsoft.com/office/officeart/2005/8/layout/orgChart1"/>
    <dgm:cxn modelId="{92FD1434-94BA-4B7E-A12F-F5F892968E89}" type="presParOf" srcId="{816E1D03-2BCD-4C67-9C97-4B83711DE549}" destId="{38B3058E-60E9-4BD3-AC32-BAC81EF257BD}" srcOrd="0" destOrd="0" presId="urn:microsoft.com/office/officeart/2005/8/layout/orgChart1"/>
    <dgm:cxn modelId="{F3F4513D-2240-4C86-B534-19F621C8BAA8}" type="presParOf" srcId="{816E1D03-2BCD-4C67-9C97-4B83711DE549}" destId="{0D308DA1-06AB-428D-8D63-7ED89B0EE4B9}" srcOrd="1" destOrd="0" presId="urn:microsoft.com/office/officeart/2005/8/layout/orgChart1"/>
    <dgm:cxn modelId="{14219551-5D64-403C-A521-CD33BF7DC62E}" type="presParOf" srcId="{0D308DA1-06AB-428D-8D63-7ED89B0EE4B9}" destId="{13FAF4C4-597F-45DD-8664-E496F71C6A42}" srcOrd="0" destOrd="0" presId="urn:microsoft.com/office/officeart/2005/8/layout/orgChart1"/>
    <dgm:cxn modelId="{9A624C6C-53EF-4EC5-82C1-F64FCC10F952}" type="presParOf" srcId="{13FAF4C4-597F-45DD-8664-E496F71C6A42}" destId="{1F0FAE3F-8B36-4E54-B4D6-DF937ED85A95}" srcOrd="0" destOrd="0" presId="urn:microsoft.com/office/officeart/2005/8/layout/orgChart1"/>
    <dgm:cxn modelId="{869AC435-B13D-4C41-AA2B-5A495251381D}" type="presParOf" srcId="{13FAF4C4-597F-45DD-8664-E496F71C6A42}" destId="{83359408-BB9E-4866-BA8A-5F5446E6C246}" srcOrd="1" destOrd="0" presId="urn:microsoft.com/office/officeart/2005/8/layout/orgChart1"/>
    <dgm:cxn modelId="{7AB404F2-6CB8-4438-83ED-E719C55A067E}" type="presParOf" srcId="{0D308DA1-06AB-428D-8D63-7ED89B0EE4B9}" destId="{49BEEA00-53A4-4FC7-9B7E-97CBC06319BB}" srcOrd="1" destOrd="0" presId="urn:microsoft.com/office/officeart/2005/8/layout/orgChart1"/>
    <dgm:cxn modelId="{BBEAD21F-90B7-47E1-AFB2-28E5948DA0DC}" type="presParOf" srcId="{0D308DA1-06AB-428D-8D63-7ED89B0EE4B9}" destId="{87066D1F-6C99-48CB-A4B4-F5F54CD1F9AD}" srcOrd="2" destOrd="0" presId="urn:microsoft.com/office/officeart/2005/8/layout/orgChart1"/>
    <dgm:cxn modelId="{05B9F584-AB32-4BA4-8B68-FF61B119CB5A}" type="presParOf" srcId="{816E1D03-2BCD-4C67-9C97-4B83711DE549}" destId="{9631C4A6-5F64-4129-BF3A-CA1DC2C04C2C}" srcOrd="2" destOrd="0" presId="urn:microsoft.com/office/officeart/2005/8/layout/orgChart1"/>
    <dgm:cxn modelId="{7D7E5E3A-5720-4737-9CA9-C2C038C121FC}" type="presParOf" srcId="{816E1D03-2BCD-4C67-9C97-4B83711DE549}" destId="{359C46E1-2A7B-43BA-A00D-14596F95C3FB}" srcOrd="3" destOrd="0" presId="urn:microsoft.com/office/officeart/2005/8/layout/orgChart1"/>
    <dgm:cxn modelId="{6077F66E-2BA9-4D45-9AF7-333A9CB70401}" type="presParOf" srcId="{359C46E1-2A7B-43BA-A00D-14596F95C3FB}" destId="{B8AC610A-C278-449D-AC1F-AA199F1CB925}" srcOrd="0" destOrd="0" presId="urn:microsoft.com/office/officeart/2005/8/layout/orgChart1"/>
    <dgm:cxn modelId="{0CA92E2E-1B53-4E9B-9EF5-8902D4A059C0}" type="presParOf" srcId="{B8AC610A-C278-449D-AC1F-AA199F1CB925}" destId="{D599B3DA-7C88-4123-9AEE-CA5A03D096C9}" srcOrd="0" destOrd="0" presId="urn:microsoft.com/office/officeart/2005/8/layout/orgChart1"/>
    <dgm:cxn modelId="{78C3867A-3226-430D-BA4E-F517C1628F95}" type="presParOf" srcId="{B8AC610A-C278-449D-AC1F-AA199F1CB925}" destId="{E5A23791-BDCF-42A8-9C9E-3BD6FDA03FB6}" srcOrd="1" destOrd="0" presId="urn:microsoft.com/office/officeart/2005/8/layout/orgChart1"/>
    <dgm:cxn modelId="{50369079-ECF3-4D5E-9F8A-55E5392A72AC}" type="presParOf" srcId="{359C46E1-2A7B-43BA-A00D-14596F95C3FB}" destId="{D98AE4FD-9AAD-4BB0-95BF-FCB68C6FCEA6}" srcOrd="1" destOrd="0" presId="urn:microsoft.com/office/officeart/2005/8/layout/orgChart1"/>
    <dgm:cxn modelId="{2EE36486-C015-4C28-A74A-3CBF995B5B72}" type="presParOf" srcId="{359C46E1-2A7B-43BA-A00D-14596F95C3FB}" destId="{5D54B435-9BAD-4226-9983-553373C6017F}" srcOrd="2" destOrd="0" presId="urn:microsoft.com/office/officeart/2005/8/layout/orgChart1"/>
    <dgm:cxn modelId="{751C7D15-058E-4175-B25D-C81801A5F304}" type="presParOf" srcId="{816E1D03-2BCD-4C67-9C97-4B83711DE549}" destId="{A184A578-E1AA-4CAA-A878-03D5CE496869}" srcOrd="4" destOrd="0" presId="urn:microsoft.com/office/officeart/2005/8/layout/orgChart1"/>
    <dgm:cxn modelId="{C1262CE5-8DC0-4A9B-8EDA-9C8E693DE374}" type="presParOf" srcId="{816E1D03-2BCD-4C67-9C97-4B83711DE549}" destId="{F3AEBD44-ECE9-4580-8E14-F4C32ADCE2C1}" srcOrd="5" destOrd="0" presId="urn:microsoft.com/office/officeart/2005/8/layout/orgChart1"/>
    <dgm:cxn modelId="{4A7A179D-0F49-41C0-A68D-29696B79E17A}" type="presParOf" srcId="{F3AEBD44-ECE9-4580-8E14-F4C32ADCE2C1}" destId="{8D76BCA2-DACB-4D80-98F2-D474E4464B03}" srcOrd="0" destOrd="0" presId="urn:microsoft.com/office/officeart/2005/8/layout/orgChart1"/>
    <dgm:cxn modelId="{2348F669-7BE2-4A01-9566-C01F8B15594A}" type="presParOf" srcId="{8D76BCA2-DACB-4D80-98F2-D474E4464B03}" destId="{FA3E871E-6B6B-4A90-8184-E2D7F6467A61}" srcOrd="0" destOrd="0" presId="urn:microsoft.com/office/officeart/2005/8/layout/orgChart1"/>
    <dgm:cxn modelId="{0075A838-FE90-41D8-B063-1F3A51ABF68E}" type="presParOf" srcId="{8D76BCA2-DACB-4D80-98F2-D474E4464B03}" destId="{F2DFD286-9867-46F6-9EA3-E87B8F3BFA74}" srcOrd="1" destOrd="0" presId="urn:microsoft.com/office/officeart/2005/8/layout/orgChart1"/>
    <dgm:cxn modelId="{BA51EC53-A114-4278-BCDF-689E46D3D1E5}" type="presParOf" srcId="{F3AEBD44-ECE9-4580-8E14-F4C32ADCE2C1}" destId="{EE764D20-6C3D-4F30-AC9B-9D7041CB687E}" srcOrd="1" destOrd="0" presId="urn:microsoft.com/office/officeart/2005/8/layout/orgChart1"/>
    <dgm:cxn modelId="{00823326-8A99-48FD-9AEA-B2EC346B6FB8}" type="presParOf" srcId="{F3AEBD44-ECE9-4580-8E14-F4C32ADCE2C1}" destId="{95DA6E9E-FF82-477D-91E2-3F2A48DD6EAA}" srcOrd="2" destOrd="0" presId="urn:microsoft.com/office/officeart/2005/8/layout/orgChart1"/>
    <dgm:cxn modelId="{AC523276-D3F8-4B80-AA7A-09085D500D80}" type="presParOf" srcId="{2F84DAC7-727B-4467-AFE9-B0C0489197D6}" destId="{63F1A1A6-075B-45FB-B30F-2FBECBC136BB}" srcOrd="2" destOrd="0" presId="urn:microsoft.com/office/officeart/2005/8/layout/orgChart1"/>
    <dgm:cxn modelId="{9B0C05BB-6C43-42A8-AF13-F9C60E738972}" type="presParOf" srcId="{9577669E-7162-4B3A-93EA-950F86305015}" destId="{DF1F7190-BCC2-4095-8E54-DBCD5C239870}" srcOrd="10" destOrd="0" presId="urn:microsoft.com/office/officeart/2005/8/layout/orgChart1"/>
    <dgm:cxn modelId="{15378374-A7DF-4494-A741-0A37D0268D02}" type="presParOf" srcId="{9577669E-7162-4B3A-93EA-950F86305015}" destId="{393B4CBC-30BA-445A-A8F8-25B9927D4CF7}" srcOrd="11" destOrd="0" presId="urn:microsoft.com/office/officeart/2005/8/layout/orgChart1"/>
    <dgm:cxn modelId="{A096C2B0-0D14-47C1-8407-758707849167}" type="presParOf" srcId="{393B4CBC-30BA-445A-A8F8-25B9927D4CF7}" destId="{1A5816E7-22FA-4D14-B697-C7084C1D591B}" srcOrd="0" destOrd="0" presId="urn:microsoft.com/office/officeart/2005/8/layout/orgChart1"/>
    <dgm:cxn modelId="{568D1820-548A-4EA0-B4EF-9E01AB7E287E}" type="presParOf" srcId="{1A5816E7-22FA-4D14-B697-C7084C1D591B}" destId="{A9D81F54-CD1A-44D8-B3B5-462DAFE2439C}" srcOrd="0" destOrd="0" presId="urn:microsoft.com/office/officeart/2005/8/layout/orgChart1"/>
    <dgm:cxn modelId="{98C5297F-BB70-4200-A257-8F4ABBE43CE2}" type="presParOf" srcId="{1A5816E7-22FA-4D14-B697-C7084C1D591B}" destId="{A073A4AA-8B69-4685-AAC2-EDF967C6CB04}" srcOrd="1" destOrd="0" presId="urn:microsoft.com/office/officeart/2005/8/layout/orgChart1"/>
    <dgm:cxn modelId="{906224F6-A159-42AB-B8CA-1783383CEB55}" type="presParOf" srcId="{393B4CBC-30BA-445A-A8F8-25B9927D4CF7}" destId="{75405F59-411A-4715-81BA-10916473B882}" srcOrd="1" destOrd="0" presId="urn:microsoft.com/office/officeart/2005/8/layout/orgChart1"/>
    <dgm:cxn modelId="{6D5FE39E-A47E-4B1B-9DD4-70ECEC28A53C}" type="presParOf" srcId="{75405F59-411A-4715-81BA-10916473B882}" destId="{56A97886-8D37-45D2-B3EC-C258CC0C62DA}" srcOrd="0" destOrd="0" presId="urn:microsoft.com/office/officeart/2005/8/layout/orgChart1"/>
    <dgm:cxn modelId="{73832D7A-8CAC-4117-8B46-5CC6B059AC59}" type="presParOf" srcId="{75405F59-411A-4715-81BA-10916473B882}" destId="{029A94B1-20F3-45F4-8325-FD528FD607A1}" srcOrd="1" destOrd="0" presId="urn:microsoft.com/office/officeart/2005/8/layout/orgChart1"/>
    <dgm:cxn modelId="{FD26EA3F-EEAC-448C-92DA-730255022648}" type="presParOf" srcId="{029A94B1-20F3-45F4-8325-FD528FD607A1}" destId="{54DB3D41-BAEF-4A9C-97B3-0A7B5FE129BB}" srcOrd="0" destOrd="0" presId="urn:microsoft.com/office/officeart/2005/8/layout/orgChart1"/>
    <dgm:cxn modelId="{2825B30D-91DF-4DC8-88CA-3CD5CE8895E8}" type="presParOf" srcId="{54DB3D41-BAEF-4A9C-97B3-0A7B5FE129BB}" destId="{7003EB4D-B5FC-49E3-B8BE-2573D649943E}" srcOrd="0" destOrd="0" presId="urn:microsoft.com/office/officeart/2005/8/layout/orgChart1"/>
    <dgm:cxn modelId="{8CB38905-08F1-4399-90D3-54440A42F6A3}" type="presParOf" srcId="{54DB3D41-BAEF-4A9C-97B3-0A7B5FE129BB}" destId="{8E2C0E37-D48F-4654-B8BD-34E2FDA35951}" srcOrd="1" destOrd="0" presId="urn:microsoft.com/office/officeart/2005/8/layout/orgChart1"/>
    <dgm:cxn modelId="{0D1F13DB-7CA6-4EC0-9CAB-D0DB300C02BD}" type="presParOf" srcId="{029A94B1-20F3-45F4-8325-FD528FD607A1}" destId="{96B76398-5C35-47BF-A45A-4B4F999AA069}" srcOrd="1" destOrd="0" presId="urn:microsoft.com/office/officeart/2005/8/layout/orgChart1"/>
    <dgm:cxn modelId="{1A17D012-07BA-4F98-B88F-AEE7660BD646}" type="presParOf" srcId="{029A94B1-20F3-45F4-8325-FD528FD607A1}" destId="{C16EAC64-B978-47AA-A05D-AD943FC61E5C}" srcOrd="2" destOrd="0" presId="urn:microsoft.com/office/officeart/2005/8/layout/orgChart1"/>
    <dgm:cxn modelId="{C4EF4C20-E0FC-419B-A4A5-C69571190387}" type="presParOf" srcId="{75405F59-411A-4715-81BA-10916473B882}" destId="{5427ACFC-5538-4786-AA1A-31AFFF8A3F6D}" srcOrd="2" destOrd="0" presId="urn:microsoft.com/office/officeart/2005/8/layout/orgChart1"/>
    <dgm:cxn modelId="{7BEC0CC9-2291-41E3-B92A-3A4905405408}" type="presParOf" srcId="{75405F59-411A-4715-81BA-10916473B882}" destId="{3A0EC747-EF84-4AA4-85FA-0A60F0A9217C}" srcOrd="3" destOrd="0" presId="urn:microsoft.com/office/officeart/2005/8/layout/orgChart1"/>
    <dgm:cxn modelId="{EE3DCD9A-5176-43FF-BAB6-5B6120811993}" type="presParOf" srcId="{3A0EC747-EF84-4AA4-85FA-0A60F0A9217C}" destId="{C0C6DBE6-FE1E-4724-8ADE-17B16F90188F}" srcOrd="0" destOrd="0" presId="urn:microsoft.com/office/officeart/2005/8/layout/orgChart1"/>
    <dgm:cxn modelId="{7E24AD63-A698-4A1F-88AF-28CD36A9677C}" type="presParOf" srcId="{C0C6DBE6-FE1E-4724-8ADE-17B16F90188F}" destId="{E822C531-3B80-40A4-A540-2CABFF8B429A}" srcOrd="0" destOrd="0" presId="urn:microsoft.com/office/officeart/2005/8/layout/orgChart1"/>
    <dgm:cxn modelId="{E8579EDF-8918-4EAB-8855-9604223966D5}" type="presParOf" srcId="{C0C6DBE6-FE1E-4724-8ADE-17B16F90188F}" destId="{C05F9852-7365-4B67-8022-63787334524F}" srcOrd="1" destOrd="0" presId="urn:microsoft.com/office/officeart/2005/8/layout/orgChart1"/>
    <dgm:cxn modelId="{9127E7CF-8C7D-4CA4-89DC-B3EBA270DF4B}" type="presParOf" srcId="{3A0EC747-EF84-4AA4-85FA-0A60F0A9217C}" destId="{FF577457-DA12-4AB3-ACA6-07CCCF02154F}" srcOrd="1" destOrd="0" presId="urn:microsoft.com/office/officeart/2005/8/layout/orgChart1"/>
    <dgm:cxn modelId="{98E179BB-99D3-491A-8DA4-ED556F1C260A}" type="presParOf" srcId="{3A0EC747-EF84-4AA4-85FA-0A60F0A9217C}" destId="{90536AA0-15F4-4FEC-8F76-742B019A08C6}" srcOrd="2" destOrd="0" presId="urn:microsoft.com/office/officeart/2005/8/layout/orgChart1"/>
    <dgm:cxn modelId="{550479C4-AD94-48C1-8213-9ACE28564D10}" type="presParOf" srcId="{75405F59-411A-4715-81BA-10916473B882}" destId="{AB1CF356-D0F7-481D-9BDF-4D749729277B}" srcOrd="4" destOrd="0" presId="urn:microsoft.com/office/officeart/2005/8/layout/orgChart1"/>
    <dgm:cxn modelId="{1EF67C29-7AB4-4B4F-B945-A9B8AA34321D}" type="presParOf" srcId="{75405F59-411A-4715-81BA-10916473B882}" destId="{908FD8FB-30CE-46F2-A337-856A597E2B62}" srcOrd="5" destOrd="0" presId="urn:microsoft.com/office/officeart/2005/8/layout/orgChart1"/>
    <dgm:cxn modelId="{9C21CE07-1BF0-4733-BD92-9C16A67B69FE}" type="presParOf" srcId="{908FD8FB-30CE-46F2-A337-856A597E2B62}" destId="{5E902B23-EDAA-4BBB-A106-DF579ECC6D1B}" srcOrd="0" destOrd="0" presId="urn:microsoft.com/office/officeart/2005/8/layout/orgChart1"/>
    <dgm:cxn modelId="{C00CD87D-C685-4365-9E88-FFAE9CDE7FF3}" type="presParOf" srcId="{5E902B23-EDAA-4BBB-A106-DF579ECC6D1B}" destId="{DB2B503C-C16D-4EA4-BA16-44924A0EF61A}" srcOrd="0" destOrd="0" presId="urn:microsoft.com/office/officeart/2005/8/layout/orgChart1"/>
    <dgm:cxn modelId="{8CB7F77F-FAB1-4A33-AE21-7F7248922A14}" type="presParOf" srcId="{5E902B23-EDAA-4BBB-A106-DF579ECC6D1B}" destId="{44766EF5-E8C3-40BC-BE02-D6CEE29E367A}" srcOrd="1" destOrd="0" presId="urn:microsoft.com/office/officeart/2005/8/layout/orgChart1"/>
    <dgm:cxn modelId="{BA861C0F-34A2-463E-9299-F741D8FC5A3A}" type="presParOf" srcId="{908FD8FB-30CE-46F2-A337-856A597E2B62}" destId="{5930725C-A3ED-4E45-8BD3-9457A86629FE}" srcOrd="1" destOrd="0" presId="urn:microsoft.com/office/officeart/2005/8/layout/orgChart1"/>
    <dgm:cxn modelId="{DB5CA976-8A40-403C-ACD1-7B962BFC4593}" type="presParOf" srcId="{908FD8FB-30CE-46F2-A337-856A597E2B62}" destId="{EC1DAC6F-2C18-491D-8A20-85C7BD48511B}" srcOrd="2" destOrd="0" presId="urn:microsoft.com/office/officeart/2005/8/layout/orgChart1"/>
    <dgm:cxn modelId="{D0133728-9799-4193-AA48-E71E040F3E26}" type="presParOf" srcId="{393B4CBC-30BA-445A-A8F8-25B9927D4CF7}" destId="{C5528EEE-5D12-490E-B109-854B0F9306EF}" srcOrd="2" destOrd="0" presId="urn:microsoft.com/office/officeart/2005/8/layout/orgChart1"/>
    <dgm:cxn modelId="{AA22B9E4-CBF7-4784-B54E-82C2C5C6280B}" type="presParOf" srcId="{4D2D483F-8EB2-40F1-B182-6E194EB3792E}" destId="{5EDBDBE7-0F16-43CE-B354-1559E23187AE}" srcOrd="2" destOrd="0" presId="urn:microsoft.com/office/officeart/2005/8/layout/orgChart1"/>
    <dgm:cxn modelId="{1564AC13-FEDE-4F49-A7B3-F03ED15F6FBF}" type="presParOf" srcId="{2D835A8A-AAED-4999-88F7-0C6D7A115796}" destId="{23C7E57A-1D47-41AC-9578-06FC94FC11DA}" srcOrd="4" destOrd="0" presId="urn:microsoft.com/office/officeart/2005/8/layout/orgChart1"/>
    <dgm:cxn modelId="{1E3257FA-36DD-4F8E-89BF-3F1C80B90E77}" type="presParOf" srcId="{2D835A8A-AAED-4999-88F7-0C6D7A115796}" destId="{33CB73BC-1557-45C7-A746-F160635BE09D}" srcOrd="5" destOrd="0" presId="urn:microsoft.com/office/officeart/2005/8/layout/orgChart1"/>
    <dgm:cxn modelId="{FF014488-101E-4FCF-B83A-1D6566FB106D}" type="presParOf" srcId="{33CB73BC-1557-45C7-A746-F160635BE09D}" destId="{4C76BBE9-3156-4A92-B4F1-EF75B0067324}" srcOrd="0" destOrd="0" presId="urn:microsoft.com/office/officeart/2005/8/layout/orgChart1"/>
    <dgm:cxn modelId="{BCEE8CE3-0DF6-44BD-807C-74C3F88EDEF1}" type="presParOf" srcId="{4C76BBE9-3156-4A92-B4F1-EF75B0067324}" destId="{58E7648B-D0C6-4511-A50F-EAA3547131EF}" srcOrd="0" destOrd="0" presId="urn:microsoft.com/office/officeart/2005/8/layout/orgChart1"/>
    <dgm:cxn modelId="{CB53D867-ED48-4EF5-85B0-5E82A7814809}" type="presParOf" srcId="{4C76BBE9-3156-4A92-B4F1-EF75B0067324}" destId="{07C5BD08-23DB-4B5C-AAE1-E367C4633275}" srcOrd="1" destOrd="0" presId="urn:microsoft.com/office/officeart/2005/8/layout/orgChart1"/>
    <dgm:cxn modelId="{1105C4A1-4677-404E-9E16-E479CF2679D2}" type="presParOf" srcId="{33CB73BC-1557-45C7-A746-F160635BE09D}" destId="{8637D153-D77E-42BA-8B04-00862563E3FE}" srcOrd="1" destOrd="0" presId="urn:microsoft.com/office/officeart/2005/8/layout/orgChart1"/>
    <dgm:cxn modelId="{4A5C5B05-12CA-495B-8484-F8F01B8D8A11}" type="presParOf" srcId="{33CB73BC-1557-45C7-A746-F160635BE09D}" destId="{F9993D52-850D-4ECB-BD8E-2C8DF9ED030A}" srcOrd="2" destOrd="0" presId="urn:microsoft.com/office/officeart/2005/8/layout/orgChart1"/>
    <dgm:cxn modelId="{0B57CC7D-494A-4E7E-B538-BF3D1894F33E}" type="presParOf" srcId="{78C6907D-3301-45D1-A8A0-44DC2E245204}" destId="{5D165F40-E51C-4E0D-A385-8861B076D3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2BE37-BBA5-48A6-8119-CB565FB20AF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CB0F32-FBF9-4A45-A00F-4511546B3FD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5EBEA4B3-6A25-4816-A40E-00A69838FDB2}" type="parTrans" cxnId="{48C6AEB9-6CA8-4DB5-BAE2-C47FD3E82285}">
      <dgm:prSet/>
      <dgm:spPr/>
      <dgm:t>
        <a:bodyPr/>
        <a:lstStyle/>
        <a:p>
          <a:endParaRPr lang="en-IN"/>
        </a:p>
      </dgm:t>
    </dgm:pt>
    <dgm:pt modelId="{331F7C46-233B-44A6-BC7B-0B4D7FD30546}" type="sibTrans" cxnId="{48C6AEB9-6CA8-4DB5-BAE2-C47FD3E82285}">
      <dgm:prSet/>
      <dgm:spPr/>
      <dgm:t>
        <a:bodyPr/>
        <a:lstStyle/>
        <a:p>
          <a:endParaRPr lang="en-IN"/>
        </a:p>
      </dgm:t>
    </dgm:pt>
    <dgm:pt modelId="{2DFCD9A1-B89A-4708-B906-30E95C474923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88887CC3-141F-48E0-88A8-276C558AF005}" type="parTrans" cxnId="{8A9CAD92-DD2E-4ADF-89DD-2987168582EE}">
      <dgm:prSet/>
      <dgm:spPr/>
      <dgm:t>
        <a:bodyPr/>
        <a:lstStyle/>
        <a:p>
          <a:endParaRPr lang="en-IN"/>
        </a:p>
      </dgm:t>
    </dgm:pt>
    <dgm:pt modelId="{4EBB91C8-ED63-4B61-BAD5-EF514BD6803D}" type="sibTrans" cxnId="{8A9CAD92-DD2E-4ADF-89DD-2987168582EE}">
      <dgm:prSet/>
      <dgm:spPr/>
      <dgm:t>
        <a:bodyPr/>
        <a:lstStyle/>
        <a:p>
          <a:endParaRPr lang="en-IN"/>
        </a:p>
      </dgm:t>
    </dgm:pt>
    <dgm:pt modelId="{4E33A9C1-A6D7-4284-B342-5F721FDD79E1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150E4831-9EF1-4D87-9A09-C645C0A63137}" type="parTrans" cxnId="{1938E0AE-C9FB-40D4-8387-A8C780C36489}">
      <dgm:prSet/>
      <dgm:spPr/>
      <dgm:t>
        <a:bodyPr/>
        <a:lstStyle/>
        <a:p>
          <a:endParaRPr lang="en-IN"/>
        </a:p>
      </dgm:t>
    </dgm:pt>
    <dgm:pt modelId="{4963AC33-6F57-4CCD-A8C0-7511B45FA558}" type="sibTrans" cxnId="{1938E0AE-C9FB-40D4-8387-A8C780C36489}">
      <dgm:prSet/>
      <dgm:spPr/>
      <dgm:t>
        <a:bodyPr/>
        <a:lstStyle/>
        <a:p>
          <a:endParaRPr lang="en-IN"/>
        </a:p>
      </dgm:t>
    </dgm:pt>
    <dgm:pt modelId="{1123D4EE-27DE-4268-9E35-413C5A38DBA7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CF4A98AB-83FF-4532-B9F3-5B8E986A5A89}" type="parTrans" cxnId="{CB11F6DB-343E-41D6-ADE2-90C28FC5BE0D}">
      <dgm:prSet/>
      <dgm:spPr/>
      <dgm:t>
        <a:bodyPr/>
        <a:lstStyle/>
        <a:p>
          <a:endParaRPr lang="en-IN"/>
        </a:p>
      </dgm:t>
    </dgm:pt>
    <dgm:pt modelId="{819A3C07-E6FA-4ADA-A8B6-399EAEE87C5B}" type="sibTrans" cxnId="{CB11F6DB-343E-41D6-ADE2-90C28FC5BE0D}">
      <dgm:prSet/>
      <dgm:spPr/>
      <dgm:t>
        <a:bodyPr/>
        <a:lstStyle/>
        <a:p>
          <a:endParaRPr lang="en-IN"/>
        </a:p>
      </dgm:t>
    </dgm:pt>
    <dgm:pt modelId="{201D824C-B08B-4EE8-825F-EB8434905B17}">
      <dgm:prSet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44FE3E-EB27-4B89-AFA9-94F199E9930C}" type="parTrans" cxnId="{71262654-8A3E-4621-9EB1-F6DE2B72231B}">
      <dgm:prSet/>
      <dgm:spPr/>
      <dgm:t>
        <a:bodyPr/>
        <a:lstStyle/>
        <a:p>
          <a:endParaRPr lang="en-IN"/>
        </a:p>
      </dgm:t>
    </dgm:pt>
    <dgm:pt modelId="{4C373486-1A34-461F-8825-256A71B34977}" type="sibTrans" cxnId="{71262654-8A3E-4621-9EB1-F6DE2B72231B}">
      <dgm:prSet/>
      <dgm:spPr/>
      <dgm:t>
        <a:bodyPr/>
        <a:lstStyle/>
        <a:p>
          <a:endParaRPr lang="en-IN"/>
        </a:p>
      </dgm:t>
    </dgm:pt>
    <dgm:pt modelId="{E077CF58-AAB0-4273-B4D9-1EAFA4C301E9}" type="pres">
      <dgm:prSet presAssocID="{0E22BE37-BBA5-48A6-8119-CB565FB20A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BD2E5A5-0FBB-419F-A4A5-E0AF89EF9FA8}" type="pres">
      <dgm:prSet presAssocID="{A2CB0F32-FBF9-4A45-A00F-4511546B3FD6}" presName="root1" presStyleCnt="0"/>
      <dgm:spPr/>
    </dgm:pt>
    <dgm:pt modelId="{A7AE7B4B-E4E5-4A24-B5F0-AB7FC618C6C4}" type="pres">
      <dgm:prSet presAssocID="{A2CB0F32-FBF9-4A45-A00F-4511546B3F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37C2D2-281B-4004-A8A8-B00426C87529}" type="pres">
      <dgm:prSet presAssocID="{A2CB0F32-FBF9-4A45-A00F-4511546B3FD6}" presName="level2hierChild" presStyleCnt="0"/>
      <dgm:spPr/>
    </dgm:pt>
    <dgm:pt modelId="{46CF5031-2515-4635-87FA-90AA231F71CF}" type="pres">
      <dgm:prSet presAssocID="{88887CC3-141F-48E0-88A8-276C558AF005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46B2285A-1244-446E-8FB6-F31C7A48981B}" type="pres">
      <dgm:prSet presAssocID="{88887CC3-141F-48E0-88A8-276C558AF005}" presName="connTx" presStyleLbl="parChTrans1D2" presStyleIdx="0" presStyleCnt="4"/>
      <dgm:spPr/>
      <dgm:t>
        <a:bodyPr/>
        <a:lstStyle/>
        <a:p>
          <a:endParaRPr lang="en-IN"/>
        </a:p>
      </dgm:t>
    </dgm:pt>
    <dgm:pt modelId="{5A4B6078-B942-44C0-8E8F-8F7E8BA890E0}" type="pres">
      <dgm:prSet presAssocID="{2DFCD9A1-B89A-4708-B906-30E95C474923}" presName="root2" presStyleCnt="0"/>
      <dgm:spPr/>
    </dgm:pt>
    <dgm:pt modelId="{73E36F86-0CA9-4016-B27E-D12DE77E3FF8}" type="pres">
      <dgm:prSet presAssocID="{2DFCD9A1-B89A-4708-B906-30E95C47492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DA33066-20B8-4F3B-A17B-BB28DB7F6254}" type="pres">
      <dgm:prSet presAssocID="{2DFCD9A1-B89A-4708-B906-30E95C474923}" presName="level3hierChild" presStyleCnt="0"/>
      <dgm:spPr/>
    </dgm:pt>
    <dgm:pt modelId="{38F56120-E54F-42F2-AFF0-88E744BBCF4B}" type="pres">
      <dgm:prSet presAssocID="{150E4831-9EF1-4D87-9A09-C645C0A63137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7D47A7EE-ADB6-46C1-8EEF-F7461A0CA5A6}" type="pres">
      <dgm:prSet presAssocID="{150E4831-9EF1-4D87-9A09-C645C0A63137}" presName="connTx" presStyleLbl="parChTrans1D2" presStyleIdx="1" presStyleCnt="4"/>
      <dgm:spPr/>
      <dgm:t>
        <a:bodyPr/>
        <a:lstStyle/>
        <a:p>
          <a:endParaRPr lang="en-IN"/>
        </a:p>
      </dgm:t>
    </dgm:pt>
    <dgm:pt modelId="{C743A043-D209-4BDD-8CBD-55A029E7A12F}" type="pres">
      <dgm:prSet presAssocID="{4E33A9C1-A6D7-4284-B342-5F721FDD79E1}" presName="root2" presStyleCnt="0"/>
      <dgm:spPr/>
    </dgm:pt>
    <dgm:pt modelId="{63C99D1A-58CF-48FC-80EF-50B770DC04D0}" type="pres">
      <dgm:prSet presAssocID="{4E33A9C1-A6D7-4284-B342-5F721FDD79E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00834E-90D9-49C0-B8AE-C16953E44230}" type="pres">
      <dgm:prSet presAssocID="{4E33A9C1-A6D7-4284-B342-5F721FDD79E1}" presName="level3hierChild" presStyleCnt="0"/>
      <dgm:spPr/>
    </dgm:pt>
    <dgm:pt modelId="{750086C9-4911-4383-A0AE-B981E460B317}" type="pres">
      <dgm:prSet presAssocID="{CF4A98AB-83FF-4532-B9F3-5B8E986A5A89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2E216404-94D3-40F0-8B0D-B25618C3CCFA}" type="pres">
      <dgm:prSet presAssocID="{CF4A98AB-83FF-4532-B9F3-5B8E986A5A89}" presName="connTx" presStyleLbl="parChTrans1D2" presStyleIdx="2" presStyleCnt="4"/>
      <dgm:spPr/>
      <dgm:t>
        <a:bodyPr/>
        <a:lstStyle/>
        <a:p>
          <a:endParaRPr lang="en-IN"/>
        </a:p>
      </dgm:t>
    </dgm:pt>
    <dgm:pt modelId="{8BC2FAED-0634-4C9B-B848-BD33862754EE}" type="pres">
      <dgm:prSet presAssocID="{1123D4EE-27DE-4268-9E35-413C5A38DBA7}" presName="root2" presStyleCnt="0"/>
      <dgm:spPr/>
    </dgm:pt>
    <dgm:pt modelId="{54247101-6AAB-47B2-A537-49660DD0D1B0}" type="pres">
      <dgm:prSet presAssocID="{1123D4EE-27DE-4268-9E35-413C5A38DBA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47480A-31F5-4241-A5B9-39FA33BC11E4}" type="pres">
      <dgm:prSet presAssocID="{1123D4EE-27DE-4268-9E35-413C5A38DBA7}" presName="level3hierChild" presStyleCnt="0"/>
      <dgm:spPr/>
    </dgm:pt>
    <dgm:pt modelId="{CA609E62-EFE6-4932-B330-25B19153BBAB}" type="pres">
      <dgm:prSet presAssocID="{F444FE3E-EB27-4B89-AFA9-94F199E9930C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BBF34018-5E2A-4A21-AF84-11F54F83B704}" type="pres">
      <dgm:prSet presAssocID="{F444FE3E-EB27-4B89-AFA9-94F199E9930C}" presName="connTx" presStyleLbl="parChTrans1D2" presStyleIdx="3" presStyleCnt="4"/>
      <dgm:spPr/>
      <dgm:t>
        <a:bodyPr/>
        <a:lstStyle/>
        <a:p>
          <a:endParaRPr lang="en-IN"/>
        </a:p>
      </dgm:t>
    </dgm:pt>
    <dgm:pt modelId="{ABC28255-9F16-4A51-81F9-F39F9C72781D}" type="pres">
      <dgm:prSet presAssocID="{201D824C-B08B-4EE8-825F-EB8434905B17}" presName="root2" presStyleCnt="0"/>
      <dgm:spPr/>
    </dgm:pt>
    <dgm:pt modelId="{0C23BE9A-CC1D-446B-AC77-2B279FCDD982}" type="pres">
      <dgm:prSet presAssocID="{201D824C-B08B-4EE8-825F-EB8434905B1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C7F9B57-210A-4F6C-8BC8-975C71D89204}" type="pres">
      <dgm:prSet presAssocID="{201D824C-B08B-4EE8-825F-EB8434905B17}" presName="level3hierChild" presStyleCnt="0"/>
      <dgm:spPr/>
    </dgm:pt>
  </dgm:ptLst>
  <dgm:cxnLst>
    <dgm:cxn modelId="{EE065248-FEA8-4E0A-9F59-27BF7115DF70}" type="presOf" srcId="{150E4831-9EF1-4D87-9A09-C645C0A63137}" destId="{38F56120-E54F-42F2-AFF0-88E744BBCF4B}" srcOrd="0" destOrd="0" presId="urn:microsoft.com/office/officeart/2005/8/layout/hierarchy2"/>
    <dgm:cxn modelId="{F006B370-3283-4CF1-92D0-9A037B338547}" type="presOf" srcId="{2DFCD9A1-B89A-4708-B906-30E95C474923}" destId="{73E36F86-0CA9-4016-B27E-D12DE77E3FF8}" srcOrd="0" destOrd="0" presId="urn:microsoft.com/office/officeart/2005/8/layout/hierarchy2"/>
    <dgm:cxn modelId="{1938E0AE-C9FB-40D4-8387-A8C780C36489}" srcId="{A2CB0F32-FBF9-4A45-A00F-4511546B3FD6}" destId="{4E33A9C1-A6D7-4284-B342-5F721FDD79E1}" srcOrd="1" destOrd="0" parTransId="{150E4831-9EF1-4D87-9A09-C645C0A63137}" sibTransId="{4963AC33-6F57-4CCD-A8C0-7511B45FA558}"/>
    <dgm:cxn modelId="{8A9CAD92-DD2E-4ADF-89DD-2987168582EE}" srcId="{A2CB0F32-FBF9-4A45-A00F-4511546B3FD6}" destId="{2DFCD9A1-B89A-4708-B906-30E95C474923}" srcOrd="0" destOrd="0" parTransId="{88887CC3-141F-48E0-88A8-276C558AF005}" sibTransId="{4EBB91C8-ED63-4B61-BAD5-EF514BD6803D}"/>
    <dgm:cxn modelId="{48C6AEB9-6CA8-4DB5-BAE2-C47FD3E82285}" srcId="{0E22BE37-BBA5-48A6-8119-CB565FB20AFA}" destId="{A2CB0F32-FBF9-4A45-A00F-4511546B3FD6}" srcOrd="0" destOrd="0" parTransId="{5EBEA4B3-6A25-4816-A40E-00A69838FDB2}" sibTransId="{331F7C46-233B-44A6-BC7B-0B4D7FD30546}"/>
    <dgm:cxn modelId="{E11D6C94-7D0C-4F71-AAC7-B665ED5CC1C9}" type="presOf" srcId="{A2CB0F32-FBF9-4A45-A00F-4511546B3FD6}" destId="{A7AE7B4B-E4E5-4A24-B5F0-AB7FC618C6C4}" srcOrd="0" destOrd="0" presId="urn:microsoft.com/office/officeart/2005/8/layout/hierarchy2"/>
    <dgm:cxn modelId="{008F18B4-5038-4FEF-AC8A-17773219A5F5}" type="presOf" srcId="{201D824C-B08B-4EE8-825F-EB8434905B17}" destId="{0C23BE9A-CC1D-446B-AC77-2B279FCDD982}" srcOrd="0" destOrd="0" presId="urn:microsoft.com/office/officeart/2005/8/layout/hierarchy2"/>
    <dgm:cxn modelId="{03A1E16B-65B9-49D3-B85C-15F00D9225C9}" type="presOf" srcId="{88887CC3-141F-48E0-88A8-276C558AF005}" destId="{46B2285A-1244-446E-8FB6-F31C7A48981B}" srcOrd="1" destOrd="0" presId="urn:microsoft.com/office/officeart/2005/8/layout/hierarchy2"/>
    <dgm:cxn modelId="{CB11F6DB-343E-41D6-ADE2-90C28FC5BE0D}" srcId="{A2CB0F32-FBF9-4A45-A00F-4511546B3FD6}" destId="{1123D4EE-27DE-4268-9E35-413C5A38DBA7}" srcOrd="2" destOrd="0" parTransId="{CF4A98AB-83FF-4532-B9F3-5B8E986A5A89}" sibTransId="{819A3C07-E6FA-4ADA-A8B6-399EAEE87C5B}"/>
    <dgm:cxn modelId="{57C4421A-24D5-4D8A-A80E-5E37890FE9C7}" type="presOf" srcId="{F444FE3E-EB27-4B89-AFA9-94F199E9930C}" destId="{BBF34018-5E2A-4A21-AF84-11F54F83B704}" srcOrd="1" destOrd="0" presId="urn:microsoft.com/office/officeart/2005/8/layout/hierarchy2"/>
    <dgm:cxn modelId="{4D4EBB10-096B-4F2B-8432-B83DF8FFCF90}" type="presOf" srcId="{4E33A9C1-A6D7-4284-B342-5F721FDD79E1}" destId="{63C99D1A-58CF-48FC-80EF-50B770DC04D0}" srcOrd="0" destOrd="0" presId="urn:microsoft.com/office/officeart/2005/8/layout/hierarchy2"/>
    <dgm:cxn modelId="{6D94FBCF-138D-442B-B16F-D1CE8D974F19}" type="presOf" srcId="{1123D4EE-27DE-4268-9E35-413C5A38DBA7}" destId="{54247101-6AAB-47B2-A537-49660DD0D1B0}" srcOrd="0" destOrd="0" presId="urn:microsoft.com/office/officeart/2005/8/layout/hierarchy2"/>
    <dgm:cxn modelId="{71262654-8A3E-4621-9EB1-F6DE2B72231B}" srcId="{A2CB0F32-FBF9-4A45-A00F-4511546B3FD6}" destId="{201D824C-B08B-4EE8-825F-EB8434905B17}" srcOrd="3" destOrd="0" parTransId="{F444FE3E-EB27-4B89-AFA9-94F199E9930C}" sibTransId="{4C373486-1A34-461F-8825-256A71B34977}"/>
    <dgm:cxn modelId="{CF783D54-FAFA-493A-B6E9-2530622C3969}" type="presOf" srcId="{F444FE3E-EB27-4B89-AFA9-94F199E9930C}" destId="{CA609E62-EFE6-4932-B330-25B19153BBAB}" srcOrd="0" destOrd="0" presId="urn:microsoft.com/office/officeart/2005/8/layout/hierarchy2"/>
    <dgm:cxn modelId="{38BA875F-9359-4C19-9E7A-1F3F4BE88AC8}" type="presOf" srcId="{CF4A98AB-83FF-4532-B9F3-5B8E986A5A89}" destId="{750086C9-4911-4383-A0AE-B981E460B317}" srcOrd="0" destOrd="0" presId="urn:microsoft.com/office/officeart/2005/8/layout/hierarchy2"/>
    <dgm:cxn modelId="{AFD05704-8FF4-4908-AAC5-D09F3E7F31FF}" type="presOf" srcId="{150E4831-9EF1-4D87-9A09-C645C0A63137}" destId="{7D47A7EE-ADB6-46C1-8EEF-F7461A0CA5A6}" srcOrd="1" destOrd="0" presId="urn:microsoft.com/office/officeart/2005/8/layout/hierarchy2"/>
    <dgm:cxn modelId="{64F6AAEB-029C-4ACB-BCBB-5C2685416E54}" type="presOf" srcId="{88887CC3-141F-48E0-88A8-276C558AF005}" destId="{46CF5031-2515-4635-87FA-90AA231F71CF}" srcOrd="0" destOrd="0" presId="urn:microsoft.com/office/officeart/2005/8/layout/hierarchy2"/>
    <dgm:cxn modelId="{8E7A1175-F7A2-4F16-B822-22465B313DF3}" type="presOf" srcId="{0E22BE37-BBA5-48A6-8119-CB565FB20AFA}" destId="{E077CF58-AAB0-4273-B4D9-1EAFA4C301E9}" srcOrd="0" destOrd="0" presId="urn:microsoft.com/office/officeart/2005/8/layout/hierarchy2"/>
    <dgm:cxn modelId="{C2518FDD-518B-4EC1-BFCF-79C328E9E552}" type="presOf" srcId="{CF4A98AB-83FF-4532-B9F3-5B8E986A5A89}" destId="{2E216404-94D3-40F0-8B0D-B25618C3CCFA}" srcOrd="1" destOrd="0" presId="urn:microsoft.com/office/officeart/2005/8/layout/hierarchy2"/>
    <dgm:cxn modelId="{82EAC1E1-76E2-4AA5-A072-2AB502CEB1BE}" type="presParOf" srcId="{E077CF58-AAB0-4273-B4D9-1EAFA4C301E9}" destId="{ABD2E5A5-0FBB-419F-A4A5-E0AF89EF9FA8}" srcOrd="0" destOrd="0" presId="urn:microsoft.com/office/officeart/2005/8/layout/hierarchy2"/>
    <dgm:cxn modelId="{6D209A57-9D92-4578-BA71-1E0DEB6F79E0}" type="presParOf" srcId="{ABD2E5A5-0FBB-419F-A4A5-E0AF89EF9FA8}" destId="{A7AE7B4B-E4E5-4A24-B5F0-AB7FC618C6C4}" srcOrd="0" destOrd="0" presId="urn:microsoft.com/office/officeart/2005/8/layout/hierarchy2"/>
    <dgm:cxn modelId="{8BE25B13-E0C7-4E08-A07D-AA146BB0238F}" type="presParOf" srcId="{ABD2E5A5-0FBB-419F-A4A5-E0AF89EF9FA8}" destId="{3337C2D2-281B-4004-A8A8-B00426C87529}" srcOrd="1" destOrd="0" presId="urn:microsoft.com/office/officeart/2005/8/layout/hierarchy2"/>
    <dgm:cxn modelId="{7287D16E-D94F-4661-B769-D1111F6B73A2}" type="presParOf" srcId="{3337C2D2-281B-4004-A8A8-B00426C87529}" destId="{46CF5031-2515-4635-87FA-90AA231F71CF}" srcOrd="0" destOrd="0" presId="urn:microsoft.com/office/officeart/2005/8/layout/hierarchy2"/>
    <dgm:cxn modelId="{BDB90258-2E4D-4FB3-A6D4-AFB8C9E6C913}" type="presParOf" srcId="{46CF5031-2515-4635-87FA-90AA231F71CF}" destId="{46B2285A-1244-446E-8FB6-F31C7A48981B}" srcOrd="0" destOrd="0" presId="urn:microsoft.com/office/officeart/2005/8/layout/hierarchy2"/>
    <dgm:cxn modelId="{2DA7B5A0-863E-4903-9FA0-6E4926234DD5}" type="presParOf" srcId="{3337C2D2-281B-4004-A8A8-B00426C87529}" destId="{5A4B6078-B942-44C0-8E8F-8F7E8BA890E0}" srcOrd="1" destOrd="0" presId="urn:microsoft.com/office/officeart/2005/8/layout/hierarchy2"/>
    <dgm:cxn modelId="{4583D068-1AE2-4621-88E2-97A59B3C621A}" type="presParOf" srcId="{5A4B6078-B942-44C0-8E8F-8F7E8BA890E0}" destId="{73E36F86-0CA9-4016-B27E-D12DE77E3FF8}" srcOrd="0" destOrd="0" presId="urn:microsoft.com/office/officeart/2005/8/layout/hierarchy2"/>
    <dgm:cxn modelId="{A014F748-5FF1-44F1-AA02-43CE770FCD23}" type="presParOf" srcId="{5A4B6078-B942-44C0-8E8F-8F7E8BA890E0}" destId="{DDA33066-20B8-4F3B-A17B-BB28DB7F6254}" srcOrd="1" destOrd="0" presId="urn:microsoft.com/office/officeart/2005/8/layout/hierarchy2"/>
    <dgm:cxn modelId="{21FEAB17-411C-4E08-8F78-1EFE0AFCE526}" type="presParOf" srcId="{3337C2D2-281B-4004-A8A8-B00426C87529}" destId="{38F56120-E54F-42F2-AFF0-88E744BBCF4B}" srcOrd="2" destOrd="0" presId="urn:microsoft.com/office/officeart/2005/8/layout/hierarchy2"/>
    <dgm:cxn modelId="{B902628D-AB2A-44FF-A898-23DCAC62C828}" type="presParOf" srcId="{38F56120-E54F-42F2-AFF0-88E744BBCF4B}" destId="{7D47A7EE-ADB6-46C1-8EEF-F7461A0CA5A6}" srcOrd="0" destOrd="0" presId="urn:microsoft.com/office/officeart/2005/8/layout/hierarchy2"/>
    <dgm:cxn modelId="{8A275CA0-3DBC-49E3-9E06-A53A18798466}" type="presParOf" srcId="{3337C2D2-281B-4004-A8A8-B00426C87529}" destId="{C743A043-D209-4BDD-8CBD-55A029E7A12F}" srcOrd="3" destOrd="0" presId="urn:microsoft.com/office/officeart/2005/8/layout/hierarchy2"/>
    <dgm:cxn modelId="{A60D6646-82EE-40EA-BBE9-131B59854928}" type="presParOf" srcId="{C743A043-D209-4BDD-8CBD-55A029E7A12F}" destId="{63C99D1A-58CF-48FC-80EF-50B770DC04D0}" srcOrd="0" destOrd="0" presId="urn:microsoft.com/office/officeart/2005/8/layout/hierarchy2"/>
    <dgm:cxn modelId="{7CC6B0D1-CB86-4775-B86A-A823F0D021B9}" type="presParOf" srcId="{C743A043-D209-4BDD-8CBD-55A029E7A12F}" destId="{F500834E-90D9-49C0-B8AE-C16953E44230}" srcOrd="1" destOrd="0" presId="urn:microsoft.com/office/officeart/2005/8/layout/hierarchy2"/>
    <dgm:cxn modelId="{6BC8D0A4-3F88-4B7D-81AF-D180D851645D}" type="presParOf" srcId="{3337C2D2-281B-4004-A8A8-B00426C87529}" destId="{750086C9-4911-4383-A0AE-B981E460B317}" srcOrd="4" destOrd="0" presId="urn:microsoft.com/office/officeart/2005/8/layout/hierarchy2"/>
    <dgm:cxn modelId="{B5277B07-AF79-45FD-9EB0-05A86A49AB2A}" type="presParOf" srcId="{750086C9-4911-4383-A0AE-B981E460B317}" destId="{2E216404-94D3-40F0-8B0D-B25618C3CCFA}" srcOrd="0" destOrd="0" presId="urn:microsoft.com/office/officeart/2005/8/layout/hierarchy2"/>
    <dgm:cxn modelId="{7D2C0B17-FBDF-477C-8F73-A5B382A86D6A}" type="presParOf" srcId="{3337C2D2-281B-4004-A8A8-B00426C87529}" destId="{8BC2FAED-0634-4C9B-B848-BD33862754EE}" srcOrd="5" destOrd="0" presId="urn:microsoft.com/office/officeart/2005/8/layout/hierarchy2"/>
    <dgm:cxn modelId="{2DE5D280-2995-44BC-88A6-913121DB62D8}" type="presParOf" srcId="{8BC2FAED-0634-4C9B-B848-BD33862754EE}" destId="{54247101-6AAB-47B2-A537-49660DD0D1B0}" srcOrd="0" destOrd="0" presId="urn:microsoft.com/office/officeart/2005/8/layout/hierarchy2"/>
    <dgm:cxn modelId="{8BC54B84-ED42-402B-80A9-672429790FAB}" type="presParOf" srcId="{8BC2FAED-0634-4C9B-B848-BD33862754EE}" destId="{D047480A-31F5-4241-A5B9-39FA33BC11E4}" srcOrd="1" destOrd="0" presId="urn:microsoft.com/office/officeart/2005/8/layout/hierarchy2"/>
    <dgm:cxn modelId="{54D378B7-7375-45A9-8609-217CCC9D1E51}" type="presParOf" srcId="{3337C2D2-281B-4004-A8A8-B00426C87529}" destId="{CA609E62-EFE6-4932-B330-25B19153BBAB}" srcOrd="6" destOrd="0" presId="urn:microsoft.com/office/officeart/2005/8/layout/hierarchy2"/>
    <dgm:cxn modelId="{5F834ECD-0523-482D-8484-346B8A98DC13}" type="presParOf" srcId="{CA609E62-EFE6-4932-B330-25B19153BBAB}" destId="{BBF34018-5E2A-4A21-AF84-11F54F83B704}" srcOrd="0" destOrd="0" presId="urn:microsoft.com/office/officeart/2005/8/layout/hierarchy2"/>
    <dgm:cxn modelId="{4FBF4E78-5602-4D12-8FAC-241858863F8E}" type="presParOf" srcId="{3337C2D2-281B-4004-A8A8-B00426C87529}" destId="{ABC28255-9F16-4A51-81F9-F39F9C72781D}" srcOrd="7" destOrd="0" presId="urn:microsoft.com/office/officeart/2005/8/layout/hierarchy2"/>
    <dgm:cxn modelId="{BC27E679-376D-4DD0-9F1E-C5B91406C604}" type="presParOf" srcId="{ABC28255-9F16-4A51-81F9-F39F9C72781D}" destId="{0C23BE9A-CC1D-446B-AC77-2B279FCDD982}" srcOrd="0" destOrd="0" presId="urn:microsoft.com/office/officeart/2005/8/layout/hierarchy2"/>
    <dgm:cxn modelId="{A12967F4-0F9F-4A67-BA3B-D43CD96F5A54}" type="presParOf" srcId="{ABC28255-9F16-4A51-81F9-F39F9C72781D}" destId="{9C7F9B57-210A-4F6C-8BC8-975C71D892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54FA9-F547-48CC-8A25-46F9EBAF9A8E}">
      <dsp:nvSpPr>
        <dsp:cNvPr id="0" name=""/>
        <dsp:cNvSpPr/>
      </dsp:nvSpPr>
      <dsp:spPr>
        <a:xfrm rot="5400000">
          <a:off x="4922167" y="-1990433"/>
          <a:ext cx="830131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solidFill>
                <a:srgbClr val="00B0F0"/>
              </a:solidFill>
            </a:rPr>
            <a:t>Steps in the process</a:t>
          </a:r>
          <a:endParaRPr lang="en-IN" sz="1800" kern="1200" dirty="0">
            <a:solidFill>
              <a:srgbClr val="00B0F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solidFill>
                <a:srgbClr val="00B0F0"/>
              </a:solidFill>
            </a:rPr>
            <a:t>Riveting logic with help of its sensor and actuators.</a:t>
          </a:r>
          <a:endParaRPr lang="en-IN" sz="1800" kern="1200" dirty="0">
            <a:solidFill>
              <a:srgbClr val="00B0F0"/>
            </a:solidFill>
          </a:endParaRPr>
        </a:p>
      </dsp:txBody>
      <dsp:txXfrm rot="-5400000">
        <a:off x="2825594" y="146664"/>
        <a:ext cx="4982754" cy="749083"/>
      </dsp:txXfrm>
    </dsp:sp>
    <dsp:sp modelId="{8151DE8A-7058-426C-AB61-7F2A79166DC5}">
      <dsp:nvSpPr>
        <dsp:cNvPr id="0" name=""/>
        <dsp:cNvSpPr/>
      </dsp:nvSpPr>
      <dsp:spPr>
        <a:xfrm>
          <a:off x="0" y="2373"/>
          <a:ext cx="2825593" cy="1037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Understanding Riveting Process</a:t>
          </a:r>
          <a:endParaRPr lang="en-IN" sz="2200" kern="1200" dirty="0"/>
        </a:p>
      </dsp:txBody>
      <dsp:txXfrm>
        <a:off x="50655" y="53028"/>
        <a:ext cx="2724283" cy="936354"/>
      </dsp:txXfrm>
    </dsp:sp>
    <dsp:sp modelId="{ED0F6416-811D-4E95-965B-FB040BD1B576}">
      <dsp:nvSpPr>
        <dsp:cNvPr id="0" name=""/>
        <dsp:cNvSpPr/>
      </dsp:nvSpPr>
      <dsp:spPr>
        <a:xfrm rot="5400000">
          <a:off x="4922167" y="-900886"/>
          <a:ext cx="830131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F0"/>
              </a:solidFill>
            </a:rPr>
            <a:t>Expectations from controller</a:t>
          </a:r>
          <a:endParaRPr lang="en-IN" sz="1800" kern="1200" dirty="0">
            <a:solidFill>
              <a:srgbClr val="00B0F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F0"/>
              </a:solidFill>
            </a:rPr>
            <a:t>Decision making for design</a:t>
          </a:r>
          <a:endParaRPr lang="en-IN" sz="1800" kern="1200" dirty="0">
            <a:solidFill>
              <a:srgbClr val="00B0F0"/>
            </a:solidFill>
          </a:endParaRPr>
        </a:p>
      </dsp:txBody>
      <dsp:txXfrm rot="-5400000">
        <a:off x="2825594" y="1236211"/>
        <a:ext cx="4982754" cy="749083"/>
      </dsp:txXfrm>
    </dsp:sp>
    <dsp:sp modelId="{3632431C-2A2F-45AF-B39C-DCFE95722208}">
      <dsp:nvSpPr>
        <dsp:cNvPr id="0" name=""/>
        <dsp:cNvSpPr/>
      </dsp:nvSpPr>
      <dsp:spPr>
        <a:xfrm>
          <a:off x="0" y="1091920"/>
          <a:ext cx="2825593" cy="1037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Requirement Identification </a:t>
          </a:r>
          <a:endParaRPr lang="en-IN" sz="2200" kern="1200" dirty="0"/>
        </a:p>
      </dsp:txBody>
      <dsp:txXfrm>
        <a:off x="50655" y="1142575"/>
        <a:ext cx="2724283" cy="936354"/>
      </dsp:txXfrm>
    </dsp:sp>
    <dsp:sp modelId="{C8193DF0-61F6-4091-814B-BC5BA97B73E0}">
      <dsp:nvSpPr>
        <dsp:cNvPr id="0" name=""/>
        <dsp:cNvSpPr/>
      </dsp:nvSpPr>
      <dsp:spPr>
        <a:xfrm rot="5400000">
          <a:off x="4922167" y="188660"/>
          <a:ext cx="830131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F0"/>
              </a:solidFill>
            </a:rPr>
            <a:t>Research for circuit </a:t>
          </a:r>
          <a:endParaRPr lang="en-IN" sz="1800" kern="1200" dirty="0">
            <a:solidFill>
              <a:srgbClr val="00B0F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F0"/>
              </a:solidFill>
            </a:rPr>
            <a:t>Compatible components </a:t>
          </a:r>
          <a:endParaRPr lang="en-IN" sz="1800" kern="1200" dirty="0">
            <a:solidFill>
              <a:srgbClr val="00B0F0"/>
            </a:solidFill>
          </a:endParaRPr>
        </a:p>
      </dsp:txBody>
      <dsp:txXfrm rot="-5400000">
        <a:off x="2825594" y="2325757"/>
        <a:ext cx="4982754" cy="749083"/>
      </dsp:txXfrm>
    </dsp:sp>
    <dsp:sp modelId="{DF8D5A21-A58B-4768-BAA1-053B62A51B5F}">
      <dsp:nvSpPr>
        <dsp:cNvPr id="0" name=""/>
        <dsp:cNvSpPr/>
      </dsp:nvSpPr>
      <dsp:spPr>
        <a:xfrm>
          <a:off x="0" y="2181467"/>
          <a:ext cx="2825593" cy="1037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Study of Available Solutions</a:t>
          </a:r>
          <a:endParaRPr lang="en-IN" sz="2200" kern="1200" dirty="0"/>
        </a:p>
      </dsp:txBody>
      <dsp:txXfrm>
        <a:off x="50655" y="2232122"/>
        <a:ext cx="2724283" cy="936354"/>
      </dsp:txXfrm>
    </dsp:sp>
    <dsp:sp modelId="{E80AD1D6-E91C-4C23-B74E-B32BB055A48C}">
      <dsp:nvSpPr>
        <dsp:cNvPr id="0" name=""/>
        <dsp:cNvSpPr/>
      </dsp:nvSpPr>
      <dsp:spPr>
        <a:xfrm rot="5400000">
          <a:off x="4877975" y="1264262"/>
          <a:ext cx="830131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F0"/>
              </a:solidFill>
            </a:rPr>
            <a:t>Proposal of design</a:t>
          </a:r>
          <a:endParaRPr lang="en-IN" sz="1800" kern="1200" dirty="0">
            <a:solidFill>
              <a:srgbClr val="00B0F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F0"/>
              </a:solidFill>
            </a:rPr>
            <a:t>Checking for its feasibility</a:t>
          </a:r>
          <a:endParaRPr lang="en-IN" sz="1800" kern="1200" dirty="0">
            <a:solidFill>
              <a:srgbClr val="00B0F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B0F0"/>
              </a:solidFill>
            </a:rPr>
            <a:t>Small rectifications (if required)</a:t>
          </a:r>
          <a:endParaRPr lang="en-IN" sz="1800" kern="1200" dirty="0">
            <a:solidFill>
              <a:srgbClr val="00B0F0"/>
            </a:solidFill>
          </a:endParaRPr>
        </a:p>
      </dsp:txBody>
      <dsp:txXfrm rot="-5400000">
        <a:off x="2781402" y="3401359"/>
        <a:ext cx="4982754" cy="749083"/>
      </dsp:txXfrm>
    </dsp:sp>
    <dsp:sp modelId="{A22B93B6-6AC1-4325-B0C2-4AC4E83EC930}">
      <dsp:nvSpPr>
        <dsp:cNvPr id="0" name=""/>
        <dsp:cNvSpPr/>
      </dsp:nvSpPr>
      <dsp:spPr>
        <a:xfrm>
          <a:off x="0" y="3271015"/>
          <a:ext cx="2825593" cy="1037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Design Proposal</a:t>
          </a:r>
          <a:endParaRPr lang="en-IN" sz="2200" kern="1200" dirty="0"/>
        </a:p>
      </dsp:txBody>
      <dsp:txXfrm>
        <a:off x="50655" y="3321670"/>
        <a:ext cx="2724283" cy="936354"/>
      </dsp:txXfrm>
    </dsp:sp>
    <dsp:sp modelId="{00D4AE53-7A62-4EC7-960E-8C84EAC0D19E}">
      <dsp:nvSpPr>
        <dsp:cNvPr id="0" name=""/>
        <dsp:cNvSpPr/>
      </dsp:nvSpPr>
      <dsp:spPr>
        <a:xfrm rot="5400000">
          <a:off x="4922167" y="2367755"/>
          <a:ext cx="830131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FF0000"/>
              </a:solidFill>
            </a:rPr>
            <a:t>Implementing design after corrections</a:t>
          </a:r>
          <a:endParaRPr lang="en-IN" sz="1800" kern="1200" dirty="0">
            <a:solidFill>
              <a:srgbClr val="FF0000"/>
            </a:solidFill>
          </a:endParaRPr>
        </a:p>
      </dsp:txBody>
      <dsp:txXfrm rot="-5400000">
        <a:off x="2825594" y="4504852"/>
        <a:ext cx="4982754" cy="749083"/>
      </dsp:txXfrm>
    </dsp:sp>
    <dsp:sp modelId="{0807FDDB-29D3-4F14-AAE4-A592A1107F47}">
      <dsp:nvSpPr>
        <dsp:cNvPr id="0" name=""/>
        <dsp:cNvSpPr/>
      </dsp:nvSpPr>
      <dsp:spPr>
        <a:xfrm>
          <a:off x="0" y="4360562"/>
          <a:ext cx="2825593" cy="1037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Implementation</a:t>
          </a:r>
          <a:endParaRPr lang="en-IN" sz="2200" kern="1200" dirty="0"/>
        </a:p>
      </dsp:txBody>
      <dsp:txXfrm>
        <a:off x="50655" y="4411217"/>
        <a:ext cx="2724283" cy="936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7E57A-1D47-41AC-9578-06FC94FC11DA}">
      <dsp:nvSpPr>
        <dsp:cNvPr id="0" name=""/>
        <dsp:cNvSpPr/>
      </dsp:nvSpPr>
      <dsp:spPr>
        <a:xfrm>
          <a:off x="4068326" y="977777"/>
          <a:ext cx="1395290" cy="24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78"/>
              </a:lnTo>
              <a:lnTo>
                <a:pt x="1395290" y="121078"/>
              </a:lnTo>
              <a:lnTo>
                <a:pt x="1395290" y="2421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CF356-D0F7-481D-9BDF-4D749729277B}">
      <dsp:nvSpPr>
        <dsp:cNvPr id="0" name=""/>
        <dsp:cNvSpPr/>
      </dsp:nvSpPr>
      <dsp:spPr>
        <a:xfrm>
          <a:off x="7095298" y="2615225"/>
          <a:ext cx="172969" cy="216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888"/>
              </a:lnTo>
              <a:lnTo>
                <a:pt x="172969" y="21678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7ACFC-5538-4786-AA1A-31AFFF8A3F6D}">
      <dsp:nvSpPr>
        <dsp:cNvPr id="0" name=""/>
        <dsp:cNvSpPr/>
      </dsp:nvSpPr>
      <dsp:spPr>
        <a:xfrm>
          <a:off x="7095298" y="2615225"/>
          <a:ext cx="172969" cy="134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64"/>
              </a:lnTo>
              <a:lnTo>
                <a:pt x="172969" y="13491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97886-8D37-45D2-B3EC-C258CC0C62DA}">
      <dsp:nvSpPr>
        <dsp:cNvPr id="0" name=""/>
        <dsp:cNvSpPr/>
      </dsp:nvSpPr>
      <dsp:spPr>
        <a:xfrm>
          <a:off x="7095298" y="2615225"/>
          <a:ext cx="172969" cy="53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40"/>
              </a:lnTo>
              <a:lnTo>
                <a:pt x="172969" y="53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F7190-BCC2-4095-8E54-DBCD5C239870}">
      <dsp:nvSpPr>
        <dsp:cNvPr id="0" name=""/>
        <dsp:cNvSpPr/>
      </dsp:nvSpPr>
      <dsp:spPr>
        <a:xfrm>
          <a:off x="4068326" y="1796501"/>
          <a:ext cx="3488225" cy="24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78"/>
              </a:lnTo>
              <a:lnTo>
                <a:pt x="3488225" y="121078"/>
              </a:lnTo>
              <a:lnTo>
                <a:pt x="3488225" y="24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4A578-E1AA-4CAA-A878-03D5CE496869}">
      <dsp:nvSpPr>
        <dsp:cNvPr id="0" name=""/>
        <dsp:cNvSpPr/>
      </dsp:nvSpPr>
      <dsp:spPr>
        <a:xfrm>
          <a:off x="5700008" y="2615225"/>
          <a:ext cx="172969" cy="216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888"/>
              </a:lnTo>
              <a:lnTo>
                <a:pt x="172969" y="21678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1C4A6-5F64-4129-BF3A-CA1DC2C04C2C}">
      <dsp:nvSpPr>
        <dsp:cNvPr id="0" name=""/>
        <dsp:cNvSpPr/>
      </dsp:nvSpPr>
      <dsp:spPr>
        <a:xfrm>
          <a:off x="5700008" y="2615225"/>
          <a:ext cx="172969" cy="134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64"/>
              </a:lnTo>
              <a:lnTo>
                <a:pt x="172969" y="13491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3058E-60E9-4BD3-AC32-BAC81EF257BD}">
      <dsp:nvSpPr>
        <dsp:cNvPr id="0" name=""/>
        <dsp:cNvSpPr/>
      </dsp:nvSpPr>
      <dsp:spPr>
        <a:xfrm>
          <a:off x="5700008" y="2615225"/>
          <a:ext cx="172969" cy="53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40"/>
              </a:lnTo>
              <a:lnTo>
                <a:pt x="172969" y="53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B5AAB-4170-4599-BB14-84679F726F98}">
      <dsp:nvSpPr>
        <dsp:cNvPr id="0" name=""/>
        <dsp:cNvSpPr/>
      </dsp:nvSpPr>
      <dsp:spPr>
        <a:xfrm>
          <a:off x="4068326" y="1796501"/>
          <a:ext cx="2092935" cy="24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78"/>
              </a:lnTo>
              <a:lnTo>
                <a:pt x="2092935" y="121078"/>
              </a:lnTo>
              <a:lnTo>
                <a:pt x="2092935" y="24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979BF-5D2A-41CB-B541-1B21CA7BEC25}">
      <dsp:nvSpPr>
        <dsp:cNvPr id="0" name=""/>
        <dsp:cNvSpPr/>
      </dsp:nvSpPr>
      <dsp:spPr>
        <a:xfrm>
          <a:off x="4304718" y="2615225"/>
          <a:ext cx="172969" cy="216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888"/>
              </a:lnTo>
              <a:lnTo>
                <a:pt x="172969" y="21678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569FA-440B-49C3-B07F-4EDBE88AF611}">
      <dsp:nvSpPr>
        <dsp:cNvPr id="0" name=""/>
        <dsp:cNvSpPr/>
      </dsp:nvSpPr>
      <dsp:spPr>
        <a:xfrm>
          <a:off x="4304718" y="2615225"/>
          <a:ext cx="172969" cy="134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64"/>
              </a:lnTo>
              <a:lnTo>
                <a:pt x="172969" y="13491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F3DF4-1D0C-4E77-AEDD-A75E8286D0D6}">
      <dsp:nvSpPr>
        <dsp:cNvPr id="0" name=""/>
        <dsp:cNvSpPr/>
      </dsp:nvSpPr>
      <dsp:spPr>
        <a:xfrm>
          <a:off x="4304718" y="2615225"/>
          <a:ext cx="172969" cy="53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40"/>
              </a:lnTo>
              <a:lnTo>
                <a:pt x="172969" y="53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3A1EC-C2AA-4C46-B8D8-091E60B1EB36}">
      <dsp:nvSpPr>
        <dsp:cNvPr id="0" name=""/>
        <dsp:cNvSpPr/>
      </dsp:nvSpPr>
      <dsp:spPr>
        <a:xfrm>
          <a:off x="4068326" y="1796501"/>
          <a:ext cx="697645" cy="24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78"/>
              </a:lnTo>
              <a:lnTo>
                <a:pt x="697645" y="121078"/>
              </a:lnTo>
              <a:lnTo>
                <a:pt x="697645" y="24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63A85-B382-4270-858F-936A26741822}">
      <dsp:nvSpPr>
        <dsp:cNvPr id="0" name=""/>
        <dsp:cNvSpPr/>
      </dsp:nvSpPr>
      <dsp:spPr>
        <a:xfrm>
          <a:off x="2909428" y="2615225"/>
          <a:ext cx="172969" cy="216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888"/>
              </a:lnTo>
              <a:lnTo>
                <a:pt x="172969" y="21678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D5816-6D71-4422-8BBF-F673F645D31B}">
      <dsp:nvSpPr>
        <dsp:cNvPr id="0" name=""/>
        <dsp:cNvSpPr/>
      </dsp:nvSpPr>
      <dsp:spPr>
        <a:xfrm>
          <a:off x="2909428" y="2615225"/>
          <a:ext cx="172969" cy="134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64"/>
              </a:lnTo>
              <a:lnTo>
                <a:pt x="172969" y="13491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B2B17-BD79-43D4-97BF-E4C5F21E9E83}">
      <dsp:nvSpPr>
        <dsp:cNvPr id="0" name=""/>
        <dsp:cNvSpPr/>
      </dsp:nvSpPr>
      <dsp:spPr>
        <a:xfrm>
          <a:off x="2909428" y="2615225"/>
          <a:ext cx="172969" cy="53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40"/>
              </a:lnTo>
              <a:lnTo>
                <a:pt x="172969" y="53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7465-8A71-4954-9917-6C11E60BDD14}">
      <dsp:nvSpPr>
        <dsp:cNvPr id="0" name=""/>
        <dsp:cNvSpPr/>
      </dsp:nvSpPr>
      <dsp:spPr>
        <a:xfrm>
          <a:off x="3370681" y="1796501"/>
          <a:ext cx="697645" cy="242157"/>
        </a:xfrm>
        <a:custGeom>
          <a:avLst/>
          <a:gdLst/>
          <a:ahLst/>
          <a:cxnLst/>
          <a:rect l="0" t="0" r="0" b="0"/>
          <a:pathLst>
            <a:path>
              <a:moveTo>
                <a:pt x="697645" y="0"/>
              </a:moveTo>
              <a:lnTo>
                <a:pt x="697645" y="121078"/>
              </a:lnTo>
              <a:lnTo>
                <a:pt x="0" y="121078"/>
              </a:lnTo>
              <a:lnTo>
                <a:pt x="0" y="24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0A866-6C7A-4632-885C-D96F72CDD64A}">
      <dsp:nvSpPr>
        <dsp:cNvPr id="0" name=""/>
        <dsp:cNvSpPr/>
      </dsp:nvSpPr>
      <dsp:spPr>
        <a:xfrm>
          <a:off x="1514138" y="2615225"/>
          <a:ext cx="172969" cy="216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888"/>
              </a:lnTo>
              <a:lnTo>
                <a:pt x="172969" y="21678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99445-C6A4-433F-BDD5-6238E3F3F92C}">
      <dsp:nvSpPr>
        <dsp:cNvPr id="0" name=""/>
        <dsp:cNvSpPr/>
      </dsp:nvSpPr>
      <dsp:spPr>
        <a:xfrm>
          <a:off x="1514138" y="2615225"/>
          <a:ext cx="172969" cy="134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64"/>
              </a:lnTo>
              <a:lnTo>
                <a:pt x="172969" y="13491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6C03C-0FA2-4113-ACEB-227D40D6676A}">
      <dsp:nvSpPr>
        <dsp:cNvPr id="0" name=""/>
        <dsp:cNvSpPr/>
      </dsp:nvSpPr>
      <dsp:spPr>
        <a:xfrm>
          <a:off x="1514138" y="2615225"/>
          <a:ext cx="172969" cy="53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40"/>
              </a:lnTo>
              <a:lnTo>
                <a:pt x="172969" y="53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9031F-86BF-40E1-8D6A-884FEC130364}">
      <dsp:nvSpPr>
        <dsp:cNvPr id="0" name=""/>
        <dsp:cNvSpPr/>
      </dsp:nvSpPr>
      <dsp:spPr>
        <a:xfrm>
          <a:off x="1975391" y="1796501"/>
          <a:ext cx="2092935" cy="242157"/>
        </a:xfrm>
        <a:custGeom>
          <a:avLst/>
          <a:gdLst/>
          <a:ahLst/>
          <a:cxnLst/>
          <a:rect l="0" t="0" r="0" b="0"/>
          <a:pathLst>
            <a:path>
              <a:moveTo>
                <a:pt x="2092935" y="0"/>
              </a:moveTo>
              <a:lnTo>
                <a:pt x="2092935" y="121078"/>
              </a:lnTo>
              <a:lnTo>
                <a:pt x="0" y="121078"/>
              </a:lnTo>
              <a:lnTo>
                <a:pt x="0" y="24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F93D1-FA63-4610-8A17-CAFE06A33153}">
      <dsp:nvSpPr>
        <dsp:cNvPr id="0" name=""/>
        <dsp:cNvSpPr/>
      </dsp:nvSpPr>
      <dsp:spPr>
        <a:xfrm>
          <a:off x="118848" y="2615225"/>
          <a:ext cx="172969" cy="216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888"/>
              </a:lnTo>
              <a:lnTo>
                <a:pt x="172969" y="21678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D7F0A-A30C-449E-8A43-6B00D61C6DBE}">
      <dsp:nvSpPr>
        <dsp:cNvPr id="0" name=""/>
        <dsp:cNvSpPr/>
      </dsp:nvSpPr>
      <dsp:spPr>
        <a:xfrm>
          <a:off x="118848" y="2615225"/>
          <a:ext cx="172969" cy="134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64"/>
              </a:lnTo>
              <a:lnTo>
                <a:pt x="172969" y="13491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AEB66-4375-44CC-BAF5-396F527C756B}">
      <dsp:nvSpPr>
        <dsp:cNvPr id="0" name=""/>
        <dsp:cNvSpPr/>
      </dsp:nvSpPr>
      <dsp:spPr>
        <a:xfrm>
          <a:off x="118848" y="2615225"/>
          <a:ext cx="172969" cy="53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40"/>
              </a:lnTo>
              <a:lnTo>
                <a:pt x="172969" y="53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2E760-F299-40BE-92EB-5AC960DFEC87}">
      <dsp:nvSpPr>
        <dsp:cNvPr id="0" name=""/>
        <dsp:cNvSpPr/>
      </dsp:nvSpPr>
      <dsp:spPr>
        <a:xfrm>
          <a:off x="580101" y="1796501"/>
          <a:ext cx="3488225" cy="242157"/>
        </a:xfrm>
        <a:custGeom>
          <a:avLst/>
          <a:gdLst/>
          <a:ahLst/>
          <a:cxnLst/>
          <a:rect l="0" t="0" r="0" b="0"/>
          <a:pathLst>
            <a:path>
              <a:moveTo>
                <a:pt x="3488225" y="0"/>
              </a:moveTo>
              <a:lnTo>
                <a:pt x="3488225" y="121078"/>
              </a:lnTo>
              <a:lnTo>
                <a:pt x="0" y="121078"/>
              </a:lnTo>
              <a:lnTo>
                <a:pt x="0" y="24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C18A0-7F05-442B-95F8-19ADEB43A3A7}">
      <dsp:nvSpPr>
        <dsp:cNvPr id="0" name=""/>
        <dsp:cNvSpPr/>
      </dsp:nvSpPr>
      <dsp:spPr>
        <a:xfrm>
          <a:off x="4022606" y="977777"/>
          <a:ext cx="91440" cy="2421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CC008-99B8-4FD6-9694-A46D8322EB6C}">
      <dsp:nvSpPr>
        <dsp:cNvPr id="0" name=""/>
        <dsp:cNvSpPr/>
      </dsp:nvSpPr>
      <dsp:spPr>
        <a:xfrm>
          <a:off x="2673036" y="977777"/>
          <a:ext cx="1395290" cy="242157"/>
        </a:xfrm>
        <a:custGeom>
          <a:avLst/>
          <a:gdLst/>
          <a:ahLst/>
          <a:cxnLst/>
          <a:rect l="0" t="0" r="0" b="0"/>
          <a:pathLst>
            <a:path>
              <a:moveTo>
                <a:pt x="1395290" y="0"/>
              </a:moveTo>
              <a:lnTo>
                <a:pt x="1395290" y="121078"/>
              </a:lnTo>
              <a:lnTo>
                <a:pt x="0" y="121078"/>
              </a:lnTo>
              <a:lnTo>
                <a:pt x="0" y="2421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3A5DA-F8D6-401D-8FC8-3CD0F153CBC1}">
      <dsp:nvSpPr>
        <dsp:cNvPr id="0" name=""/>
        <dsp:cNvSpPr/>
      </dsp:nvSpPr>
      <dsp:spPr>
        <a:xfrm>
          <a:off x="3491760" y="401211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 baseline="-25000" dirty="0"/>
        </a:p>
      </dsp:txBody>
      <dsp:txXfrm>
        <a:off x="3491760" y="401211"/>
        <a:ext cx="1153132" cy="576566"/>
      </dsp:txXfrm>
    </dsp:sp>
    <dsp:sp modelId="{16DFBAE3-D0D0-4261-A00F-6BD4FD05A218}">
      <dsp:nvSpPr>
        <dsp:cNvPr id="0" name=""/>
        <dsp:cNvSpPr/>
      </dsp:nvSpPr>
      <dsp:spPr>
        <a:xfrm>
          <a:off x="2096470" y="1219935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2096470" y="1219935"/>
        <a:ext cx="1153132" cy="576566"/>
      </dsp:txXfrm>
    </dsp:sp>
    <dsp:sp modelId="{08C7D254-7834-4A24-B113-74322F499867}">
      <dsp:nvSpPr>
        <dsp:cNvPr id="0" name=""/>
        <dsp:cNvSpPr/>
      </dsp:nvSpPr>
      <dsp:spPr>
        <a:xfrm>
          <a:off x="3491760" y="1219935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 dirty="0"/>
        </a:p>
      </dsp:txBody>
      <dsp:txXfrm>
        <a:off x="3491760" y="1219935"/>
        <a:ext cx="1153132" cy="576566"/>
      </dsp:txXfrm>
    </dsp:sp>
    <dsp:sp modelId="{0EF26D5B-6C39-4565-B5D3-D5497866094E}">
      <dsp:nvSpPr>
        <dsp:cNvPr id="0" name=""/>
        <dsp:cNvSpPr/>
      </dsp:nvSpPr>
      <dsp:spPr>
        <a:xfrm>
          <a:off x="3535" y="2038658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 dirty="0"/>
        </a:p>
      </dsp:txBody>
      <dsp:txXfrm>
        <a:off x="3535" y="2038658"/>
        <a:ext cx="1153132" cy="576566"/>
      </dsp:txXfrm>
    </dsp:sp>
    <dsp:sp modelId="{34B50051-A9A0-4BBA-8B9A-C40F421EA9AC}">
      <dsp:nvSpPr>
        <dsp:cNvPr id="0" name=""/>
        <dsp:cNvSpPr/>
      </dsp:nvSpPr>
      <dsp:spPr>
        <a:xfrm>
          <a:off x="291818" y="2857382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291818" y="2857382"/>
        <a:ext cx="1153132" cy="576566"/>
      </dsp:txXfrm>
    </dsp:sp>
    <dsp:sp modelId="{D9F10768-A625-4CCA-8CED-11B3502BE6A5}">
      <dsp:nvSpPr>
        <dsp:cNvPr id="0" name=""/>
        <dsp:cNvSpPr/>
      </dsp:nvSpPr>
      <dsp:spPr>
        <a:xfrm>
          <a:off x="291818" y="3676106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291818" y="3676106"/>
        <a:ext cx="1153132" cy="576566"/>
      </dsp:txXfrm>
    </dsp:sp>
    <dsp:sp modelId="{1D36691A-7DB0-483B-B5CA-EEE78DF6040A}">
      <dsp:nvSpPr>
        <dsp:cNvPr id="0" name=""/>
        <dsp:cNvSpPr/>
      </dsp:nvSpPr>
      <dsp:spPr>
        <a:xfrm>
          <a:off x="291818" y="4494830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291818" y="4494830"/>
        <a:ext cx="1153132" cy="576566"/>
      </dsp:txXfrm>
    </dsp:sp>
    <dsp:sp modelId="{6407F2AE-E87F-4453-B30D-C33DCBE6C1E1}">
      <dsp:nvSpPr>
        <dsp:cNvPr id="0" name=""/>
        <dsp:cNvSpPr/>
      </dsp:nvSpPr>
      <dsp:spPr>
        <a:xfrm>
          <a:off x="1398825" y="2038658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1398825" y="2038658"/>
        <a:ext cx="1153132" cy="576566"/>
      </dsp:txXfrm>
    </dsp:sp>
    <dsp:sp modelId="{1F1438B4-CA81-482F-80F3-D79174B080BD}">
      <dsp:nvSpPr>
        <dsp:cNvPr id="0" name=""/>
        <dsp:cNvSpPr/>
      </dsp:nvSpPr>
      <dsp:spPr>
        <a:xfrm>
          <a:off x="1687108" y="2857382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1687108" y="2857382"/>
        <a:ext cx="1153132" cy="576566"/>
      </dsp:txXfrm>
    </dsp:sp>
    <dsp:sp modelId="{80B4922E-EC3D-443B-BFE2-DA9C5DA2ABE1}">
      <dsp:nvSpPr>
        <dsp:cNvPr id="0" name=""/>
        <dsp:cNvSpPr/>
      </dsp:nvSpPr>
      <dsp:spPr>
        <a:xfrm>
          <a:off x="1687108" y="3676106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1687108" y="3676106"/>
        <a:ext cx="1153132" cy="576566"/>
      </dsp:txXfrm>
    </dsp:sp>
    <dsp:sp modelId="{A495BEB5-7A1E-4B57-A199-A8236F15403F}">
      <dsp:nvSpPr>
        <dsp:cNvPr id="0" name=""/>
        <dsp:cNvSpPr/>
      </dsp:nvSpPr>
      <dsp:spPr>
        <a:xfrm>
          <a:off x="1687108" y="4494830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1687108" y="4494830"/>
        <a:ext cx="1153132" cy="576566"/>
      </dsp:txXfrm>
    </dsp:sp>
    <dsp:sp modelId="{510E6EAE-93B2-4E84-B7B0-5B9D3F280F29}">
      <dsp:nvSpPr>
        <dsp:cNvPr id="0" name=""/>
        <dsp:cNvSpPr/>
      </dsp:nvSpPr>
      <dsp:spPr>
        <a:xfrm>
          <a:off x="2794115" y="2038658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2794115" y="2038658"/>
        <a:ext cx="1153132" cy="576566"/>
      </dsp:txXfrm>
    </dsp:sp>
    <dsp:sp modelId="{0B438FE9-4B4A-4E83-A04D-9992AA88BCF2}">
      <dsp:nvSpPr>
        <dsp:cNvPr id="0" name=""/>
        <dsp:cNvSpPr/>
      </dsp:nvSpPr>
      <dsp:spPr>
        <a:xfrm>
          <a:off x="3082398" y="2857382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3082398" y="2857382"/>
        <a:ext cx="1153132" cy="576566"/>
      </dsp:txXfrm>
    </dsp:sp>
    <dsp:sp modelId="{C1AA935D-F409-439A-89ED-D603B549AE67}">
      <dsp:nvSpPr>
        <dsp:cNvPr id="0" name=""/>
        <dsp:cNvSpPr/>
      </dsp:nvSpPr>
      <dsp:spPr>
        <a:xfrm>
          <a:off x="3082398" y="3676106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3082398" y="3676106"/>
        <a:ext cx="1153132" cy="576566"/>
      </dsp:txXfrm>
    </dsp:sp>
    <dsp:sp modelId="{EC183607-BE50-4A35-AAF6-3ADA244904DA}">
      <dsp:nvSpPr>
        <dsp:cNvPr id="0" name=""/>
        <dsp:cNvSpPr/>
      </dsp:nvSpPr>
      <dsp:spPr>
        <a:xfrm>
          <a:off x="3082398" y="4494830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3082398" y="4494830"/>
        <a:ext cx="1153132" cy="576566"/>
      </dsp:txXfrm>
    </dsp:sp>
    <dsp:sp modelId="{E63531CC-717D-45D7-9A27-D73EA570033D}">
      <dsp:nvSpPr>
        <dsp:cNvPr id="0" name=""/>
        <dsp:cNvSpPr/>
      </dsp:nvSpPr>
      <dsp:spPr>
        <a:xfrm>
          <a:off x="4189405" y="2038658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6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 dirty="0"/>
        </a:p>
      </dsp:txBody>
      <dsp:txXfrm>
        <a:off x="4189405" y="2038658"/>
        <a:ext cx="1153132" cy="576566"/>
      </dsp:txXfrm>
    </dsp:sp>
    <dsp:sp modelId="{0B988DC6-1F52-4DC9-9A01-4E7FB4816A4E}">
      <dsp:nvSpPr>
        <dsp:cNvPr id="0" name=""/>
        <dsp:cNvSpPr/>
      </dsp:nvSpPr>
      <dsp:spPr>
        <a:xfrm>
          <a:off x="4477688" y="2857382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7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4477688" y="2857382"/>
        <a:ext cx="1153132" cy="576566"/>
      </dsp:txXfrm>
    </dsp:sp>
    <dsp:sp modelId="{9999AD1A-867B-4E4F-8AAF-50E953A04ED6}">
      <dsp:nvSpPr>
        <dsp:cNvPr id="0" name=""/>
        <dsp:cNvSpPr/>
      </dsp:nvSpPr>
      <dsp:spPr>
        <a:xfrm>
          <a:off x="4477688" y="3676106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8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4477688" y="3676106"/>
        <a:ext cx="1153132" cy="576566"/>
      </dsp:txXfrm>
    </dsp:sp>
    <dsp:sp modelId="{E6C62745-9A08-4749-AB3E-D9FB76C75FDD}">
      <dsp:nvSpPr>
        <dsp:cNvPr id="0" name=""/>
        <dsp:cNvSpPr/>
      </dsp:nvSpPr>
      <dsp:spPr>
        <a:xfrm>
          <a:off x="4477688" y="4494830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19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4477688" y="4494830"/>
        <a:ext cx="1153132" cy="576566"/>
      </dsp:txXfrm>
    </dsp:sp>
    <dsp:sp modelId="{82EFA868-3867-4D23-A4B0-A43D9906E1FE}">
      <dsp:nvSpPr>
        <dsp:cNvPr id="0" name=""/>
        <dsp:cNvSpPr/>
      </dsp:nvSpPr>
      <dsp:spPr>
        <a:xfrm>
          <a:off x="5584695" y="2038658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0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5584695" y="2038658"/>
        <a:ext cx="1153132" cy="576566"/>
      </dsp:txXfrm>
    </dsp:sp>
    <dsp:sp modelId="{1F0FAE3F-8B36-4E54-B4D6-DF937ED85A95}">
      <dsp:nvSpPr>
        <dsp:cNvPr id="0" name=""/>
        <dsp:cNvSpPr/>
      </dsp:nvSpPr>
      <dsp:spPr>
        <a:xfrm>
          <a:off x="5872978" y="2857382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5872978" y="2857382"/>
        <a:ext cx="1153132" cy="576566"/>
      </dsp:txXfrm>
    </dsp:sp>
    <dsp:sp modelId="{D599B3DA-7C88-4123-9AEE-CA5A03D096C9}">
      <dsp:nvSpPr>
        <dsp:cNvPr id="0" name=""/>
        <dsp:cNvSpPr/>
      </dsp:nvSpPr>
      <dsp:spPr>
        <a:xfrm>
          <a:off x="5872978" y="3676106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5872978" y="3676106"/>
        <a:ext cx="1153132" cy="576566"/>
      </dsp:txXfrm>
    </dsp:sp>
    <dsp:sp modelId="{FA3E871E-6B6B-4A90-8184-E2D7F6467A61}">
      <dsp:nvSpPr>
        <dsp:cNvPr id="0" name=""/>
        <dsp:cNvSpPr/>
      </dsp:nvSpPr>
      <dsp:spPr>
        <a:xfrm>
          <a:off x="5872978" y="4494830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5872978" y="4494830"/>
        <a:ext cx="1153132" cy="576566"/>
      </dsp:txXfrm>
    </dsp:sp>
    <dsp:sp modelId="{A9D81F54-CD1A-44D8-B3B5-462DAFE2439C}">
      <dsp:nvSpPr>
        <dsp:cNvPr id="0" name=""/>
        <dsp:cNvSpPr/>
      </dsp:nvSpPr>
      <dsp:spPr>
        <a:xfrm>
          <a:off x="6979985" y="2038658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6979985" y="2038658"/>
        <a:ext cx="1153132" cy="576566"/>
      </dsp:txXfrm>
    </dsp:sp>
    <dsp:sp modelId="{7003EB4D-B5FC-49E3-B8BE-2573D649943E}">
      <dsp:nvSpPr>
        <dsp:cNvPr id="0" name=""/>
        <dsp:cNvSpPr/>
      </dsp:nvSpPr>
      <dsp:spPr>
        <a:xfrm>
          <a:off x="7268268" y="2857382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7268268" y="2857382"/>
        <a:ext cx="1153132" cy="576566"/>
      </dsp:txXfrm>
    </dsp:sp>
    <dsp:sp modelId="{E822C531-3B80-40A4-A540-2CABFF8B429A}">
      <dsp:nvSpPr>
        <dsp:cNvPr id="0" name=""/>
        <dsp:cNvSpPr/>
      </dsp:nvSpPr>
      <dsp:spPr>
        <a:xfrm>
          <a:off x="7268268" y="3676106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6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7268268" y="3676106"/>
        <a:ext cx="1153132" cy="576566"/>
      </dsp:txXfrm>
    </dsp:sp>
    <dsp:sp modelId="{DB2B503C-C16D-4EA4-BA16-44924A0EF61A}">
      <dsp:nvSpPr>
        <dsp:cNvPr id="0" name=""/>
        <dsp:cNvSpPr/>
      </dsp:nvSpPr>
      <dsp:spPr>
        <a:xfrm>
          <a:off x="7268268" y="4494830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7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/>
        </a:p>
      </dsp:txBody>
      <dsp:txXfrm>
        <a:off x="7268268" y="4494830"/>
        <a:ext cx="1153132" cy="576566"/>
      </dsp:txXfrm>
    </dsp:sp>
    <dsp:sp modelId="{58E7648B-D0C6-4511-A50F-EAA3547131EF}">
      <dsp:nvSpPr>
        <dsp:cNvPr id="0" name=""/>
        <dsp:cNvSpPr/>
      </dsp:nvSpPr>
      <dsp:spPr>
        <a:xfrm>
          <a:off x="4887050" y="1219935"/>
          <a:ext cx="1153132" cy="576566"/>
        </a:xfrm>
        <a:prstGeom prst="rect">
          <a:avLst/>
        </a:prstGeom>
        <a:blipFill rotWithShape="0">
          <a:blip xmlns:r="http://schemas.openxmlformats.org/officeDocument/2006/relationships" r:embed="rId28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700" kern="1200" dirty="0"/>
        </a:p>
      </dsp:txBody>
      <dsp:txXfrm>
        <a:off x="4887050" y="1219935"/>
        <a:ext cx="1153132" cy="57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7B4B-E4E5-4A24-B5F0-AB7FC618C6C4}">
      <dsp:nvSpPr>
        <dsp:cNvPr id="0" name=""/>
        <dsp:cNvSpPr/>
      </dsp:nvSpPr>
      <dsp:spPr>
        <a:xfrm>
          <a:off x="1257032" y="1685579"/>
          <a:ext cx="1953064" cy="9765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0" kern="1200" dirty="0"/>
        </a:p>
      </dsp:txBody>
      <dsp:txXfrm>
        <a:off x="1285634" y="1714181"/>
        <a:ext cx="1895860" cy="919328"/>
      </dsp:txXfrm>
    </dsp:sp>
    <dsp:sp modelId="{46CF5031-2515-4635-87FA-90AA231F71CF}">
      <dsp:nvSpPr>
        <dsp:cNvPr id="0" name=""/>
        <dsp:cNvSpPr/>
      </dsp:nvSpPr>
      <dsp:spPr>
        <a:xfrm rot="17692822">
          <a:off x="2672281" y="1311371"/>
          <a:ext cx="185685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6856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554288" y="1285165"/>
        <a:ext cx="92842" cy="92842"/>
      </dsp:txXfrm>
    </dsp:sp>
    <dsp:sp modelId="{73E36F86-0CA9-4016-B27E-D12DE77E3FF8}">
      <dsp:nvSpPr>
        <dsp:cNvPr id="0" name=""/>
        <dsp:cNvSpPr/>
      </dsp:nvSpPr>
      <dsp:spPr>
        <a:xfrm>
          <a:off x="3991322" y="1061"/>
          <a:ext cx="1953064" cy="9765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0" kern="1200" dirty="0"/>
        </a:p>
      </dsp:txBody>
      <dsp:txXfrm>
        <a:off x="4019924" y="29663"/>
        <a:ext cx="1895860" cy="919328"/>
      </dsp:txXfrm>
    </dsp:sp>
    <dsp:sp modelId="{38F56120-E54F-42F2-AFF0-88E744BBCF4B}">
      <dsp:nvSpPr>
        <dsp:cNvPr id="0" name=""/>
        <dsp:cNvSpPr/>
      </dsp:nvSpPr>
      <dsp:spPr>
        <a:xfrm rot="19457599">
          <a:off x="3119668" y="1872877"/>
          <a:ext cx="962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08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576657" y="1869040"/>
        <a:ext cx="48104" cy="48104"/>
      </dsp:txXfrm>
    </dsp:sp>
    <dsp:sp modelId="{63C99D1A-58CF-48FC-80EF-50B770DC04D0}">
      <dsp:nvSpPr>
        <dsp:cNvPr id="0" name=""/>
        <dsp:cNvSpPr/>
      </dsp:nvSpPr>
      <dsp:spPr>
        <a:xfrm>
          <a:off x="3991322" y="1124073"/>
          <a:ext cx="1953064" cy="9765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0" kern="1200" dirty="0"/>
        </a:p>
      </dsp:txBody>
      <dsp:txXfrm>
        <a:off x="4019924" y="1152675"/>
        <a:ext cx="1895860" cy="919328"/>
      </dsp:txXfrm>
    </dsp:sp>
    <dsp:sp modelId="{750086C9-4911-4383-A0AE-B981E460B317}">
      <dsp:nvSpPr>
        <dsp:cNvPr id="0" name=""/>
        <dsp:cNvSpPr/>
      </dsp:nvSpPr>
      <dsp:spPr>
        <a:xfrm rot="2142401">
          <a:off x="3119668" y="2434383"/>
          <a:ext cx="962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08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576657" y="2430546"/>
        <a:ext cx="48104" cy="48104"/>
      </dsp:txXfrm>
    </dsp:sp>
    <dsp:sp modelId="{54247101-6AAB-47B2-A537-49660DD0D1B0}">
      <dsp:nvSpPr>
        <dsp:cNvPr id="0" name=""/>
        <dsp:cNvSpPr/>
      </dsp:nvSpPr>
      <dsp:spPr>
        <a:xfrm>
          <a:off x="3991322" y="2247085"/>
          <a:ext cx="1953064" cy="9765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0" kern="1200"/>
        </a:p>
      </dsp:txBody>
      <dsp:txXfrm>
        <a:off x="4019924" y="2275687"/>
        <a:ext cx="1895860" cy="919328"/>
      </dsp:txXfrm>
    </dsp:sp>
    <dsp:sp modelId="{CA609E62-EFE6-4932-B330-25B19153BBAB}">
      <dsp:nvSpPr>
        <dsp:cNvPr id="0" name=""/>
        <dsp:cNvSpPr/>
      </dsp:nvSpPr>
      <dsp:spPr>
        <a:xfrm rot="3907178">
          <a:off x="2672281" y="2995889"/>
          <a:ext cx="185685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6856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554288" y="2969683"/>
        <a:ext cx="92842" cy="92842"/>
      </dsp:txXfrm>
    </dsp:sp>
    <dsp:sp modelId="{0C23BE9A-CC1D-446B-AC77-2B279FCDD982}">
      <dsp:nvSpPr>
        <dsp:cNvPr id="0" name=""/>
        <dsp:cNvSpPr/>
      </dsp:nvSpPr>
      <dsp:spPr>
        <a:xfrm>
          <a:off x="3991322" y="3370097"/>
          <a:ext cx="1953064" cy="9765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0" kern="1200"/>
        </a:p>
      </dsp:txBody>
      <dsp:txXfrm>
        <a:off x="4019924" y="3398699"/>
        <a:ext cx="1895860" cy="91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7F612BD-844F-4C85-931B-E2BAE9A4B282}" type="datetimeFigureOut">
              <a:rPr lang="en-IN" smtClean="0"/>
              <a:pPr/>
              <a:t>27-11-2013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219FCA-D962-4F41-950A-8629B703EA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Riveting Controller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420888"/>
            <a:ext cx="6949008" cy="2604864"/>
          </a:xfrm>
        </p:spPr>
        <p:txBody>
          <a:bodyPr>
            <a:normAutofit/>
          </a:bodyPr>
          <a:lstStyle/>
          <a:p>
            <a:r>
              <a:rPr lang="en-IN" dirty="0"/>
              <a:t>Student Name: Vishal </a:t>
            </a:r>
            <a:r>
              <a:rPr lang="en-IN" dirty="0" err="1"/>
              <a:t>Srivastava</a:t>
            </a:r>
            <a:endParaRPr lang="en-IN" dirty="0"/>
          </a:p>
          <a:p>
            <a:r>
              <a:rPr lang="en-IN" dirty="0"/>
              <a:t>ID No: 2010A3PS224G</a:t>
            </a:r>
          </a:p>
          <a:p>
            <a:r>
              <a:rPr lang="en-IN" dirty="0"/>
              <a:t>Station Name: Titan Company Ltd.</a:t>
            </a:r>
          </a:p>
          <a:p>
            <a:r>
              <a:rPr lang="en-IN" dirty="0"/>
              <a:t>PS Faculty: </a:t>
            </a:r>
            <a:r>
              <a:rPr lang="en-IN" dirty="0" err="1"/>
              <a:t>Mr.</a:t>
            </a:r>
            <a:r>
              <a:rPr lang="en-IN" dirty="0"/>
              <a:t> </a:t>
            </a:r>
            <a:r>
              <a:rPr lang="en-IN" dirty="0" err="1"/>
              <a:t>Siju</a:t>
            </a:r>
            <a:r>
              <a:rPr lang="en-IN" dirty="0"/>
              <a:t> C.R.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3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Home Screen</a:t>
            </a:r>
            <a:endParaRPr lang="en-IN" dirty="0" smtClean="0"/>
          </a:p>
          <a:p>
            <a:pPr lvl="1"/>
            <a:r>
              <a:rPr lang="en-US" dirty="0" smtClean="0"/>
              <a:t>First Screen Visible</a:t>
            </a:r>
            <a:endParaRPr lang="en-IN" dirty="0" smtClean="0"/>
          </a:p>
          <a:p>
            <a:pPr lvl="1"/>
            <a:r>
              <a:rPr lang="en-US" dirty="0" smtClean="0"/>
              <a:t>Used to select riveting process and change settings</a:t>
            </a:r>
            <a:endParaRPr lang="en-IN" dirty="0" smtClean="0"/>
          </a:p>
          <a:p>
            <a:pPr lvl="1"/>
            <a:r>
              <a:rPr lang="en-US" dirty="0" smtClean="0"/>
              <a:t>Can be used to shutdown the system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2" name="Picture 11" descr="C:\Users\md1196256alok\Pictures\Screenshot from 2013-11-12 11_56_39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431063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r>
              <a:rPr lang="en-IN" dirty="0" smtClean="0"/>
              <a:t>GUI Screens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5576" y="1628800"/>
            <a:ext cx="7920880" cy="4824536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Riveting Process is characterised using the following parameters:</a:t>
            </a:r>
          </a:p>
          <a:p>
            <a:pPr>
              <a:buNone/>
            </a:pPr>
            <a:endParaRPr lang="en-IN" dirty="0" smtClean="0"/>
          </a:p>
          <a:p>
            <a:pPr lvl="1"/>
            <a:r>
              <a:rPr lang="en-IN" dirty="0" smtClean="0"/>
              <a:t>S: Control variable forming path [mm]</a:t>
            </a:r>
          </a:p>
          <a:p>
            <a:pPr lvl="2"/>
            <a:r>
              <a:rPr lang="en-IN" dirty="0" smtClean="0"/>
              <a:t>Control with reference input variable riveting path (forming path).</a:t>
            </a:r>
          </a:p>
          <a:p>
            <a:pPr lvl="2">
              <a:buNone/>
            </a:pPr>
            <a:endParaRPr lang="en-IN" dirty="0" smtClean="0"/>
          </a:p>
          <a:p>
            <a:pPr lvl="1"/>
            <a:r>
              <a:rPr lang="en-IN" dirty="0" smtClean="0"/>
              <a:t>T: Control variable forming time [s]</a:t>
            </a:r>
          </a:p>
          <a:p>
            <a:pPr lvl="2"/>
            <a:r>
              <a:rPr lang="en-IN" dirty="0" smtClean="0"/>
              <a:t>Control with reference input variable riveting time (forming time).</a:t>
            </a:r>
          </a:p>
          <a:p>
            <a:pPr lvl="2">
              <a:buNone/>
            </a:pPr>
            <a:endParaRPr lang="en-IN" dirty="0" smtClean="0"/>
          </a:p>
          <a:p>
            <a:pPr lvl="1"/>
            <a:r>
              <a:rPr lang="en-IN" dirty="0" smtClean="0"/>
              <a:t>F: Control variable forming force [</a:t>
            </a:r>
            <a:r>
              <a:rPr lang="en-IN" dirty="0" err="1" smtClean="0"/>
              <a:t>kN</a:t>
            </a:r>
            <a:r>
              <a:rPr lang="en-IN" dirty="0" smtClean="0"/>
              <a:t>]</a:t>
            </a:r>
          </a:p>
          <a:p>
            <a:pPr lvl="2"/>
            <a:r>
              <a:rPr lang="en-IN" dirty="0" smtClean="0"/>
              <a:t>Control with reference input variable riveting force.</a:t>
            </a:r>
          </a:p>
          <a:p>
            <a:pPr lvl="2">
              <a:buNone/>
            </a:pPr>
            <a:endParaRPr lang="en-IN" dirty="0" smtClean="0"/>
          </a:p>
          <a:p>
            <a:pPr lvl="1"/>
            <a:r>
              <a:rPr lang="it-IT" dirty="0" smtClean="0"/>
              <a:t>E: Control variable spindle path [mm]</a:t>
            </a:r>
          </a:p>
          <a:p>
            <a:pPr lvl="2"/>
            <a:r>
              <a:rPr lang="en-IN" dirty="0" smtClean="0"/>
              <a:t>Control with reference input variable spindle path.</a:t>
            </a:r>
          </a:p>
          <a:p>
            <a:pPr lvl="2">
              <a:buNone/>
            </a:pPr>
            <a:endParaRPr lang="it-IT" dirty="0" smtClean="0"/>
          </a:p>
          <a:p>
            <a:pPr lvl="1"/>
            <a:r>
              <a:rPr lang="en-IN" dirty="0" smtClean="0"/>
              <a:t>N: Control variable external contact</a:t>
            </a:r>
          </a:p>
          <a:p>
            <a:pPr lvl="2"/>
            <a:r>
              <a:rPr lang="en-IN" dirty="0" smtClean="0"/>
              <a:t>Control with reference input variable external contact.</a:t>
            </a:r>
          </a:p>
          <a:p>
            <a:pPr lvl="2">
              <a:buNone/>
            </a:pPr>
            <a:endParaRPr lang="en-IN" dirty="0" smtClean="0"/>
          </a:p>
          <a:p>
            <a:pPr lvl="1"/>
            <a:r>
              <a:rPr lang="en-IN" dirty="0" smtClean="0"/>
              <a:t>H: Control variable driven head height</a:t>
            </a:r>
          </a:p>
          <a:p>
            <a:pPr lvl="2"/>
            <a:r>
              <a:rPr lang="en-IN" dirty="0" smtClean="0"/>
              <a:t>Control with reference input variable driven head height.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Mode Selection Screen</a:t>
            </a:r>
          </a:p>
          <a:p>
            <a:pPr lvl="1"/>
            <a:r>
              <a:rPr lang="en-US" dirty="0" smtClean="0"/>
              <a:t>Used to select type of Riveting process</a:t>
            </a:r>
            <a:endParaRPr lang="en-IN" dirty="0" smtClean="0"/>
          </a:p>
          <a:p>
            <a:pPr lvl="1"/>
            <a:r>
              <a:rPr lang="en-US" dirty="0" smtClean="0"/>
              <a:t>Type of Riveting process based on control parameters</a:t>
            </a:r>
            <a:endParaRPr lang="en-IN" dirty="0" smtClean="0"/>
          </a:p>
          <a:p>
            <a:pPr lvl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C:\Users\md1196256alok\Pictures\Screenshot from 2013-11-12 11_56_5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4414054" cy="292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269776"/>
            <a:ext cx="7024744" cy="1143000"/>
          </a:xfrm>
        </p:spPr>
        <p:txBody>
          <a:bodyPr/>
          <a:lstStyle/>
          <a:p>
            <a:r>
              <a:rPr lang="en-IN" dirty="0" smtClean="0"/>
              <a:t>GUI Screens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9552" y="1988839"/>
          <a:ext cx="7992887" cy="439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443"/>
                <a:gridCol w="2946988"/>
                <a:gridCol w="1140803"/>
                <a:gridCol w="966412"/>
                <a:gridCol w="871951"/>
                <a:gridCol w="799290"/>
              </a:tblGrid>
              <a:tr h="856044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Riveting mode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Description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Path sensor at riveting spindle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Pressure sensors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Projection measurement</a:t>
                      </a:r>
                      <a:r>
                        <a:rPr lang="en-IN" sz="1100" baseline="0" dirty="0" smtClean="0"/>
                        <a:t> NHE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External NA</a:t>
                      </a:r>
                      <a:endParaRPr lang="en-IN" sz="1100" dirty="0"/>
                    </a:p>
                  </a:txBody>
                  <a:tcPr/>
                </a:tc>
              </a:tr>
              <a:tr h="757810"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controlled after detection of NA</a:t>
                      </a:r>
                    </a:p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NA, T and F monitored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</a:tr>
              <a:tr h="757810">
                <a:tc>
                  <a:txBody>
                    <a:bodyPr/>
                    <a:lstStyle/>
                    <a:p>
                      <a:r>
                        <a:rPr lang="en-IN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controlled after detection of NA</a:t>
                      </a:r>
                    </a:p>
                    <a:p>
                      <a:r>
                        <a:rPr lang="pl-PL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NA, B, U, T and F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monitored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1094614"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controlled after detection of NA</a:t>
                      </a:r>
                    </a:p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 detection by external signal</a:t>
                      </a:r>
                    </a:p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NA, T and F monitored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  <a:tr h="926211"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controlled after detection of NA</a:t>
                      </a:r>
                    </a:p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 detection by external signal</a:t>
                      </a:r>
                    </a:p>
                    <a:p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 and T monitored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ontent Placeholder 5"/>
          <p:cNvSpPr txBox="1">
            <a:spLocks/>
          </p:cNvSpPr>
          <p:nvPr/>
        </p:nvSpPr>
        <p:spPr>
          <a:xfrm>
            <a:off x="467544" y="1268760"/>
            <a:ext cx="8064896" cy="16573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Mode can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divided on the basis of different combination of sensors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220072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S Mode selection Screen </a:t>
            </a:r>
          </a:p>
          <a:p>
            <a:pPr lvl="1"/>
            <a:r>
              <a:rPr lang="en-IN" dirty="0" smtClean="0"/>
              <a:t>Used for selection of type of S type riveting</a:t>
            </a:r>
          </a:p>
          <a:p>
            <a:pPr lvl="1"/>
            <a:r>
              <a:rPr lang="en-IN" dirty="0" smtClean="0"/>
              <a:t>Various S modes based on various control parameters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C:\Users\md1196256alok\Pictures\Screenshot from 2013-11-12 11_57_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4292001" cy="28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43609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S1 Setup Screen</a:t>
            </a:r>
            <a:endParaRPr lang="en-IN" dirty="0" smtClean="0"/>
          </a:p>
          <a:p>
            <a:pPr lvl="1"/>
            <a:r>
              <a:rPr lang="en-US" dirty="0" smtClean="0"/>
              <a:t>Used for calibrating auto adjust settings</a:t>
            </a:r>
            <a:endParaRPr lang="en-IN" dirty="0" smtClean="0"/>
          </a:p>
          <a:p>
            <a:pPr lvl="1"/>
            <a:r>
              <a:rPr lang="en-US" dirty="0" smtClean="0"/>
              <a:t>Can set tolerance for auto adjust mode</a:t>
            </a:r>
            <a:endParaRPr lang="en-IN" dirty="0" smtClean="0"/>
          </a:p>
        </p:txBody>
      </p:sp>
      <p:pic>
        <p:nvPicPr>
          <p:cNvPr id="5" name="Picture 4" descr="C:\Users\md1196256alok\Pictures\Screenshot from 2013-11-12 11_57_0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4435933" cy="280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S1 Configure Screen</a:t>
            </a:r>
            <a:endParaRPr lang="en-IN" dirty="0" smtClean="0"/>
          </a:p>
          <a:p>
            <a:pPr lvl="1"/>
            <a:r>
              <a:rPr lang="en-US" dirty="0" smtClean="0"/>
              <a:t>Used for changing control parameters for testing purpose </a:t>
            </a:r>
            <a:endParaRPr lang="en-IN" dirty="0" smtClean="0"/>
          </a:p>
          <a:p>
            <a:pPr lvl="1"/>
            <a:r>
              <a:rPr lang="en-US" dirty="0" smtClean="0"/>
              <a:t>Can save programs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C:\Users\md1196256alok\Pictures\Screenshot from 2013-11-12 11_57_1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4249343" cy="268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S1 Cycle Screen</a:t>
            </a:r>
            <a:endParaRPr lang="en-IN" dirty="0" smtClean="0"/>
          </a:p>
          <a:p>
            <a:pPr lvl="1"/>
            <a:r>
              <a:rPr lang="en-US" dirty="0" smtClean="0"/>
              <a:t>Used for displaying reading during a cyclic process</a:t>
            </a:r>
            <a:endParaRPr lang="en-IN" dirty="0" smtClean="0"/>
          </a:p>
          <a:p>
            <a:pPr lvl="1"/>
            <a:r>
              <a:rPr lang="en-US" dirty="0" smtClean="0"/>
              <a:t>Can be used to obtain graphs and table for readings for a process cycle</a:t>
            </a:r>
            <a:endParaRPr lang="en-IN" dirty="0" smtClean="0"/>
          </a:p>
          <a:p>
            <a:pPr lvl="1"/>
            <a:r>
              <a:rPr lang="en-US" dirty="0" smtClean="0"/>
              <a:t>Can be used to load already saved programs </a:t>
            </a:r>
            <a:endParaRPr lang="en-IN" dirty="0"/>
          </a:p>
        </p:txBody>
      </p:sp>
      <p:pic>
        <p:nvPicPr>
          <p:cNvPr id="5" name="Picture 4" descr="C:\Users\md1196256alok\Pictures\Screenshot from 2013-11-12 11_57_19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4182560" cy="264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364088" y="2420888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Keypad</a:t>
            </a:r>
            <a:endParaRPr lang="en-IN" dirty="0"/>
          </a:p>
          <a:p>
            <a:pPr lvl="1"/>
            <a:r>
              <a:rPr lang="en-US" dirty="0"/>
              <a:t>Used to enter various parameters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 descr="C:\Users\Vishal\Pictures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81307"/>
            <a:ext cx="4896544" cy="155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Load Program Dialog</a:t>
            </a:r>
            <a:endParaRPr lang="en-IN" dirty="0"/>
          </a:p>
          <a:p>
            <a:pPr lvl="1"/>
            <a:r>
              <a:rPr lang="en-US" dirty="0"/>
              <a:t>Used to view saved programs related to certain riveting mode.</a:t>
            </a:r>
            <a:endParaRPr lang="en-IN" dirty="0"/>
          </a:p>
          <a:p>
            <a:pPr lvl="1"/>
            <a:r>
              <a:rPr lang="en-US" dirty="0"/>
              <a:t>Can be used to check for details of the program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 descr="C:\Users\Vishal\Pictures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3124835" cy="98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447800"/>
            <a:ext cx="4392488" cy="493352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900" dirty="0"/>
              <a:t>Riveting Controller</a:t>
            </a:r>
          </a:p>
          <a:p>
            <a:pPr lvl="1"/>
            <a:r>
              <a:rPr lang="en-IN" sz="3300" dirty="0"/>
              <a:t>Riveting controller is a control unit used to control and analyse riveting process.</a:t>
            </a:r>
          </a:p>
          <a:p>
            <a:pPr lvl="1"/>
            <a:r>
              <a:rPr lang="en-IN" sz="3300" dirty="0"/>
              <a:t>Basic purpose is to relieve central logic controller (example: PLC) and act as a slave controller.</a:t>
            </a:r>
          </a:p>
          <a:p>
            <a:pPr lvl="1"/>
            <a:r>
              <a:rPr lang="en-IN" sz="3300" dirty="0"/>
              <a:t>Various sensors are monitored and based on the various control parameters riveting process is carried out.</a:t>
            </a:r>
          </a:p>
          <a:p>
            <a:pPr marL="320040" lvl="1" indent="0">
              <a:buNone/>
            </a:pPr>
            <a:endParaRPr lang="en-IN" sz="33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636913"/>
            <a:ext cx="2973363" cy="2342282"/>
          </a:xfrm>
        </p:spPr>
      </p:pic>
    </p:spTree>
    <p:extLst>
      <p:ext uri="{BB962C8B-B14F-4D97-AF65-F5344CB8AC3E}">
        <p14:creationId xmlns:p14="http://schemas.microsoft.com/office/powerpoint/2010/main" val="23009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Table</a:t>
            </a:r>
            <a:endParaRPr lang="en-IN" dirty="0"/>
          </a:p>
          <a:p>
            <a:pPr lvl="1"/>
            <a:r>
              <a:rPr lang="en-US" dirty="0"/>
              <a:t>Used to view all readings for the control parameters for each of a single process cycle</a:t>
            </a:r>
            <a:endParaRPr lang="en-IN" dirty="0"/>
          </a:p>
          <a:p>
            <a:pPr lvl="1"/>
            <a:r>
              <a:rPr lang="en-US" dirty="0"/>
              <a:t>Can be saved or exported to excel file</a:t>
            </a:r>
            <a:endParaRPr lang="en-IN" dirty="0"/>
          </a:p>
        </p:txBody>
      </p:sp>
      <p:pic>
        <p:nvPicPr>
          <p:cNvPr id="5" name="Picture 4" descr="C:\Users\Vishal\Pictures\1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888432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8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Graph </a:t>
            </a:r>
            <a:endParaRPr lang="en-IN" dirty="0"/>
          </a:p>
          <a:p>
            <a:pPr lvl="1"/>
            <a:r>
              <a:rPr lang="en-US" dirty="0"/>
              <a:t>Used to view graph for all the control parameters with respect to time.</a:t>
            </a:r>
            <a:endParaRPr lang="en-IN" dirty="0"/>
          </a:p>
          <a:p>
            <a:pPr lvl="1"/>
            <a:r>
              <a:rPr lang="en-US" dirty="0"/>
              <a:t>Can be switched to full screen mode or exported to a flash drive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 descr="C:\Users\Vishal\Pictures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3816424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Graph Full Screen</a:t>
            </a:r>
            <a:endParaRPr lang="en-IN" dirty="0"/>
          </a:p>
          <a:p>
            <a:pPr lvl="1"/>
            <a:r>
              <a:rPr lang="en-US" dirty="0"/>
              <a:t>Used to provide Full screen view to the respective graph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 descr="C:\Users\Vishal\Pictures\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744416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6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Dialog</a:t>
            </a:r>
            <a:endParaRPr lang="en-IN" dirty="0"/>
          </a:p>
          <a:p>
            <a:pPr lvl="1"/>
            <a:r>
              <a:rPr lang="en-US" dirty="0"/>
              <a:t>Can be used to check for software details and details of manufacturer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 descr="C:\Users\Vishal\Pictures\3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3140710" cy="2461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9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Login Dialog</a:t>
            </a:r>
            <a:endParaRPr lang="en-IN" dirty="0"/>
          </a:p>
          <a:p>
            <a:pPr lvl="1"/>
            <a:r>
              <a:rPr lang="en-US" dirty="0"/>
              <a:t>Used to provide authorized access to settings and software control parameters</a:t>
            </a:r>
            <a:endParaRPr lang="en-IN" dirty="0"/>
          </a:p>
          <a:p>
            <a:pPr lvl="1"/>
            <a:r>
              <a:rPr lang="en-US" dirty="0"/>
              <a:t>To avoid accidental changes</a:t>
            </a:r>
            <a:endParaRPr lang="en-IN" dirty="0"/>
          </a:p>
        </p:txBody>
      </p:sp>
      <p:pic>
        <p:nvPicPr>
          <p:cNvPr id="5" name="Picture 4" descr="C:\Users\Vishal\Pictures\3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2210435" cy="98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9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Settings</a:t>
            </a:r>
            <a:endParaRPr lang="en-IN" dirty="0"/>
          </a:p>
          <a:p>
            <a:pPr lvl="1"/>
            <a:r>
              <a:rPr lang="en-US" dirty="0"/>
              <a:t>Can be accessed by Admin or </a:t>
            </a:r>
            <a:r>
              <a:rPr lang="en-US" dirty="0" err="1"/>
              <a:t>Superuser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US" dirty="0"/>
              <a:t>Can be used to configure various software related parameters and settings 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 descr="C:\Users\Vishal\Pictures\3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90664"/>
            <a:ext cx="3785994" cy="2478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2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Configuration Settings</a:t>
            </a:r>
            <a:endParaRPr lang="en-IN" dirty="0"/>
          </a:p>
          <a:p>
            <a:pPr lvl="1"/>
            <a:r>
              <a:rPr lang="en-US" dirty="0"/>
              <a:t>Used to configure various passwords, serial no, IP etc.</a:t>
            </a:r>
            <a:endParaRPr lang="en-IN" dirty="0"/>
          </a:p>
          <a:p>
            <a:pPr lvl="1"/>
            <a:r>
              <a:rPr lang="en-US" dirty="0"/>
              <a:t>Can be used to clean all the program memory</a:t>
            </a:r>
            <a:endParaRPr lang="en-IN" dirty="0"/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7" name="Picture 6" descr="C:\Users\Vishal\Pictures\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" y="2267392"/>
            <a:ext cx="3844668" cy="252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4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Alarm</a:t>
            </a:r>
            <a:endParaRPr lang="en-IN" dirty="0"/>
          </a:p>
          <a:p>
            <a:pPr lvl="1"/>
            <a:r>
              <a:rPr lang="en-US" dirty="0"/>
              <a:t>Used to view various alarms and warnings caused during the operation</a:t>
            </a:r>
            <a:endParaRPr lang="en-IN" dirty="0"/>
          </a:p>
        </p:txBody>
      </p:sp>
      <p:pic>
        <p:nvPicPr>
          <p:cNvPr id="7" name="Picture 6" descr="C:\Users\Vishal\Pictures\3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6893"/>
            <a:ext cx="4032448" cy="263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5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Time Settings</a:t>
            </a:r>
            <a:endParaRPr lang="en-IN" dirty="0"/>
          </a:p>
          <a:p>
            <a:pPr lvl="1"/>
            <a:r>
              <a:rPr lang="en-US" dirty="0"/>
              <a:t>Set system date and time</a:t>
            </a:r>
            <a:endParaRPr lang="en-IN" dirty="0"/>
          </a:p>
          <a:p>
            <a:pPr lvl="1"/>
            <a:r>
              <a:rPr lang="en-US" dirty="0"/>
              <a:t>Riveting Timer Reset</a:t>
            </a:r>
            <a:endParaRPr lang="en-IN" dirty="0"/>
          </a:p>
          <a:p>
            <a:pPr lvl="1"/>
            <a:r>
              <a:rPr lang="en-US" dirty="0"/>
              <a:t>Operation Timer Reset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 descr="C:\Users\Vishal\Pictures\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54" y="2204864"/>
            <a:ext cx="4067586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3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640" y="485800"/>
            <a:ext cx="7024744" cy="1143000"/>
          </a:xfrm>
        </p:spPr>
        <p:txBody>
          <a:bodyPr/>
          <a:lstStyle/>
          <a:p>
            <a:r>
              <a:rPr lang="en-US" dirty="0" smtClean="0"/>
              <a:t>GUI Screens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076056" y="1844824"/>
            <a:ext cx="3168352" cy="396161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Advanced Settings</a:t>
            </a:r>
            <a:endParaRPr lang="en-IN" dirty="0"/>
          </a:p>
          <a:p>
            <a:pPr lvl="1"/>
            <a:r>
              <a:rPr lang="en-US" dirty="0"/>
              <a:t>Accessible to only </a:t>
            </a:r>
            <a:r>
              <a:rPr lang="en-US" dirty="0" err="1"/>
              <a:t>Superuser</a:t>
            </a:r>
            <a:endParaRPr lang="en-IN" dirty="0"/>
          </a:p>
          <a:p>
            <a:pPr lvl="1"/>
            <a:r>
              <a:rPr lang="en-US" dirty="0"/>
              <a:t>Can be used to set advanced parameters</a:t>
            </a:r>
            <a:endParaRPr lang="en-IN" dirty="0"/>
          </a:p>
          <a:p>
            <a:pPr lvl="1"/>
            <a:r>
              <a:rPr lang="en-US" dirty="0"/>
              <a:t>Also can be used to interact with Operating System </a:t>
            </a:r>
            <a:endParaRPr lang="en-IN" dirty="0"/>
          </a:p>
        </p:txBody>
      </p:sp>
      <p:pic>
        <p:nvPicPr>
          <p:cNvPr id="7" name="Picture 6" descr="C:\Users\Vishal\Pictures\3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4" y="2060848"/>
            <a:ext cx="4124574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7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8032" y="274638"/>
            <a:ext cx="7772400" cy="1143000"/>
          </a:xfrm>
        </p:spPr>
        <p:txBody>
          <a:bodyPr/>
          <a:lstStyle/>
          <a:p>
            <a:r>
              <a:rPr lang="en-US" dirty="0" smtClean="0"/>
              <a:t>Problem Definition/Objectives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447800"/>
            <a:ext cx="8003232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Our aim in this project was to design and develop a intelligent standalone control unit which can  control this machine as well as log data and produce graphical representation for the same.</a:t>
            </a:r>
          </a:p>
          <a:p>
            <a:r>
              <a:rPr lang="en-US" dirty="0" smtClean="0"/>
              <a:t>The design for this device will be able to manage the following functions:</a:t>
            </a:r>
          </a:p>
          <a:p>
            <a:pPr lvl="1"/>
            <a:r>
              <a:rPr lang="en-US" sz="2000" dirty="0" smtClean="0"/>
              <a:t>Manage </a:t>
            </a:r>
            <a:r>
              <a:rPr lang="en-US" sz="2000" dirty="0"/>
              <a:t>5</a:t>
            </a:r>
            <a:r>
              <a:rPr lang="en-US" sz="2000" dirty="0" smtClean="0"/>
              <a:t> Digital and 2 Analog Input and Outputs with the minimum scan time of 10 kHz.</a:t>
            </a:r>
          </a:p>
          <a:p>
            <a:pPr lvl="1"/>
            <a:r>
              <a:rPr lang="en-US" sz="2000" dirty="0" smtClean="0"/>
              <a:t>Have six program configurations based on the various control perimeters such as head height, force, time etc.</a:t>
            </a:r>
          </a:p>
          <a:p>
            <a:pPr lvl="1"/>
            <a:r>
              <a:rPr lang="en-US" sz="2000" dirty="0" smtClean="0"/>
              <a:t>Able to log error reports and at least able to save 38 program configurations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75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-162272"/>
            <a:ext cx="7024744" cy="1143000"/>
          </a:xfrm>
        </p:spPr>
        <p:txBody>
          <a:bodyPr/>
          <a:lstStyle/>
          <a:p>
            <a:r>
              <a:rPr lang="en-US" dirty="0" smtClean="0"/>
              <a:t>Program Flow</a:t>
            </a:r>
            <a:endParaRPr lang="en-IN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03746484"/>
              </p:ext>
            </p:extLst>
          </p:nvPr>
        </p:nvGraphicFramePr>
        <p:xfrm>
          <a:off x="395536" y="980728"/>
          <a:ext cx="842493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413792"/>
            <a:ext cx="7024744" cy="1143000"/>
          </a:xfrm>
        </p:spPr>
        <p:txBody>
          <a:bodyPr/>
          <a:lstStyle/>
          <a:p>
            <a:r>
              <a:rPr lang="en-US" dirty="0" smtClean="0"/>
              <a:t>Program Flow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85664"/>
              </p:ext>
            </p:extLst>
          </p:nvPr>
        </p:nvGraphicFramePr>
        <p:xfrm>
          <a:off x="1042988" y="1484784"/>
          <a:ext cx="7201420" cy="434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23652"/>
            <a:ext cx="7200800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designing and programming for the Riveting controller has already been completed </a:t>
            </a:r>
          </a:p>
          <a:p>
            <a:r>
              <a:rPr lang="en-US" dirty="0" smtClean="0"/>
              <a:t>Still waiting for the components</a:t>
            </a:r>
          </a:p>
          <a:p>
            <a:r>
              <a:rPr lang="en-US" dirty="0" smtClean="0"/>
              <a:t>After fabrication is done prototype testing has to be carried out for all the types of inputs and outputs.</a:t>
            </a:r>
          </a:p>
          <a:p>
            <a:r>
              <a:rPr lang="en-US" dirty="0" smtClean="0"/>
              <a:t>Prototype development carried out to test capability within the available infrastructure.</a:t>
            </a:r>
          </a:p>
          <a:p>
            <a:r>
              <a:rPr lang="en-US" dirty="0" smtClean="0"/>
              <a:t>Actual product development outsourced to TATA ELIXSI. </a:t>
            </a:r>
          </a:p>
        </p:txBody>
      </p:sp>
    </p:spTree>
    <p:extLst>
      <p:ext uri="{BB962C8B-B14F-4D97-AF65-F5344CB8AC3E}">
        <p14:creationId xmlns:p14="http://schemas.microsoft.com/office/powerpoint/2010/main" val="3807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 am thankful to Mr. </a:t>
            </a:r>
            <a:r>
              <a:rPr lang="en-US" dirty="0" err="1" smtClean="0"/>
              <a:t>Ravidas</a:t>
            </a:r>
            <a:r>
              <a:rPr lang="en-US" dirty="0" smtClean="0"/>
              <a:t> Bhatt, Electrical Head, Center of Excellence, to provide me with this rare opportunity of involving me in this product development. He have constantly provide me with support in this project.</a:t>
            </a:r>
          </a:p>
          <a:p>
            <a:r>
              <a:rPr lang="en-US" dirty="0" smtClean="0"/>
              <a:t>I also like to thank Mr. S Rajesh for providing help in the circuit designing and components selection for the project. His constant inputs for the project has made fabrication of design possible.</a:t>
            </a:r>
          </a:p>
          <a:p>
            <a:r>
              <a:rPr lang="en-US" dirty="0" smtClean="0"/>
              <a:t>I also like to thank Mr. </a:t>
            </a:r>
            <a:r>
              <a:rPr lang="en-US" dirty="0" err="1" smtClean="0"/>
              <a:t>Siju</a:t>
            </a:r>
            <a:r>
              <a:rPr lang="en-US" dirty="0" smtClean="0"/>
              <a:t> C.R. for guiding us in this project layout.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3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632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Definition/Objectives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137241" cy="410445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600" dirty="0" smtClean="0"/>
              <a:t>Real time plotting of five input parameters with respect to time.</a:t>
            </a:r>
          </a:p>
          <a:p>
            <a:pPr lvl="1"/>
            <a:r>
              <a:rPr lang="en-US" sz="2600" dirty="0" smtClean="0"/>
              <a:t>Able to have a record of various counts such as OK/NOT OK count, No. of operations etc.</a:t>
            </a:r>
          </a:p>
          <a:p>
            <a:pPr lvl="1"/>
            <a:r>
              <a:rPr lang="en-US" sz="2600" dirty="0" smtClean="0"/>
              <a:t>A user friendly Graphical User Interface for selecting machine modes based parametric inputs.</a:t>
            </a:r>
          </a:p>
          <a:p>
            <a:pPr lvl="1"/>
            <a:r>
              <a:rPr lang="en-US" sz="2600" dirty="0" smtClean="0"/>
              <a:t>Porting of data through Ethernet and USB Drive in spreadsheet format. </a:t>
            </a:r>
          </a:p>
          <a:p>
            <a:pPr lvl="1"/>
            <a:r>
              <a:rPr lang="en-US" sz="2600" dirty="0" smtClean="0"/>
              <a:t>Availability of auto compensation modes to be able to reduce deformed and undersized rivets in order to minimize wastage and increase production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4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 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12337172"/>
              </p:ext>
            </p:extLst>
          </p:nvPr>
        </p:nvGraphicFramePr>
        <p:xfrm>
          <a:off x="683568" y="1124744"/>
          <a:ext cx="784887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0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41784"/>
            <a:ext cx="7024744" cy="1143000"/>
          </a:xfrm>
        </p:spPr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1027" name="Picture 3" descr="I:\Electrical\will be deleted\Vishal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76188"/>
            <a:ext cx="4176464" cy="4880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/>
          <a:lstStyle/>
          <a:p>
            <a:r>
              <a:rPr lang="en-IN" dirty="0" smtClean="0"/>
              <a:t>Primary Components</a:t>
            </a:r>
            <a:endParaRPr lang="en-IN" dirty="0"/>
          </a:p>
        </p:txBody>
      </p:sp>
      <p:pic>
        <p:nvPicPr>
          <p:cNvPr id="4" name="Picture 2" descr="I:\Electrical\will be deleted\Vishal\MKCCE3-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6456" y="2217390"/>
            <a:ext cx="4610100" cy="33718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158873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Beaglebone</a:t>
            </a:r>
            <a:r>
              <a:rPr lang="en-IN" sz="2000" dirty="0" smtClean="0"/>
              <a:t> Black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/>
          <a:lstStyle/>
          <a:p>
            <a:r>
              <a:rPr lang="en-IN" dirty="0" smtClean="0"/>
              <a:t>Primary Components</a:t>
            </a:r>
            <a:endParaRPr lang="en-IN" dirty="0"/>
          </a:p>
        </p:txBody>
      </p:sp>
      <p:pic>
        <p:nvPicPr>
          <p:cNvPr id="1027" name="Picture 3" descr="I:\Electrical\will be deleted\Vishal\300px-BeagleBone-LCD7-Fro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3810000" cy="2679700"/>
          </a:xfrm>
          <a:prstGeom prst="rect">
            <a:avLst/>
          </a:prstGeom>
          <a:noFill/>
        </p:spPr>
      </p:pic>
      <p:pic>
        <p:nvPicPr>
          <p:cNvPr id="1028" name="Picture 4" descr="I:\Electrical\will be deleted\Vishal\300px-BeagleBone-LCD-Mount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060848"/>
            <a:ext cx="3810000" cy="2641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87624" y="155679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7’’ LCD Screen 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47251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side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47251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 Side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43000"/>
          </a:xfrm>
        </p:spPr>
        <p:txBody>
          <a:bodyPr/>
          <a:lstStyle/>
          <a:p>
            <a:r>
              <a:rPr lang="en-US" dirty="0" smtClean="0"/>
              <a:t>Current Status of Project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Development for GUI Interface has been completed with all the required features.</a:t>
            </a:r>
          </a:p>
          <a:p>
            <a:r>
              <a:rPr lang="en-US" dirty="0" smtClean="0"/>
              <a:t>Backend program engine needs to be tested.</a:t>
            </a:r>
          </a:p>
          <a:p>
            <a:r>
              <a:rPr lang="en-US" dirty="0" smtClean="0"/>
              <a:t>Linking of program with Linux OS needs to be done.</a:t>
            </a:r>
          </a:p>
          <a:p>
            <a:r>
              <a:rPr lang="en-US" sz="2400" dirty="0" smtClean="0"/>
              <a:t>Linking Hardware with the program engine needs to be done.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61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465</TotalTime>
  <Words>1139</Words>
  <Application>Microsoft Office PowerPoint</Application>
  <PresentationFormat>On-screen Show (4:3)</PresentationFormat>
  <Paragraphs>187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Austin</vt:lpstr>
      <vt:lpstr>Riveting Controller</vt:lpstr>
      <vt:lpstr>Introduction</vt:lpstr>
      <vt:lpstr>Problem Definition/Objectives</vt:lpstr>
      <vt:lpstr>Problem Definition/Objectives</vt:lpstr>
      <vt:lpstr>Methodology </vt:lpstr>
      <vt:lpstr>Block Diagram</vt:lpstr>
      <vt:lpstr>Primary Components</vt:lpstr>
      <vt:lpstr>Primary Components</vt:lpstr>
      <vt:lpstr>Current Status of Project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GUI Screens</vt:lpstr>
      <vt:lpstr>Program Flow</vt:lpstr>
      <vt:lpstr>Program Flow</vt:lpstr>
      <vt:lpstr>Summary and conclusion</vt:lpstr>
      <vt:lpstr>Acknowledgement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Riveting Controller</dc:title>
  <dc:creator>Vishal</dc:creator>
  <cp:lastModifiedBy>Vishal</cp:lastModifiedBy>
  <cp:revision>52</cp:revision>
  <dcterms:created xsi:type="dcterms:W3CDTF">2013-09-23T15:35:16Z</dcterms:created>
  <dcterms:modified xsi:type="dcterms:W3CDTF">2013-11-27T16:04:04Z</dcterms:modified>
</cp:coreProperties>
</file>