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73" r:id="rId5"/>
    <p:sldId id="258" r:id="rId6"/>
    <p:sldId id="268" r:id="rId7"/>
    <p:sldId id="274" r:id="rId8"/>
    <p:sldId id="275" r:id="rId9"/>
    <p:sldId id="276" r:id="rId10"/>
    <p:sldId id="259" r:id="rId11"/>
    <p:sldId id="269" r:id="rId12"/>
    <p:sldId id="270" r:id="rId13"/>
    <p:sldId id="267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941" y="2404534"/>
            <a:ext cx="10045521" cy="1646302"/>
          </a:xfrm>
        </p:spPr>
        <p:txBody>
          <a:bodyPr/>
          <a:lstStyle/>
          <a:p>
            <a:r>
              <a:rPr lang="en-IN" dirty="0" smtClean="0"/>
              <a:t>Smart Wearables – Future Shoes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605068" y="4231137"/>
            <a:ext cx="7766936" cy="1096899"/>
          </a:xfrm>
        </p:spPr>
        <p:txBody>
          <a:bodyPr/>
          <a:lstStyle/>
          <a:p>
            <a:r>
              <a:rPr lang="en-IN" sz="3200" dirty="0" err="1" smtClean="0"/>
              <a:t>V.S.Roshan,VIII</a:t>
            </a:r>
            <a:r>
              <a:rPr lang="en-IN" sz="3200" dirty="0" smtClean="0"/>
              <a:t> C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898" y="1463255"/>
            <a:ext cx="2886299" cy="159648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706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List of Components </a:t>
            </a:r>
            <a:r>
              <a:rPr lang="en-IN" dirty="0" smtClean="0"/>
              <a:t>used in this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08" y="1413614"/>
            <a:ext cx="8659850" cy="525764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3600" dirty="0" smtClean="0"/>
              <a:t>Arduino UNO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600" dirty="0"/>
              <a:t>1 </a:t>
            </a:r>
            <a:r>
              <a:rPr lang="en-IN" sz="3600" dirty="0" err="1" smtClean="0"/>
              <a:t>Sheeld</a:t>
            </a:r>
            <a:endParaRPr lang="en-IN" sz="36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IN" sz="3600" dirty="0"/>
              <a:t>Ultrasonic </a:t>
            </a:r>
            <a:r>
              <a:rPr lang="en-IN" sz="3600" dirty="0" smtClean="0"/>
              <a:t>sensors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600" dirty="0"/>
              <a:t>A tiny breadboard.-To provide 5 volt source for the sensors.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600" dirty="0"/>
              <a:t>Arduino Battery Jack-Just to power the </a:t>
            </a:r>
            <a:r>
              <a:rPr lang="en-IN" sz="3600" dirty="0" err="1"/>
              <a:t>arduino</a:t>
            </a:r>
            <a:r>
              <a:rPr lang="en-IN" sz="3600" dirty="0"/>
              <a:t> while walking.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600" dirty="0"/>
              <a:t>Jumper wires.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600" dirty="0"/>
              <a:t>A 9volt Battery.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600" dirty="0"/>
              <a:t>A shoe.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3600" dirty="0"/>
              <a:t>Nylon cable ties- To attach all the components on the shoe you pick</a:t>
            </a:r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 smtClean="0"/>
          </a:p>
        </p:txBody>
      </p:sp>
    </p:spTree>
    <p:extLst>
      <p:ext uri="{BB962C8B-B14F-4D97-AF65-F5344CB8AC3E}">
        <p14:creationId xmlns="" xmlns:p14="http://schemas.microsoft.com/office/powerpoint/2010/main" val="150493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5949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The Future </a:t>
            </a:r>
            <a:r>
              <a:rPr lang="en-IN" dirty="0"/>
              <a:t>E</a:t>
            </a:r>
            <a:r>
              <a:rPr lang="en-IN" dirty="0" smtClean="0"/>
              <a:t>nhancement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GPS module which will guide the user to the destination place he wants to reach.</a:t>
            </a:r>
          </a:p>
          <a:p>
            <a:r>
              <a:rPr lang="en-IN" dirty="0" smtClean="0"/>
              <a:t>Health monitoring unit which will place a call  on emergency to the nearest hospital.</a:t>
            </a:r>
          </a:p>
          <a:p>
            <a:r>
              <a:rPr lang="en-IN" dirty="0" smtClean="0"/>
              <a:t>Activity </a:t>
            </a:r>
            <a:r>
              <a:rPr lang="en-IN" dirty="0"/>
              <a:t>tracker </a:t>
            </a:r>
            <a:r>
              <a:rPr lang="en-IN" dirty="0" smtClean="0"/>
              <a:t>unit that will </a:t>
            </a:r>
            <a:r>
              <a:rPr lang="en-IN" dirty="0"/>
              <a:t>look for just step counting </a:t>
            </a:r>
            <a:r>
              <a:rPr lang="en-IN" dirty="0" smtClean="0"/>
              <a:t>,</a:t>
            </a:r>
            <a:r>
              <a:rPr lang="en-IN" dirty="0"/>
              <a:t> 24/7 heart rate tracking </a:t>
            </a:r>
            <a:r>
              <a:rPr lang="en-IN" dirty="0" smtClean="0"/>
              <a:t>and </a:t>
            </a:r>
            <a:r>
              <a:rPr lang="en-IN" dirty="0"/>
              <a:t>feedback on </a:t>
            </a:r>
            <a:r>
              <a:rPr lang="en-IN" dirty="0" smtClean="0"/>
              <a:t>workouts like calories burnt.</a:t>
            </a:r>
          </a:p>
          <a:p>
            <a:r>
              <a:rPr lang="en-IN" dirty="0" smtClean="0"/>
              <a:t>Notification / Control platform at home for providing information </a:t>
            </a:r>
          </a:p>
          <a:p>
            <a:r>
              <a:rPr lang="en-IN" dirty="0"/>
              <a:t>Make Disabled self sufficient with the wearables </a:t>
            </a:r>
            <a:r>
              <a:rPr lang="en-IN" dirty="0" smtClean="0"/>
              <a:t>by providing </a:t>
            </a:r>
            <a:r>
              <a:rPr lang="en-IN" dirty="0"/>
              <a:t>navigational aids , feedback and also connecting to the smart stick further on providing more details 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 </a:t>
            </a:r>
            <a:r>
              <a:rPr lang="en-IN" dirty="0"/>
              <a:t>will also provide instant feedback, notification connected with the home for more information on </a:t>
            </a:r>
            <a:r>
              <a:rPr lang="en-IN" dirty="0" smtClean="0"/>
              <a:t>travel</a:t>
            </a:r>
            <a:r>
              <a:rPr lang="en-IN" dirty="0" smtClean="0"/>
              <a:t>.</a:t>
            </a:r>
          </a:p>
          <a:p>
            <a:r>
              <a:rPr lang="en-US" smtClean="0"/>
              <a:t>Communication  </a:t>
            </a:r>
            <a:r>
              <a:rPr lang="en-US" dirty="0" smtClean="0"/>
              <a:t>in </a:t>
            </a:r>
            <a:r>
              <a:rPr lang="en-US" smtClean="0"/>
              <a:t>localized Languages.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8082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140" y="0"/>
            <a:ext cx="10517534" cy="1320800"/>
          </a:xfrm>
        </p:spPr>
        <p:txBody>
          <a:bodyPr>
            <a:normAutofit/>
          </a:bodyPr>
          <a:lstStyle/>
          <a:p>
            <a:r>
              <a:rPr lang="en-IN" dirty="0" smtClean="0"/>
              <a:t>Appendix 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Description </a:t>
            </a:r>
            <a:r>
              <a:rPr lang="en-IN" dirty="0" smtClean="0"/>
              <a:t>about the components used in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08" y="1413614"/>
            <a:ext cx="8659850" cy="5257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 smtClean="0"/>
              <a:t>Arduino UNO</a:t>
            </a:r>
          </a:p>
          <a:p>
            <a:r>
              <a:rPr lang="en-IN" dirty="0" smtClean="0"/>
              <a:t>I have used Arduino Uno in my project.</a:t>
            </a:r>
          </a:p>
          <a:p>
            <a:r>
              <a:rPr lang="en-IN" dirty="0"/>
              <a:t>Arduino is an open-source electronics platform based on easy-to-use hardware and </a:t>
            </a:r>
            <a:r>
              <a:rPr lang="en-IN" dirty="0" smtClean="0"/>
              <a:t>software</a:t>
            </a:r>
          </a:p>
          <a:p>
            <a:r>
              <a:rPr lang="en-IN" dirty="0" smtClean="0"/>
              <a:t>Arduino </a:t>
            </a:r>
            <a:r>
              <a:rPr lang="en-IN" dirty="0"/>
              <a:t>boards are able to read inputs - light on a sensor, a finger on a button, or a Twitter message - and turn it into an output - activating a motor, turning on an LED, publishing something online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You can tell your board what to do by sending a set of instructions to the microcontroller on the board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To do so you use the Arduino programming language (based on Wiring), and the Arduino Software (IDE), based on Processing.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48910" b="17342"/>
          <a:stretch/>
        </p:blipFill>
        <p:spPr>
          <a:xfrm>
            <a:off x="9274002" y="2906037"/>
            <a:ext cx="2773609" cy="33655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3134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35" y="47345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sz="4000" dirty="0" smtClean="0"/>
              <a:t>1 </a:t>
            </a:r>
            <a:r>
              <a:rPr lang="en-IN" sz="4000" dirty="0" err="1" smtClean="0"/>
              <a:t>Sheeld</a:t>
            </a:r>
            <a:endParaRPr lang="en-IN" sz="4000" dirty="0" smtClean="0"/>
          </a:p>
          <a:p>
            <a:r>
              <a:rPr lang="en-IN" dirty="0"/>
              <a:t>I used 1Sheeld board ,the 1Sheeld mobile application and the Text To Speech functions</a:t>
            </a:r>
            <a:r>
              <a:rPr lang="en-IN" dirty="0" smtClean="0"/>
              <a:t>.</a:t>
            </a:r>
          </a:p>
          <a:p>
            <a:r>
              <a:rPr lang="en-IN" dirty="0" smtClean="0"/>
              <a:t>It's </a:t>
            </a:r>
            <a:r>
              <a:rPr lang="en-IN" dirty="0"/>
              <a:t>a board that gives your project the ability to communicate with your smart phone.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43167" b="735"/>
          <a:stretch/>
        </p:blipFill>
        <p:spPr>
          <a:xfrm>
            <a:off x="5486400" y="2413843"/>
            <a:ext cx="3356288" cy="3885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9941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47" y="241636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 smtClean="0"/>
              <a:t>Ultrasonic sensors</a:t>
            </a:r>
          </a:p>
          <a:p>
            <a:r>
              <a:rPr lang="en-IN" sz="2800" dirty="0"/>
              <a:t>U</a:t>
            </a:r>
            <a:r>
              <a:rPr lang="en-IN" sz="2800" dirty="0" smtClean="0"/>
              <a:t>ltrasonic </a:t>
            </a:r>
            <a:r>
              <a:rPr lang="en-IN" sz="2800" dirty="0"/>
              <a:t>sensors detect the distance in front of them, so we will use them to detect how far the obstacles are</a:t>
            </a:r>
            <a:r>
              <a:rPr lang="en-IN" sz="2800" dirty="0" smtClean="0"/>
              <a:t>.</a:t>
            </a:r>
          </a:p>
          <a:p>
            <a:pPr marL="0" indent="0">
              <a:buNone/>
            </a:pPr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4847" t="42967" b="-1"/>
          <a:stretch/>
        </p:blipFill>
        <p:spPr>
          <a:xfrm>
            <a:off x="1790163" y="3000777"/>
            <a:ext cx="4438113" cy="33680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7673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About Me</a:t>
            </a:r>
          </a:p>
          <a:p>
            <a:r>
              <a:rPr lang="en-US" dirty="0" smtClean="0"/>
              <a:t>Motivation</a:t>
            </a:r>
            <a:endParaRPr lang="en-IN" dirty="0" smtClean="0"/>
          </a:p>
          <a:p>
            <a:r>
              <a:rPr lang="en-IN" dirty="0" smtClean="0"/>
              <a:t>Project Brief</a:t>
            </a:r>
          </a:p>
          <a:p>
            <a:r>
              <a:rPr lang="en-IN" dirty="0" smtClean="0"/>
              <a:t>Project Circuit / Architecture</a:t>
            </a:r>
          </a:p>
          <a:p>
            <a:r>
              <a:rPr lang="en-US" dirty="0" smtClean="0"/>
              <a:t>Code for the project</a:t>
            </a:r>
            <a:endParaRPr lang="en-IN" dirty="0" smtClean="0"/>
          </a:p>
          <a:p>
            <a:r>
              <a:rPr lang="en-IN" dirty="0" smtClean="0"/>
              <a:t>List of Components </a:t>
            </a:r>
            <a:r>
              <a:rPr lang="en-IN" dirty="0"/>
              <a:t>used in this </a:t>
            </a:r>
            <a:r>
              <a:rPr lang="en-IN" dirty="0" smtClean="0"/>
              <a:t>project</a:t>
            </a:r>
          </a:p>
          <a:p>
            <a:r>
              <a:rPr lang="en-IN" dirty="0" smtClean="0"/>
              <a:t>Demo</a:t>
            </a:r>
          </a:p>
          <a:p>
            <a:r>
              <a:rPr lang="en-IN" dirty="0" smtClean="0"/>
              <a:t>Future Enhancement </a:t>
            </a:r>
          </a:p>
          <a:p>
            <a:r>
              <a:rPr lang="en-IN" dirty="0" smtClean="0"/>
              <a:t>Appendix – Description about the components used in project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8151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About 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 am V.S. Roshan studying </a:t>
            </a:r>
            <a:r>
              <a:rPr lang="en-IN" dirty="0"/>
              <a:t> </a:t>
            </a:r>
            <a:r>
              <a:rPr lang="en-IN" dirty="0" smtClean="0"/>
              <a:t>in 8</a:t>
            </a:r>
            <a:r>
              <a:rPr lang="en-IN" baseline="30000" dirty="0" smtClean="0"/>
              <a:t>th</a:t>
            </a:r>
            <a:r>
              <a:rPr lang="en-IN" dirty="0" smtClean="0"/>
              <a:t>c in </a:t>
            </a:r>
            <a:r>
              <a:rPr lang="en-IN" dirty="0" err="1" smtClean="0"/>
              <a:t>Kendriya</a:t>
            </a:r>
            <a:r>
              <a:rPr lang="en-IN" dirty="0" smtClean="0"/>
              <a:t> </a:t>
            </a:r>
            <a:r>
              <a:rPr lang="en-IN" dirty="0" err="1" smtClean="0"/>
              <a:t>Vidyalaya</a:t>
            </a:r>
            <a:r>
              <a:rPr lang="en-IN" dirty="0" smtClean="0"/>
              <a:t> </a:t>
            </a:r>
            <a:r>
              <a:rPr lang="en-IN" dirty="0" err="1" smtClean="0"/>
              <a:t>Meenambakkam</a:t>
            </a:r>
            <a:r>
              <a:rPr lang="en-IN" dirty="0" smtClean="0"/>
              <a:t>. </a:t>
            </a:r>
          </a:p>
          <a:p>
            <a:r>
              <a:rPr lang="en-IN" dirty="0" smtClean="0"/>
              <a:t>My ambition is to become a Scientist and create products useful for the society. </a:t>
            </a:r>
          </a:p>
          <a:p>
            <a:r>
              <a:rPr lang="en-IN" dirty="0" smtClean="0"/>
              <a:t>My research areas  include Robotics and Internet of Things</a:t>
            </a:r>
          </a:p>
          <a:p>
            <a:r>
              <a:rPr lang="en-IN" dirty="0" smtClean="0"/>
              <a:t>I am developing several prototypes in these areas.</a:t>
            </a:r>
          </a:p>
          <a:p>
            <a:r>
              <a:rPr lang="en-IN" dirty="0" smtClean="0"/>
              <a:t>In this science exhibition, I have created a small prototype called “SMART SHOE” , a wearables ,which would be used by senior citizens, blind and physically challenged people for providing automated routing.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17945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362" y="133082"/>
            <a:ext cx="6014193" cy="613893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Motivation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468" y="847728"/>
            <a:ext cx="10250298" cy="3880773"/>
          </a:xfrm>
        </p:spPr>
        <p:txBody>
          <a:bodyPr>
            <a:normAutofit/>
          </a:bodyPr>
          <a:lstStyle/>
          <a:p>
            <a:pPr lvl="1"/>
            <a:r>
              <a:rPr lang="en-IN" dirty="0"/>
              <a:t>285 million </a:t>
            </a:r>
            <a:r>
              <a:rPr lang="en-IN" b="1" dirty="0"/>
              <a:t>people</a:t>
            </a:r>
            <a:r>
              <a:rPr lang="en-IN" dirty="0"/>
              <a:t> are estimated to be visually impaired </a:t>
            </a:r>
            <a:r>
              <a:rPr lang="en-IN" dirty="0" smtClean="0"/>
              <a:t>worldwide, </a:t>
            </a:r>
            <a:r>
              <a:rPr lang="en-IN" dirty="0"/>
              <a:t>39 million are </a:t>
            </a:r>
            <a:r>
              <a:rPr lang="en-IN" b="1" dirty="0"/>
              <a:t>blind</a:t>
            </a:r>
            <a:r>
              <a:rPr lang="en-IN" dirty="0"/>
              <a:t> and 246 have low </a:t>
            </a:r>
            <a:r>
              <a:rPr lang="en-IN" dirty="0" smtClean="0"/>
              <a:t>vision as per “World Health Organization” and there are more than 7.8 million blind people in India .</a:t>
            </a:r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Supporting Digital India and Disability </a:t>
            </a:r>
            <a:r>
              <a:rPr lang="en-IN" dirty="0" err="1" smtClean="0"/>
              <a:t>Initative</a:t>
            </a:r>
            <a:r>
              <a:rPr lang="en-IN" dirty="0" smtClean="0"/>
              <a:t> of our honourable Prime Minister Mr. Narendra Modi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369" y="1758365"/>
            <a:ext cx="3186570" cy="18574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369" y="4728501"/>
            <a:ext cx="3186570" cy="15430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53603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Brief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sz="4400" dirty="0" smtClean="0"/>
              <a:t>What is Smart Shoe V1?</a:t>
            </a:r>
          </a:p>
          <a:p>
            <a:pPr lvl="1"/>
            <a:r>
              <a:rPr lang="en-IN" b="1" dirty="0" smtClean="0"/>
              <a:t>Smart </a:t>
            </a:r>
            <a:r>
              <a:rPr lang="en-IN" b="1" dirty="0"/>
              <a:t>shoe</a:t>
            </a:r>
            <a:r>
              <a:rPr lang="en-IN" dirty="0"/>
              <a:t> is a </a:t>
            </a:r>
            <a:r>
              <a:rPr lang="en-IN" b="1" dirty="0"/>
              <a:t>smart</a:t>
            </a:r>
            <a:r>
              <a:rPr lang="en-IN" dirty="0"/>
              <a:t> technology </a:t>
            </a:r>
            <a:r>
              <a:rPr lang="en-IN" b="1" dirty="0"/>
              <a:t>footwear</a:t>
            </a:r>
            <a:r>
              <a:rPr lang="en-IN" dirty="0"/>
              <a:t> in which </a:t>
            </a:r>
            <a:r>
              <a:rPr lang="en-IN" b="1" dirty="0" smtClean="0"/>
              <a:t>shoes</a:t>
            </a:r>
            <a:r>
              <a:rPr lang="en-IN" dirty="0"/>
              <a:t> </a:t>
            </a:r>
            <a:r>
              <a:rPr lang="en-IN" dirty="0" smtClean="0"/>
              <a:t> </a:t>
            </a:r>
            <a:r>
              <a:rPr lang="en-IN" dirty="0"/>
              <a:t>are connected to a smartphone application </a:t>
            </a:r>
            <a:r>
              <a:rPr lang="en-IN" dirty="0" smtClean="0"/>
              <a:t>and guide the blind people when there is a obstacle before them and give them instruction to turn either left or right.</a:t>
            </a:r>
            <a:r>
              <a:rPr lang="en-IN" dirty="0"/>
              <a:t> This product will be really useful for them 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Helps as </a:t>
            </a:r>
            <a:r>
              <a:rPr lang="en-IN" dirty="0" smtClean="0"/>
              <a:t>a Navigation </a:t>
            </a:r>
            <a:r>
              <a:rPr lang="en-IN" dirty="0"/>
              <a:t>aid for blind people and disabled people 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Plan to provide a cost effective, economical solution for the visually impaired </a:t>
            </a:r>
            <a:r>
              <a:rPr lang="en-IN" dirty="0" smtClean="0"/>
              <a:t>.</a:t>
            </a:r>
            <a:endParaRPr lang="en-IN" dirty="0"/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 smtClean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9549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Circuit / 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37" y="1506828"/>
            <a:ext cx="7039413" cy="5112913"/>
          </a:xfrm>
        </p:spPr>
      </p:pic>
    </p:spTree>
    <p:extLst>
      <p:ext uri="{BB962C8B-B14F-4D97-AF65-F5344CB8AC3E}">
        <p14:creationId xmlns="" xmlns:p14="http://schemas.microsoft.com/office/powerpoint/2010/main" val="397217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935" y="0"/>
            <a:ext cx="5847105" cy="729803"/>
          </a:xfrm>
        </p:spPr>
        <p:txBody>
          <a:bodyPr>
            <a:normAutofit/>
          </a:bodyPr>
          <a:lstStyle/>
          <a:p>
            <a:r>
              <a:rPr lang="en-IN" dirty="0" smtClean="0"/>
              <a:t>Code for the Project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935" y="965915"/>
            <a:ext cx="9355309" cy="579549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//</a:t>
            </a:r>
            <a:r>
              <a:rPr lang="en-IN" dirty="0"/>
              <a:t>First define the libraries and the shields we will use</a:t>
            </a:r>
          </a:p>
          <a:p>
            <a:pPr marL="0" indent="0">
              <a:buNone/>
            </a:pPr>
            <a:r>
              <a:rPr lang="en-IN" dirty="0"/>
              <a:t>#define CUSTOM_SETTINGS</a:t>
            </a:r>
          </a:p>
          <a:p>
            <a:pPr marL="0" indent="0">
              <a:buNone/>
            </a:pPr>
            <a:r>
              <a:rPr lang="en-IN" dirty="0"/>
              <a:t>#define INCLUDE_TEXT_TO_SPEECH_SHIELD</a:t>
            </a:r>
          </a:p>
          <a:p>
            <a:pPr marL="0" indent="0">
              <a:buNone/>
            </a:pPr>
            <a:r>
              <a:rPr lang="en-IN" dirty="0"/>
              <a:t>#define INCLUDE_TERMINAL_SHIELD  //this Terminal shield is just to check if everything is going alright as planned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/* Include 1Sheeld library. */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OneSheeld.h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//Now define the ultrasonic echo and trig pins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righttrig</a:t>
            </a:r>
            <a:r>
              <a:rPr lang="en-IN" dirty="0"/>
              <a:t> = 9; //trig on pin 9 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rightecho</a:t>
            </a:r>
            <a:r>
              <a:rPr lang="en-IN" dirty="0"/>
              <a:t> = 10; //echo on pin 10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fronttrig</a:t>
            </a:r>
            <a:r>
              <a:rPr lang="en-IN" dirty="0"/>
              <a:t> = 11; //trig on pin 9 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frontecho</a:t>
            </a:r>
            <a:r>
              <a:rPr lang="en-IN" dirty="0"/>
              <a:t> = 12;</a:t>
            </a:r>
          </a:p>
          <a:p>
            <a:pPr marL="0" indent="0">
              <a:buNone/>
            </a:pPr>
            <a:r>
              <a:rPr lang="en-IN" dirty="0"/>
              <a:t>//define variables that will memorize the distance </a:t>
            </a:r>
          </a:p>
          <a:p>
            <a:pPr marL="0" indent="0">
              <a:buNone/>
            </a:pPr>
            <a:r>
              <a:rPr lang="en-IN" dirty="0"/>
              <a:t>long </a:t>
            </a:r>
            <a:r>
              <a:rPr lang="en-IN" dirty="0" err="1"/>
              <a:t>rightduration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rightdistance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long </a:t>
            </a:r>
            <a:r>
              <a:rPr lang="en-IN" dirty="0" err="1"/>
              <a:t>frontduration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frontdistance</a:t>
            </a:r>
            <a:r>
              <a:rPr lang="en-IN" dirty="0" smtClean="0"/>
              <a:t>;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1278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2106" y="431927"/>
            <a:ext cx="4185623" cy="33041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void setup() {</a:t>
            </a:r>
          </a:p>
          <a:p>
            <a:pPr marL="0" indent="0">
              <a:buNone/>
            </a:pPr>
            <a:r>
              <a:rPr lang="en-IN" dirty="0"/>
              <a:t>  //Start communication with smartphone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OneSheeld.begin</a:t>
            </a:r>
            <a:r>
              <a:rPr lang="en-IN" dirty="0"/>
              <a:t>();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// Ultrasonic pins setting up modes trigs are OUTPUTs and </a:t>
            </a:r>
            <a:r>
              <a:rPr lang="en-IN" dirty="0" err="1"/>
              <a:t>echos</a:t>
            </a:r>
            <a:r>
              <a:rPr lang="en-IN" dirty="0"/>
              <a:t> are INPUT</a:t>
            </a:r>
          </a:p>
          <a:p>
            <a:pPr marL="0" indent="0">
              <a:buNone/>
            </a:pPr>
            <a:r>
              <a:rPr lang="en-IN" dirty="0" err="1"/>
              <a:t>pinMode</a:t>
            </a:r>
            <a:r>
              <a:rPr lang="en-IN" dirty="0"/>
              <a:t>(</a:t>
            </a:r>
            <a:r>
              <a:rPr lang="en-IN" dirty="0" err="1"/>
              <a:t>righttrig,OUTPUT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pinMode</a:t>
            </a:r>
            <a:r>
              <a:rPr lang="en-IN" dirty="0"/>
              <a:t>(</a:t>
            </a:r>
            <a:r>
              <a:rPr lang="en-IN" dirty="0" err="1"/>
              <a:t>rightecho,INPUT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pinMode</a:t>
            </a:r>
            <a:r>
              <a:rPr lang="en-IN" dirty="0"/>
              <a:t>(</a:t>
            </a:r>
            <a:r>
              <a:rPr lang="en-IN" dirty="0" err="1"/>
              <a:t>fronttrig,OUTPUT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pinMode</a:t>
            </a:r>
            <a:r>
              <a:rPr lang="en-IN" dirty="0"/>
              <a:t>(</a:t>
            </a:r>
            <a:r>
              <a:rPr lang="en-IN" dirty="0" err="1"/>
              <a:t>frontecho,INPUT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32" y="161470"/>
            <a:ext cx="4390467" cy="64260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void loop() {</a:t>
            </a:r>
          </a:p>
          <a:p>
            <a:pPr marL="0" indent="0">
              <a:buNone/>
            </a:pPr>
            <a:r>
              <a:rPr lang="en-IN" sz="1400" dirty="0"/>
              <a:t>  // This block is for ultrasonic distance detection</a:t>
            </a:r>
          </a:p>
          <a:p>
            <a:pPr marL="0" indent="0">
              <a:buNone/>
            </a:pPr>
            <a:r>
              <a:rPr lang="en-IN" sz="1400" dirty="0"/>
              <a:t> </a:t>
            </a:r>
            <a:r>
              <a:rPr lang="en-IN" sz="1400" dirty="0" err="1"/>
              <a:t>digitalWrite</a:t>
            </a:r>
            <a:r>
              <a:rPr lang="en-IN" sz="1400" dirty="0"/>
              <a:t>( </a:t>
            </a:r>
            <a:r>
              <a:rPr lang="en-IN" sz="1400" dirty="0" err="1"/>
              <a:t>righttrig</a:t>
            </a:r>
            <a:r>
              <a:rPr lang="en-IN" sz="1400" dirty="0"/>
              <a:t>, LOW); </a:t>
            </a:r>
          </a:p>
          <a:p>
            <a:pPr marL="0" indent="0">
              <a:buNone/>
            </a:pPr>
            <a:r>
              <a:rPr lang="en-IN" sz="1400" dirty="0"/>
              <a:t>  </a:t>
            </a:r>
            <a:r>
              <a:rPr lang="en-IN" sz="1400" dirty="0" err="1"/>
              <a:t>delayMicroseconds</a:t>
            </a:r>
            <a:r>
              <a:rPr lang="en-IN" sz="1400" dirty="0"/>
              <a:t>(2); </a:t>
            </a:r>
          </a:p>
          <a:p>
            <a:pPr marL="0" indent="0">
              <a:buNone/>
            </a:pPr>
            <a:r>
              <a:rPr lang="en-IN" sz="1400" dirty="0"/>
              <a:t>  </a:t>
            </a:r>
            <a:r>
              <a:rPr lang="en-IN" sz="1400" dirty="0" err="1"/>
              <a:t>digitalWrite</a:t>
            </a:r>
            <a:r>
              <a:rPr lang="en-IN" sz="1400" dirty="0"/>
              <a:t>( </a:t>
            </a:r>
            <a:r>
              <a:rPr lang="en-IN" sz="1400" dirty="0" err="1"/>
              <a:t>righttrig</a:t>
            </a:r>
            <a:r>
              <a:rPr lang="en-IN" sz="1400" dirty="0"/>
              <a:t>, HIGH);//send ultrasonic wave </a:t>
            </a:r>
          </a:p>
          <a:p>
            <a:pPr marL="0" indent="0">
              <a:buNone/>
            </a:pPr>
            <a:r>
              <a:rPr lang="en-IN" sz="1400" dirty="0"/>
              <a:t>  </a:t>
            </a:r>
            <a:r>
              <a:rPr lang="en-IN" sz="1400" dirty="0" err="1"/>
              <a:t>delayMicroseconds</a:t>
            </a:r>
            <a:r>
              <a:rPr lang="en-IN" sz="1400" dirty="0"/>
              <a:t>(10);</a:t>
            </a:r>
          </a:p>
          <a:p>
            <a:pPr mar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digitalWrite</a:t>
            </a:r>
            <a:r>
              <a:rPr lang="en-IN" sz="1400" dirty="0"/>
              <a:t>( </a:t>
            </a:r>
            <a:r>
              <a:rPr lang="en-IN" sz="1400" dirty="0" err="1"/>
              <a:t>righttrig</a:t>
            </a:r>
            <a:r>
              <a:rPr lang="en-IN" sz="1400" dirty="0"/>
              <a:t>, LOW);  </a:t>
            </a:r>
          </a:p>
          <a:p>
            <a:pPr marL="0" indent="0">
              <a:buNone/>
            </a:pPr>
            <a:r>
              <a:rPr lang="en-IN" sz="1400" dirty="0" err="1"/>
              <a:t>rightduration</a:t>
            </a:r>
            <a:r>
              <a:rPr lang="en-IN" sz="1400" dirty="0"/>
              <a:t>=</a:t>
            </a:r>
            <a:r>
              <a:rPr lang="en-IN" sz="1400" dirty="0" err="1"/>
              <a:t>pulseIn</a:t>
            </a:r>
            <a:r>
              <a:rPr lang="en-IN" sz="1400" dirty="0"/>
              <a:t>(</a:t>
            </a:r>
            <a:r>
              <a:rPr lang="en-IN" sz="1400" dirty="0" err="1"/>
              <a:t>rightecho,HIGH</a:t>
            </a:r>
            <a:r>
              <a:rPr lang="en-IN" sz="1400" dirty="0"/>
              <a:t>);</a:t>
            </a:r>
          </a:p>
          <a:p>
            <a:pPr marL="0" indent="0">
              <a:buNone/>
            </a:pPr>
            <a:r>
              <a:rPr lang="en-IN" sz="1400" dirty="0" err="1"/>
              <a:t>rightdistance</a:t>
            </a:r>
            <a:r>
              <a:rPr lang="en-IN" sz="1400" dirty="0"/>
              <a:t>=</a:t>
            </a:r>
            <a:r>
              <a:rPr lang="en-IN" sz="1400" dirty="0" err="1"/>
              <a:t>rightduration</a:t>
            </a:r>
            <a:r>
              <a:rPr lang="en-IN" sz="1400" dirty="0"/>
              <a:t>*0.034/2; //to turn the distance into cm unit</a:t>
            </a:r>
          </a:p>
          <a:p>
            <a:pPr marL="0" indent="0">
              <a:buNone/>
            </a:pPr>
            <a:r>
              <a:rPr lang="en-IN" sz="1400" dirty="0" err="1"/>
              <a:t>digitalWrite</a:t>
            </a:r>
            <a:r>
              <a:rPr lang="en-IN" sz="1400" dirty="0"/>
              <a:t>( </a:t>
            </a:r>
            <a:r>
              <a:rPr lang="en-IN" sz="1400" dirty="0" err="1"/>
              <a:t>fronttrig</a:t>
            </a:r>
            <a:r>
              <a:rPr lang="en-IN" sz="1400" dirty="0"/>
              <a:t>, LOW); </a:t>
            </a:r>
          </a:p>
          <a:p>
            <a:pPr marL="0" indent="0">
              <a:buNone/>
            </a:pPr>
            <a:r>
              <a:rPr lang="en-IN" sz="1400" dirty="0"/>
              <a:t>  </a:t>
            </a:r>
            <a:r>
              <a:rPr lang="en-IN" sz="1400" dirty="0" err="1"/>
              <a:t>delayMicroseconds</a:t>
            </a:r>
            <a:r>
              <a:rPr lang="en-IN" sz="1400" dirty="0"/>
              <a:t>(2); </a:t>
            </a:r>
          </a:p>
          <a:p>
            <a:pPr marL="0" indent="0">
              <a:buNone/>
            </a:pPr>
            <a:r>
              <a:rPr lang="en-IN" sz="1400" dirty="0"/>
              <a:t>  </a:t>
            </a:r>
            <a:r>
              <a:rPr lang="en-IN" sz="1400" dirty="0" err="1"/>
              <a:t>digitalWrite</a:t>
            </a:r>
            <a:r>
              <a:rPr lang="en-IN" sz="1400" dirty="0"/>
              <a:t>( </a:t>
            </a:r>
            <a:r>
              <a:rPr lang="en-IN" sz="1400" dirty="0" err="1"/>
              <a:t>fronttrig</a:t>
            </a:r>
            <a:r>
              <a:rPr lang="en-IN" sz="1400" dirty="0"/>
              <a:t>, HIGH);//send ultrasonic wave </a:t>
            </a:r>
          </a:p>
          <a:p>
            <a:pPr marL="0" indent="0">
              <a:buNone/>
            </a:pPr>
            <a:r>
              <a:rPr lang="en-IN" sz="1400" dirty="0"/>
              <a:t>  </a:t>
            </a:r>
            <a:r>
              <a:rPr lang="en-IN" sz="1400" dirty="0" err="1"/>
              <a:t>delayMicroseconds</a:t>
            </a:r>
            <a:r>
              <a:rPr lang="en-IN" sz="1400" dirty="0"/>
              <a:t>(10);</a:t>
            </a:r>
          </a:p>
          <a:p>
            <a:pPr marL="0" indent="0">
              <a:buNone/>
            </a:pPr>
            <a:r>
              <a:rPr lang="en-IN" sz="1400" dirty="0"/>
              <a:t>    </a:t>
            </a:r>
            <a:r>
              <a:rPr lang="en-IN" sz="1400" dirty="0" err="1"/>
              <a:t>digitalWrite</a:t>
            </a:r>
            <a:r>
              <a:rPr lang="en-IN" sz="1400" dirty="0"/>
              <a:t>( </a:t>
            </a:r>
            <a:r>
              <a:rPr lang="en-IN" sz="1400" dirty="0" err="1"/>
              <a:t>fronttrig</a:t>
            </a:r>
            <a:r>
              <a:rPr lang="en-IN" sz="1400" dirty="0"/>
              <a:t>, LOW);  </a:t>
            </a:r>
          </a:p>
          <a:p>
            <a:pPr marL="0" indent="0">
              <a:buNone/>
            </a:pPr>
            <a:r>
              <a:rPr lang="en-IN" sz="1400" dirty="0" err="1"/>
              <a:t>frontduration</a:t>
            </a:r>
            <a:r>
              <a:rPr lang="en-IN" sz="1400" dirty="0"/>
              <a:t>=</a:t>
            </a:r>
            <a:r>
              <a:rPr lang="en-IN" sz="1400" dirty="0" err="1"/>
              <a:t>pulseIn</a:t>
            </a:r>
            <a:r>
              <a:rPr lang="en-IN" sz="1400" dirty="0"/>
              <a:t>(</a:t>
            </a:r>
            <a:r>
              <a:rPr lang="en-IN" sz="1400" dirty="0" err="1"/>
              <a:t>frontecho,HIGH</a:t>
            </a:r>
            <a:r>
              <a:rPr lang="en-IN" sz="1400" dirty="0"/>
              <a:t>);</a:t>
            </a:r>
          </a:p>
          <a:p>
            <a:pPr marL="0" indent="0">
              <a:buNone/>
            </a:pPr>
            <a:r>
              <a:rPr lang="en-IN" sz="1400" dirty="0" err="1"/>
              <a:t>frontdistance</a:t>
            </a:r>
            <a:r>
              <a:rPr lang="en-IN" sz="1400" dirty="0"/>
              <a:t>=</a:t>
            </a:r>
            <a:r>
              <a:rPr lang="en-IN" sz="1400" dirty="0" err="1"/>
              <a:t>frontduration</a:t>
            </a:r>
            <a:r>
              <a:rPr lang="en-IN" sz="1400" dirty="0"/>
              <a:t>*0.034/2;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sz="1400" dirty="0"/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171987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863" y="277380"/>
            <a:ext cx="4424289" cy="6342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//Now the comparison and communication with smartphone part </a:t>
            </a:r>
          </a:p>
          <a:p>
            <a:pPr marL="0" indent="0">
              <a:buNone/>
            </a:pPr>
            <a:r>
              <a:rPr lang="en-IN" dirty="0"/>
              <a:t>if(</a:t>
            </a:r>
            <a:r>
              <a:rPr lang="en-IN" dirty="0" err="1"/>
              <a:t>frontdistance</a:t>
            </a:r>
            <a:r>
              <a:rPr lang="en-IN" dirty="0"/>
              <a:t>&lt;15 &amp;&amp; </a:t>
            </a:r>
            <a:r>
              <a:rPr lang="en-IN" dirty="0" err="1"/>
              <a:t>rightdistance</a:t>
            </a:r>
            <a:r>
              <a:rPr lang="en-IN" dirty="0"/>
              <a:t>&lt;15) //I set it as 15 cm, you can change it if you want to.</a:t>
            </a:r>
          </a:p>
          <a:p>
            <a:pPr marL="0" indent="0">
              <a:buNone/>
            </a:pPr>
            <a:r>
              <a:rPr lang="en-IN" dirty="0"/>
              <a:t>{      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Terminal.println</a:t>
            </a:r>
            <a:r>
              <a:rPr lang="en-IN" dirty="0"/>
              <a:t>("Go Left");//Just to check you can remove this line if you don't like it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TextToSpeech.say</a:t>
            </a:r>
            <a:r>
              <a:rPr lang="en-IN" dirty="0"/>
              <a:t>("Go Left");</a:t>
            </a:r>
          </a:p>
          <a:p>
            <a:pPr marL="0" indent="0">
              <a:buNone/>
            </a:pPr>
            <a:r>
              <a:rPr lang="en-IN" dirty="0"/>
              <a:t>  delay(1000); //This delay is for the "Go Left" to be read out slowly completely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08079" y="277379"/>
            <a:ext cx="4261679" cy="64582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if(</a:t>
            </a:r>
            <a:r>
              <a:rPr lang="en-IN" dirty="0" err="1"/>
              <a:t>frontdistance</a:t>
            </a:r>
            <a:r>
              <a:rPr lang="en-IN" dirty="0"/>
              <a:t>&lt;15 &amp;&amp; </a:t>
            </a:r>
            <a:r>
              <a:rPr lang="en-IN" dirty="0" err="1"/>
              <a:t>rightdistance</a:t>
            </a:r>
            <a:r>
              <a:rPr lang="en-IN" dirty="0"/>
              <a:t>&gt;15)</a:t>
            </a:r>
          </a:p>
          <a:p>
            <a:pPr marL="0" indent="0">
              <a:buNone/>
            </a:pPr>
            <a:r>
              <a:rPr lang="en-IN" dirty="0"/>
              <a:t>{     </a:t>
            </a:r>
            <a:r>
              <a:rPr lang="en-IN" dirty="0" err="1"/>
              <a:t>Terminal.println</a:t>
            </a:r>
            <a:r>
              <a:rPr lang="en-IN" dirty="0"/>
              <a:t>("Go right");</a:t>
            </a:r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TextToSpeech.say</a:t>
            </a:r>
            <a:r>
              <a:rPr lang="en-IN" dirty="0"/>
              <a:t>("Go right");</a:t>
            </a:r>
          </a:p>
          <a:p>
            <a:pPr marL="0" indent="0">
              <a:buNone/>
            </a:pPr>
            <a:r>
              <a:rPr lang="en-IN" dirty="0"/>
              <a:t>  delay(1000);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if(</a:t>
            </a:r>
            <a:r>
              <a:rPr lang="en-IN" dirty="0" err="1"/>
              <a:t>frontdistance</a:t>
            </a:r>
            <a:r>
              <a:rPr lang="en-IN" dirty="0"/>
              <a:t>&gt;15 &amp;&amp; </a:t>
            </a:r>
            <a:r>
              <a:rPr lang="en-IN" dirty="0" err="1"/>
              <a:t>rightdistance</a:t>
            </a:r>
            <a:r>
              <a:rPr lang="en-IN" dirty="0"/>
              <a:t>&lt;15)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Terminal.println</a:t>
            </a:r>
            <a:r>
              <a:rPr lang="en-IN" dirty="0"/>
              <a:t>("on your right");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TextToSpeech.say</a:t>
            </a:r>
            <a:r>
              <a:rPr lang="en-IN" dirty="0"/>
              <a:t>("move forward");</a:t>
            </a:r>
          </a:p>
          <a:p>
            <a:pPr marL="0" indent="0">
              <a:buNone/>
            </a:pPr>
            <a:r>
              <a:rPr lang="en-IN" dirty="0"/>
              <a:t>    delay(1000);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768489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201</TotalTime>
  <Words>740</Words>
  <Application>Microsoft Office PowerPoint</Application>
  <PresentationFormat>Custom</PresentationFormat>
  <Paragraphs>136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Facet</vt:lpstr>
      <vt:lpstr>Smart Wearables – Future Shoes</vt:lpstr>
      <vt:lpstr>Agenda</vt:lpstr>
      <vt:lpstr>About me</vt:lpstr>
      <vt:lpstr>Motivation </vt:lpstr>
      <vt:lpstr>Project Brief</vt:lpstr>
      <vt:lpstr>Project Circuit / Architecture</vt:lpstr>
      <vt:lpstr>Code for the Project</vt:lpstr>
      <vt:lpstr>Slide 8</vt:lpstr>
      <vt:lpstr>Slide 9</vt:lpstr>
      <vt:lpstr>List of Components used in this project</vt:lpstr>
      <vt:lpstr>Demo</vt:lpstr>
      <vt:lpstr>The Future Enhancement </vt:lpstr>
      <vt:lpstr>Appendix  Description about the components used in project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shoe</dc:title>
  <dc:creator>lenovoi7</dc:creator>
  <cp:lastModifiedBy>Admin</cp:lastModifiedBy>
  <cp:revision>37</cp:revision>
  <dcterms:created xsi:type="dcterms:W3CDTF">2016-11-02T07:41:28Z</dcterms:created>
  <dcterms:modified xsi:type="dcterms:W3CDTF">2016-11-06T07:28:13Z</dcterms:modified>
</cp:coreProperties>
</file>