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66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56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851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65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0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895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253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21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8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9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9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12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3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6C3E-E9E4-4997-8262-4EB3ADF464BC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829F-55D6-4CEA-BAAA-B8305FE4A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98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817" y="1520561"/>
            <a:ext cx="4842489" cy="2754635"/>
          </a:xfrm>
        </p:spPr>
        <p:txBody>
          <a:bodyPr/>
          <a:lstStyle/>
          <a:p>
            <a:pPr algn="l"/>
            <a:r>
              <a:rPr lang="pt-BR" b="1" dirty="0" smtClean="0">
                <a:latin typeface="Arial Black" panose="020B0A04020102020204" pitchFamily="34" charset="0"/>
              </a:rPr>
              <a:t>Criptografia</a:t>
            </a:r>
            <a:br>
              <a:rPr lang="pt-BR" b="1" dirty="0" smtClean="0">
                <a:latin typeface="Arial Black" panose="020B0A04020102020204" pitchFamily="34" charset="0"/>
              </a:rPr>
            </a:br>
            <a:r>
              <a:rPr lang="pt-BR" b="1" dirty="0" smtClean="0">
                <a:latin typeface="Arial Black" panose="020B0A04020102020204" pitchFamily="34" charset="0"/>
              </a:rPr>
              <a:t>AVLC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0129" y="5134233"/>
            <a:ext cx="4151871" cy="1723767"/>
          </a:xfrm>
        </p:spPr>
        <p:txBody>
          <a:bodyPr>
            <a:normAutofit/>
          </a:bodyPr>
          <a:lstStyle/>
          <a:p>
            <a:r>
              <a:rPr lang="pt-BR" dirty="0" smtClean="0"/>
              <a:t>Projeto feito por :</a:t>
            </a:r>
            <a:br>
              <a:rPr lang="pt-BR" dirty="0" smtClean="0"/>
            </a:br>
            <a:r>
              <a:rPr lang="pt-BR" dirty="0" smtClean="0"/>
              <a:t>Gabriel Teixeira ~</a:t>
            </a:r>
            <a:r>
              <a:rPr lang="pt-BR" b="1" u="sng" dirty="0" err="1" smtClean="0"/>
              <a:t>gtsa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João Pedro ~ </a:t>
            </a:r>
            <a:r>
              <a:rPr lang="pt-BR" b="1" u="sng" dirty="0" err="1" smtClean="0"/>
              <a:t>jpgj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Vitor Souza ~ </a:t>
            </a:r>
            <a:r>
              <a:rPr lang="pt-BR" b="1" u="sng" dirty="0" smtClean="0"/>
              <a:t>vss2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Lucas Vinicius ~ </a:t>
            </a:r>
            <a:r>
              <a:rPr lang="pt-BR" b="1" u="sng" dirty="0" err="1" smtClean="0"/>
              <a:t>lvjs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35182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O que é criptografia?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679315"/>
          </a:xfrm>
        </p:spPr>
        <p:txBody>
          <a:bodyPr/>
          <a:lstStyle/>
          <a:p>
            <a:r>
              <a:rPr lang="pt-BR" sz="3200" dirty="0"/>
              <a:t>Por definição</a:t>
            </a:r>
            <a:r>
              <a:rPr lang="pt-BR" dirty="0"/>
              <a:t>: “</a:t>
            </a:r>
            <a:r>
              <a:rPr lang="pt-BR" i="1" dirty="0"/>
              <a:t>conjunto de princípios e técnicas empr. para cifrar a escrita, torná-la ininteligível para os que não tenham acesso às convenções combinadas; criptologia</a:t>
            </a:r>
            <a:r>
              <a:rPr lang="pt-BR" b="1" i="1" dirty="0"/>
              <a:t>.”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Fonte: Tio Google.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97460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 que é criptografia?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3"/>
            <a:ext cx="9342220" cy="1589668"/>
          </a:xfrm>
        </p:spPr>
        <p:txBody>
          <a:bodyPr/>
          <a:lstStyle/>
          <a:p>
            <a:r>
              <a:rPr lang="pt-BR" sz="3200" dirty="0" smtClean="0"/>
              <a:t>Por definição</a:t>
            </a:r>
            <a:r>
              <a:rPr lang="pt-BR" dirty="0" smtClean="0"/>
              <a:t>: “</a:t>
            </a:r>
            <a:r>
              <a:rPr lang="pt-BR" i="1" dirty="0" smtClean="0"/>
              <a:t>conjunto </a:t>
            </a:r>
            <a:r>
              <a:rPr lang="pt-BR" i="1" dirty="0"/>
              <a:t>de princípios e técnicas empr. para cifrar a escrita, torná-la ininteligível para os que não tenham acesso às convenções combinadas; criptologia</a:t>
            </a:r>
            <a:r>
              <a:rPr lang="pt-BR" b="1" i="1" dirty="0" smtClean="0"/>
              <a:t>.”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Fonte: Tio Google.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736" y="4152249"/>
            <a:ext cx="9538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De modo informal : D</a:t>
            </a:r>
            <a:r>
              <a:rPr lang="pt-BR" sz="2400" dirty="0" smtClean="0"/>
              <a:t>eixar uma mensagem ilegível para todos, exceto o público alvo.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6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O que é criptografia?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54802"/>
            <a:ext cx="9613861" cy="1679316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/>
              <a:t>Cifrar : </a:t>
            </a:r>
            <a:r>
              <a:rPr lang="pt-BR" sz="2800" dirty="0" smtClean="0"/>
              <a:t>Também conhecido como criptografar, é o processo de converter um texto comum em cifrado.</a:t>
            </a:r>
            <a:br>
              <a:rPr lang="pt-BR" sz="2800" dirty="0" smtClean="0"/>
            </a:br>
            <a:r>
              <a:rPr lang="pt-BR" sz="2800" dirty="0" smtClean="0"/>
              <a:t>Seu processo inverso se chama decifrar.</a:t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4699" y="3729318"/>
            <a:ext cx="95294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 cifra mais comum existente é a substituição direta, onde se troca uma letra por outra do alfabeto.</a:t>
            </a:r>
            <a:br>
              <a:rPr lang="pt-BR" sz="2800" dirty="0" smtClean="0"/>
            </a:br>
            <a:r>
              <a:rPr lang="pt-BR" sz="2800" dirty="0" smtClean="0"/>
              <a:t>A = D</a:t>
            </a:r>
            <a:br>
              <a:rPr lang="pt-BR" sz="2800" dirty="0" smtClean="0"/>
            </a:br>
            <a:r>
              <a:rPr lang="pt-BR" sz="2800" dirty="0" smtClean="0"/>
              <a:t>B =E</a:t>
            </a:r>
            <a:br>
              <a:rPr lang="pt-BR" sz="2800" dirty="0" smtClean="0"/>
            </a:br>
            <a:r>
              <a:rPr lang="pt-BR" sz="2800" dirty="0" smtClean="0"/>
              <a:t>. . .</a:t>
            </a:r>
            <a:br>
              <a:rPr lang="pt-BR" sz="2800" dirty="0" smtClean="0"/>
            </a:br>
            <a:r>
              <a:rPr lang="pt-BR" sz="2800" dirty="0" smtClean="0"/>
              <a:t>Y = B</a:t>
            </a:r>
            <a:br>
              <a:rPr lang="pt-BR" sz="2800" dirty="0" smtClean="0"/>
            </a:br>
            <a:r>
              <a:rPr lang="pt-BR" sz="2800" dirty="0" smtClean="0"/>
              <a:t>Z = C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849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Cifras de Hill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Perante a facilidade de quebrar o código de substituição direta, foram pensadas outras formas de formular uma mensagem criptografada.</a:t>
            </a:r>
            <a:r>
              <a:rPr lang="pt-BR" sz="3200" dirty="0"/>
              <a:t> </a:t>
            </a:r>
            <a:r>
              <a:rPr lang="pt-BR" sz="3200" dirty="0" smtClean="0"/>
              <a:t>Uma delas é a “Cifras de Hill”, da qual utiliza sistema matricial para a realização de sua cifra.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73767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Cifras de Hill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10023538" cy="396531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Baseia em 4 passos:</a:t>
            </a:r>
          </a:p>
          <a:p>
            <a:r>
              <a:rPr lang="pt-BR" sz="3200" dirty="0" smtClean="0"/>
              <a:t>1 – Escolher uma matriz.</a:t>
            </a:r>
            <a:endParaRPr lang="pt-BR" sz="3200" dirty="0"/>
          </a:p>
          <a:p>
            <a:r>
              <a:rPr lang="pt-BR" sz="3200" dirty="0" smtClean="0"/>
              <a:t>2 – Agrupar as letras em pares, e completando com letra fictícia caso necessário.</a:t>
            </a:r>
          </a:p>
          <a:p>
            <a:r>
              <a:rPr lang="pt-BR" sz="3200" dirty="0" smtClean="0"/>
              <a:t>3 – Converter pares de letras em Vetor-Coluna.</a:t>
            </a:r>
          </a:p>
          <a:p>
            <a:r>
              <a:rPr lang="pt-BR" sz="3200" dirty="0" smtClean="0"/>
              <a:t>4 – Realizar conversão.~</a:t>
            </a:r>
            <a:br>
              <a:rPr lang="pt-BR" sz="3200" dirty="0" smtClean="0"/>
            </a:br>
            <a:r>
              <a:rPr lang="pt-BR" sz="3200" dirty="0" smtClean="0"/>
              <a:t>(A conversão utiliza de </a:t>
            </a:r>
            <a:r>
              <a:rPr lang="pt-BR" sz="3200" dirty="0" smtClean="0"/>
              <a:t>Aritmética </a:t>
            </a:r>
            <a:r>
              <a:rPr lang="pt-BR" sz="3200" dirty="0" smtClean="0"/>
              <a:t>Modular)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614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Decifrando cifras </a:t>
            </a:r>
            <a:r>
              <a:rPr lang="pt-BR" sz="4800" dirty="0"/>
              <a:t>de Hill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4526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653553" y="726140"/>
            <a:ext cx="69492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latin typeface="Arial Black" panose="020B0A04020102020204" pitchFamily="34" charset="0"/>
              </a:rPr>
              <a:t>Muito obrigado pela </a:t>
            </a:r>
            <a:br>
              <a:rPr lang="pt-BR" sz="8000" dirty="0" smtClean="0">
                <a:latin typeface="Arial Black" panose="020B0A04020102020204" pitchFamily="34" charset="0"/>
              </a:rPr>
            </a:br>
            <a:r>
              <a:rPr lang="pt-BR" sz="8000" dirty="0" smtClean="0">
                <a:latin typeface="Arial Black" panose="020B0A04020102020204" pitchFamily="34" charset="0"/>
              </a:rPr>
              <a:t>atenção</a:t>
            </a:r>
            <a:endParaRPr lang="pt-BR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85</TotalTime>
  <Words>230</Words>
  <Application>Microsoft Office PowerPoint</Application>
  <PresentationFormat>Personalizar</PresentationFormat>
  <Paragraphs>20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Berlim</vt:lpstr>
      <vt:lpstr>Criptografia AVLC</vt:lpstr>
      <vt:lpstr>O que é criptografia?</vt:lpstr>
      <vt:lpstr>O que é criptografia?</vt:lpstr>
      <vt:lpstr>O que é criptografia?</vt:lpstr>
      <vt:lpstr>Cifras de Hill</vt:lpstr>
      <vt:lpstr>Cifras de Hill</vt:lpstr>
      <vt:lpstr>Decifrando cifras de Hill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Criptografia AVLC</dc:title>
  <dc:creator>Death Angel</dc:creator>
  <cp:lastModifiedBy>Gabriel Teixeira Soares de Almeida</cp:lastModifiedBy>
  <cp:revision>11</cp:revision>
  <dcterms:created xsi:type="dcterms:W3CDTF">2017-12-05T00:09:47Z</dcterms:created>
  <dcterms:modified xsi:type="dcterms:W3CDTF">2017-12-05T10:46:46Z</dcterms:modified>
</cp:coreProperties>
</file>