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7" r:id="rId10"/>
    <p:sldId id="262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16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25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73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0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95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0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36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1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3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88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0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96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1CB574-F683-47A9-A101-035C8EE85AE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7918B7-8844-4C65-9140-BA3ACBB01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9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6913B-6984-40B7-A1EF-29A5C6C6A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ru-RU" dirty="0"/>
              <a:t>и </a:t>
            </a:r>
            <a:r>
              <a:rPr lang="en-US" dirty="0"/>
              <a:t>JWT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DD1D22-A6F7-493E-BBF1-EB01E613C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10</a:t>
            </a:r>
          </a:p>
        </p:txBody>
      </p:sp>
    </p:spTree>
    <p:extLst>
      <p:ext uri="{BB962C8B-B14F-4D97-AF65-F5344CB8AC3E}">
        <p14:creationId xmlns:p14="http://schemas.microsoft.com/office/powerpoint/2010/main" val="371485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2C1AA-D5A7-4332-8214-4BED4938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интерфейсы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C5EEB1-B8D7-4CFE-B401-DC61CCD9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72" y="1893376"/>
            <a:ext cx="5484288" cy="14659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BDE5B6-5006-45AB-B0AE-C49AB2BC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272" y="3847744"/>
            <a:ext cx="5484288" cy="17113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6498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B38FB-BAA4-40E7-9574-37868B23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Определим класс JwtGenerator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4A8A29-DDB5-4017-A9E6-59383F95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68" y="643463"/>
            <a:ext cx="6314852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8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F8E2F-7F08-499D-B3CF-7AEEF023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ru-RU" dirty="0"/>
              <a:t>А так же метод </a:t>
            </a:r>
            <a:r>
              <a:rPr lang="en-US" dirty="0" err="1"/>
              <a:t>GenerateJwt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3F62B6-4A3A-4550-9988-BD9C5C86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795326"/>
            <a:ext cx="9878518" cy="60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3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581C2-3F18-41E3-BA21-BF15C949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И класс AuthService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554DE8-4250-49F6-8B6E-FB63C180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59" y="643463"/>
            <a:ext cx="9995070" cy="32495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6854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CBD965-5F61-41C3-B68B-D076F903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77" y="-17831"/>
            <a:ext cx="9144000" cy="68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9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B82A1-CFC6-45A1-B2D0-3BA3009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Добавим конфигурацию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B2FD9-E4BA-4535-8FA4-997092A5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97" y="1045325"/>
            <a:ext cx="9249805" cy="58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98E5-740F-4951-BA12-027A3C67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ru-RU" dirty="0"/>
              <a:t>И добавим в </a:t>
            </a:r>
            <a:r>
              <a:rPr lang="en-US" dirty="0"/>
              <a:t>Startup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A5C626-F0EF-44A1-8423-1874CDD4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47" y="1729887"/>
            <a:ext cx="9473906" cy="26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5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C06F5-577F-400B-B99D-54FA0BF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 так же напишем контроллер для регистрации и входа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9F9F8-2138-4915-AEE9-C4323647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22" y="970450"/>
            <a:ext cx="6858156" cy="5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0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EEBDF1-2CF7-4340-BE6E-E3F16B7A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18" y="189251"/>
            <a:ext cx="10570564" cy="60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2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BAB08-7225-4548-95F4-6113A170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Добавим класс формы входа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757275-BEAB-40B6-84C8-39AC6709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23" y="1927889"/>
            <a:ext cx="7056585" cy="2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8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hristianengvall.se/wp-content/uploads/2015/11/jwt-json-web-token.png">
            <a:extLst>
              <a:ext uri="{FF2B5EF4-FFF2-40B4-BE49-F238E27FC236}">
                <a16:creationId xmlns:a16="http://schemas.microsoft.com/office/drawing/2014/main" id="{4499394B-11AB-403D-B325-6F2346775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r="1345" b="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81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2B266-1692-4C69-AED1-A3C7FFF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Подправил конфигурацию Identity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94D3B7-F9C6-4F45-BCF3-7272B79FF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51" y="590163"/>
            <a:ext cx="6559517" cy="38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7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E9194-4165-4D49-9811-3677BD10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4633"/>
            <a:ext cx="10353762" cy="970450"/>
          </a:xfrm>
        </p:spPr>
        <p:txBody>
          <a:bodyPr/>
          <a:lstStyle/>
          <a:p>
            <a:r>
              <a:rPr lang="ru-RU" dirty="0"/>
              <a:t>И создаем контроллер для тестов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0E72EB-995B-408A-8B01-071B722F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59" y="931966"/>
            <a:ext cx="4980482" cy="55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DC18A-7023-4CB4-BD68-29B7C3CF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Регистрируемся и получаем токен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673ACF-168C-48CC-8354-34AE6E36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290637"/>
            <a:ext cx="97726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3ABB4-7C76-4A02-B19F-9C8CAC1B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Токен отсылается следующим образом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91BF08-DF72-4A71-A71D-33702A93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7289"/>
            <a:ext cx="12148670" cy="1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2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2D34E-63B6-4704-8EC8-C5C501E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 запросе к </a:t>
            </a:r>
            <a:r>
              <a:rPr lang="en-US" dirty="0" err="1"/>
              <a:t>api</a:t>
            </a:r>
            <a:r>
              <a:rPr lang="en-US" dirty="0"/>
              <a:t>/values/user</a:t>
            </a:r>
            <a:r>
              <a:rPr lang="ru-RU" dirty="0"/>
              <a:t>, получаем код 403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2A58E8-3AAB-4D5A-8728-5B620930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286000"/>
            <a:ext cx="9791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6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5F57E-DCBC-4C6E-891C-563603BA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 запросе к </a:t>
            </a:r>
            <a:r>
              <a:rPr lang="en-US" dirty="0" err="1"/>
              <a:t>api</a:t>
            </a:r>
            <a:r>
              <a:rPr lang="en-US" dirty="0"/>
              <a:t>/values/admin </a:t>
            </a:r>
            <a:r>
              <a:rPr lang="ru-RU" dirty="0"/>
              <a:t>и </a:t>
            </a:r>
            <a:r>
              <a:rPr lang="en-US" dirty="0" err="1"/>
              <a:t>api</a:t>
            </a:r>
            <a:r>
              <a:rPr lang="en-US" dirty="0"/>
              <a:t>/values/auth </a:t>
            </a:r>
            <a:r>
              <a:rPr lang="ru-RU" dirty="0"/>
              <a:t>получаем 200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6C0624-DF64-4221-9770-86B589F95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357437"/>
            <a:ext cx="9705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2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DD208-FE22-4FD3-84A1-A54236E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Расшифровать токен можно на сайте </a:t>
            </a:r>
            <a:r>
              <a:rPr lang="en-US" dirty="0"/>
              <a:t>jwt.io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51B255-B8CE-4829-A8A2-8A5ECA9D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708878"/>
            <a:ext cx="9553575" cy="47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qlIFmv5Z5DU/maxresdefault.jpg">
            <a:extLst>
              <a:ext uri="{FF2B5EF4-FFF2-40B4-BE49-F238E27FC236}">
                <a16:creationId xmlns:a16="http://schemas.microsoft.com/office/drawing/2014/main" id="{B11B464E-83B2-4BD0-96B8-630FBCE2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bs.twimg.com/media/DjhFOaYVsAAf1JT.jpg">
            <a:extLst>
              <a:ext uri="{FF2B5EF4-FFF2-40B4-BE49-F238E27FC236}">
                <a16:creationId xmlns:a16="http://schemas.microsoft.com/office/drawing/2014/main" id="{4484B06F-95DF-4C93-A06B-A26ED6AF4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2" b="1112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64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4A4A6-6B39-4388-8C27-6BB6FE91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свойство </a:t>
            </a:r>
            <a:r>
              <a:rPr lang="en-US" dirty="0"/>
              <a:t>“</a:t>
            </a:r>
            <a:r>
              <a:rPr lang="ru-RU" dirty="0"/>
              <a:t>Пароль</a:t>
            </a:r>
            <a:r>
              <a:rPr lang="en-US" dirty="0"/>
              <a:t>”</a:t>
            </a:r>
            <a:r>
              <a:rPr lang="ru-RU" dirty="0"/>
              <a:t> в </a:t>
            </a:r>
            <a:r>
              <a:rPr lang="en-US" dirty="0" err="1"/>
              <a:t>UserDto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35B0FB-FAF2-4322-9C34-52362F9E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677" y="2163881"/>
            <a:ext cx="5626645" cy="37002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357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C2B97-90E9-465F-9CCC-160BBC1A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Добавим новый подпроект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77F1AE-4878-4C78-84C6-7E4F83F3D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97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8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F295E-BC49-4CE8-A00E-2236A7C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/>
          <a:lstStyle/>
          <a:p>
            <a:r>
              <a:rPr lang="ru-RU" dirty="0"/>
              <a:t>Библиотеки, которые понадобятся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B33F1-B390-4EA5-8E7A-5505AFD0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System.IdentityModel.Tokens.Jwt</a:t>
            </a:r>
            <a:endParaRPr lang="en-US" dirty="0"/>
          </a:p>
          <a:p>
            <a:r>
              <a:rPr lang="en-US" dirty="0" err="1"/>
              <a:t>Microsoft.IdentityModel.Tokens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1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DFBB-7124-4417-900E-24756154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6"/>
            <a:ext cx="9440034" cy="14246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А </a:t>
            </a:r>
            <a:r>
              <a:rPr lang="en-US" sz="4800" dirty="0" err="1"/>
              <a:t>так</a:t>
            </a:r>
            <a:r>
              <a:rPr lang="en-US" sz="4800" dirty="0"/>
              <a:t> </a:t>
            </a:r>
            <a:r>
              <a:rPr lang="en-US" sz="4800" dirty="0" err="1"/>
              <a:t>же</a:t>
            </a:r>
            <a:r>
              <a:rPr lang="en-US" sz="4800" dirty="0"/>
              <a:t> </a:t>
            </a:r>
            <a:r>
              <a:rPr lang="en-US" sz="4800" dirty="0" err="1"/>
              <a:t>обновим</a:t>
            </a:r>
            <a:r>
              <a:rPr lang="en-US" sz="4800" dirty="0"/>
              <a:t> </a:t>
            </a:r>
            <a:r>
              <a:rPr lang="en-US" sz="4800" dirty="0" err="1"/>
              <a:t>appsettings.json</a:t>
            </a:r>
            <a:br>
              <a:rPr lang="en-US" sz="4800" dirty="0"/>
            </a:br>
            <a:r>
              <a:rPr lang="en-US" sz="4800" dirty="0"/>
              <a:t>(Key</a:t>
            </a:r>
            <a:r>
              <a:rPr lang="ru-RU" sz="4800" dirty="0"/>
              <a:t> задан </a:t>
            </a:r>
            <a:r>
              <a:rPr lang="ru-RU" sz="4800" dirty="0" err="1"/>
              <a:t>рандомными</a:t>
            </a:r>
            <a:r>
              <a:rPr lang="ru-RU" sz="4800" dirty="0"/>
              <a:t> нажатиями по клавиатуре</a:t>
            </a:r>
            <a:r>
              <a:rPr lang="en-US" sz="4800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6C768D-12D0-4910-9518-95158F41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66" y="643463"/>
            <a:ext cx="10154855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1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chsakell.files.wordpress.com/2018/04/aspnet-core-identity-08.png?w=700">
            <a:extLst>
              <a:ext uri="{FF2B5EF4-FFF2-40B4-BE49-F238E27FC236}">
                <a16:creationId xmlns:a16="http://schemas.microsoft.com/office/drawing/2014/main" id="{32452003-6163-4918-A8A1-DCA7E03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9284" y="643467"/>
            <a:ext cx="825343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122</Words>
  <Application>Microsoft Office PowerPoint</Application>
  <PresentationFormat>Широкоэкранный</PresentationFormat>
  <Paragraphs>23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Calisto MT</vt:lpstr>
      <vt:lpstr>Wingdings 2</vt:lpstr>
      <vt:lpstr>Сланец</vt:lpstr>
      <vt:lpstr>Identity и JWT</vt:lpstr>
      <vt:lpstr>Презентация PowerPoint</vt:lpstr>
      <vt:lpstr>Презентация PowerPoint</vt:lpstr>
      <vt:lpstr>Презентация PowerPoint</vt:lpstr>
      <vt:lpstr>Добавим свойство “Пароль” в UserDto</vt:lpstr>
      <vt:lpstr>Добавим новый подпроект</vt:lpstr>
      <vt:lpstr>Библиотеки, которые понадобятся </vt:lpstr>
      <vt:lpstr>А так же обновим appsettings.json (Key задан рандомными нажатиями по клавиатуре)</vt:lpstr>
      <vt:lpstr>Презентация PowerPoint</vt:lpstr>
      <vt:lpstr>Добавим интерфейсы</vt:lpstr>
      <vt:lpstr>Определим класс JwtGenerator</vt:lpstr>
      <vt:lpstr>А так же метод GenerateJwt</vt:lpstr>
      <vt:lpstr>И класс AuthService</vt:lpstr>
      <vt:lpstr>Презентация PowerPoint</vt:lpstr>
      <vt:lpstr>Добавим конфигурацию</vt:lpstr>
      <vt:lpstr>И добавим в Startup</vt:lpstr>
      <vt:lpstr>А так же напишем контроллер для регистрации и входа</vt:lpstr>
      <vt:lpstr>Презентация PowerPoint</vt:lpstr>
      <vt:lpstr>Добавим класс формы входа</vt:lpstr>
      <vt:lpstr>Подправил конфигурацию Identity</vt:lpstr>
      <vt:lpstr>И создаем контроллер для тестов</vt:lpstr>
      <vt:lpstr>Регистрируемся и получаем токен</vt:lpstr>
      <vt:lpstr>Токен отсылается следующим образом</vt:lpstr>
      <vt:lpstr>При запросе к api/values/user, получаем код 403</vt:lpstr>
      <vt:lpstr>При запросе к api/values/admin и api/values/auth получаем 200</vt:lpstr>
      <vt:lpstr>Расшифровать токен можно на сайте jwt.io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и JWT</dc:title>
  <dc:creator>Сахар Владис</dc:creator>
  <cp:lastModifiedBy>Сахар Владис</cp:lastModifiedBy>
  <cp:revision>5</cp:revision>
  <dcterms:created xsi:type="dcterms:W3CDTF">2019-05-15T09:28:03Z</dcterms:created>
  <dcterms:modified xsi:type="dcterms:W3CDTF">2019-05-15T10:14:39Z</dcterms:modified>
</cp:coreProperties>
</file>