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6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1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85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2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51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92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6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5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2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1D391F-5418-4C11-BB72-B20CE5E92828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EB097A-C8F9-4F10-B0D0-19231F1EC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6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F3628-ECF2-4C7A-A31A-3485DC7A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Знакомство с </a:t>
            </a:r>
            <a:r>
              <a:rPr lang="en-US" dirty="0"/>
              <a:t>Identity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F67B0-699E-47D3-B611-DBA303A04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9</a:t>
            </a:r>
          </a:p>
        </p:txBody>
      </p:sp>
    </p:spTree>
    <p:extLst>
      <p:ext uri="{BB962C8B-B14F-4D97-AF65-F5344CB8AC3E}">
        <p14:creationId xmlns:p14="http://schemas.microsoft.com/office/powerpoint/2010/main" val="44058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74A82-C4FE-446C-A96E-C7BA6A4D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 качестве роли используем стандартный класс </a:t>
            </a:r>
            <a:r>
              <a:rPr lang="en-US" dirty="0" err="1"/>
              <a:t>IdentityRole</a:t>
            </a:r>
            <a:r>
              <a:rPr lang="en-US" dirty="0"/>
              <a:t> – </a:t>
            </a:r>
            <a:r>
              <a:rPr lang="ru-RU" dirty="0"/>
              <a:t>его функциональности нам достаточно</a:t>
            </a:r>
          </a:p>
        </p:txBody>
      </p:sp>
    </p:spTree>
    <p:extLst>
      <p:ext uri="{BB962C8B-B14F-4D97-AF65-F5344CB8AC3E}">
        <p14:creationId xmlns:p14="http://schemas.microsoft.com/office/powerpoint/2010/main" val="325813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3A7D-0387-4B9E-9930-EEC84256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Обязательно создаем Dto для User, так как не все данные стоит показывать клиенту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8D214-5121-4FCF-B7B0-58136A72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14" y="1064806"/>
            <a:ext cx="4933935" cy="27828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94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A9C04-162B-4A8A-8FE0-E0296BF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3940"/>
            <a:ext cx="10353762" cy="970450"/>
          </a:xfrm>
        </p:spPr>
        <p:txBody>
          <a:bodyPr/>
          <a:lstStyle/>
          <a:p>
            <a:r>
              <a:rPr lang="ru-RU" dirty="0"/>
              <a:t>А так же конвертер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6B60CF-C428-41FA-8324-94C435D6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8" y="1433512"/>
            <a:ext cx="4420853" cy="4952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D5C51D-187B-415D-BAC9-2079D32A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80" y="2277819"/>
            <a:ext cx="6125620" cy="41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168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68D55-68EB-4110-B620-5899B90E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интерфейсы репозиториев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7C6EA6-715D-4C03-A10F-685D4479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" y="1960258"/>
            <a:ext cx="5143046" cy="4059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F47E7-2AA7-4404-9E47-318E2352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90" y="1960257"/>
            <a:ext cx="6415522" cy="40594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347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CE758-E9A6-4A4B-8171-9D11DBC8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Определим контекст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C918E2-2D10-4C8D-AD7B-4A69AA55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2" y="1667305"/>
            <a:ext cx="10467716" cy="15109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481177-45C7-49C8-AAF3-E1F599AB27AD}"/>
              </a:ext>
            </a:extLst>
          </p:cNvPr>
          <p:cNvSpPr txBox="1">
            <a:spLocks/>
          </p:cNvSpPr>
          <p:nvPr/>
        </p:nvSpPr>
        <p:spPr>
          <a:xfrm>
            <a:off x="765944" y="443324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9295C8-CE7F-4DCB-A72C-CCE338FCBE79}"/>
              </a:ext>
            </a:extLst>
          </p:cNvPr>
          <p:cNvSpPr txBox="1">
            <a:spLocks/>
          </p:cNvSpPr>
          <p:nvPr/>
        </p:nvSpPr>
        <p:spPr>
          <a:xfrm>
            <a:off x="765944" y="406402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DbSet</a:t>
            </a:r>
            <a:r>
              <a:rPr lang="ru-RU" dirty="0"/>
              <a:t> для </a:t>
            </a:r>
            <a:r>
              <a:rPr lang="en-US" dirty="0"/>
              <a:t>User </a:t>
            </a:r>
            <a:r>
              <a:rPr lang="ru-RU" dirty="0"/>
              <a:t>и</a:t>
            </a:r>
            <a:r>
              <a:rPr lang="en-US" dirty="0"/>
              <a:t> Role</a:t>
            </a:r>
            <a:r>
              <a:rPr lang="ru-RU" dirty="0"/>
              <a:t> уже определены в </a:t>
            </a:r>
            <a:r>
              <a:rPr lang="en-US" dirty="0" err="1"/>
              <a:t>IdentityDbContext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41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EAA9E-A9B5-4D85-829C-96AACBAF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контексте определим начальные значения для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6FA37-3AD5-43EB-8E09-CD92DA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88" y="1785937"/>
            <a:ext cx="6064024" cy="42958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5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7890-C4B5-40DC-99C0-416A116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Определим класс репозитория для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2B7D41-7021-463C-8181-ED1F662F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67" y="643463"/>
            <a:ext cx="6600654" cy="32495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93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915CA-F28F-4190-A695-A0169AE2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140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методы </a:t>
            </a:r>
            <a:r>
              <a:rPr lang="en-US" dirty="0" err="1"/>
              <a:t>UserManager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93B96-A186-4129-8FF1-7D63C6C6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17" y="1391254"/>
            <a:ext cx="10353762" cy="51255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effectLst/>
              </a:rPr>
              <a:t>ChangePasswordAsync</a:t>
            </a:r>
            <a:r>
              <a:rPr lang="en-US" b="1" dirty="0">
                <a:effectLst/>
              </a:rPr>
              <a:t>(user, old, new)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изменяет пароль пользователя</a:t>
            </a:r>
          </a:p>
          <a:p>
            <a:r>
              <a:rPr lang="en-US" b="1" dirty="0" err="1">
                <a:effectLst/>
              </a:rPr>
              <a:t>CreateAsync</a:t>
            </a:r>
            <a:r>
              <a:rPr lang="en-US" b="1" dirty="0">
                <a:effectLst/>
              </a:rPr>
              <a:t>(user)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создает нового пользователя</a:t>
            </a:r>
          </a:p>
          <a:p>
            <a:r>
              <a:rPr lang="en-US" b="1" dirty="0" err="1">
                <a:effectLst/>
              </a:rPr>
              <a:t>DeleteAsync</a:t>
            </a:r>
            <a:r>
              <a:rPr lang="en-US" b="1" dirty="0">
                <a:effectLst/>
              </a:rPr>
              <a:t>(user)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удаляет пользователя</a:t>
            </a:r>
          </a:p>
          <a:p>
            <a:r>
              <a:rPr lang="en-US" b="1" dirty="0" err="1">
                <a:effectLst/>
              </a:rPr>
              <a:t>FindByIdAsync</a:t>
            </a:r>
            <a:r>
              <a:rPr lang="en-US" b="1" dirty="0">
                <a:effectLst/>
              </a:rPr>
              <a:t>(id)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ищет пользователя по </a:t>
            </a:r>
            <a:r>
              <a:rPr lang="en-US" dirty="0">
                <a:effectLst/>
              </a:rPr>
              <a:t>id</a:t>
            </a:r>
          </a:p>
          <a:p>
            <a:r>
              <a:rPr lang="en-US" b="1" dirty="0" err="1">
                <a:effectLst/>
              </a:rPr>
              <a:t>FindByEmailAsync</a:t>
            </a:r>
            <a:r>
              <a:rPr lang="en-US" b="1" dirty="0">
                <a:effectLst/>
              </a:rPr>
              <a:t>(email)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ищет пользователя по </a:t>
            </a:r>
            <a:r>
              <a:rPr lang="en-US" dirty="0">
                <a:effectLst/>
              </a:rPr>
              <a:t>email</a:t>
            </a:r>
          </a:p>
          <a:p>
            <a:r>
              <a:rPr lang="en-US" b="1" dirty="0" err="1">
                <a:effectLst/>
              </a:rPr>
              <a:t>FindByNameAsync</a:t>
            </a:r>
            <a:r>
              <a:rPr lang="en-US" b="1" dirty="0">
                <a:effectLst/>
              </a:rPr>
              <a:t>(name)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ищет пользователя по нику</a:t>
            </a:r>
          </a:p>
          <a:p>
            <a:r>
              <a:rPr lang="en-US" b="1" dirty="0" err="1">
                <a:effectLst/>
              </a:rPr>
              <a:t>UpdateAsync</a:t>
            </a:r>
            <a:r>
              <a:rPr lang="en-US" b="1" dirty="0">
                <a:effectLst/>
              </a:rPr>
              <a:t>(user)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обновляет пользователя</a:t>
            </a:r>
          </a:p>
          <a:p>
            <a:r>
              <a:rPr lang="en-US" b="1" dirty="0">
                <a:effectLst/>
              </a:rPr>
              <a:t>Users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возвращает всех пользователей</a:t>
            </a:r>
          </a:p>
          <a:p>
            <a:r>
              <a:rPr lang="en-US" b="1" dirty="0" err="1">
                <a:effectLst/>
              </a:rPr>
              <a:t>AddToRoleAsync</a:t>
            </a:r>
            <a:r>
              <a:rPr lang="en-US" b="1" dirty="0">
                <a:effectLst/>
              </a:rPr>
              <a:t>(user, role)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добавляет для пользователя </a:t>
            </a:r>
            <a:r>
              <a:rPr lang="en-US" dirty="0">
                <a:effectLst/>
              </a:rPr>
              <a:t>user </a:t>
            </a:r>
            <a:r>
              <a:rPr lang="ru-RU" dirty="0">
                <a:effectLst/>
              </a:rPr>
              <a:t>роль </a:t>
            </a:r>
            <a:r>
              <a:rPr lang="en-US" dirty="0">
                <a:effectLst/>
              </a:rPr>
              <a:t>role</a:t>
            </a:r>
          </a:p>
          <a:p>
            <a:r>
              <a:rPr lang="en-US" b="1" dirty="0" err="1">
                <a:effectLst/>
              </a:rPr>
              <a:t>GetRolesAsync</a:t>
            </a:r>
            <a:r>
              <a:rPr lang="en-US" b="1" dirty="0">
                <a:effectLst/>
              </a:rPr>
              <a:t> (user)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возвращает список ролей, к которым принадлежит пользователь </a:t>
            </a:r>
            <a:r>
              <a:rPr lang="en-US" dirty="0">
                <a:effectLst/>
              </a:rPr>
              <a:t>user</a:t>
            </a:r>
          </a:p>
          <a:p>
            <a:r>
              <a:rPr lang="en-US" b="1" dirty="0" err="1">
                <a:effectLst/>
              </a:rPr>
              <a:t>IsInRoleAsync</a:t>
            </a:r>
            <a:r>
              <a:rPr lang="en-US" b="1" dirty="0">
                <a:effectLst/>
              </a:rPr>
              <a:t>(user, name)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возвращает </a:t>
            </a:r>
            <a:r>
              <a:rPr lang="en-US" dirty="0">
                <a:effectLst/>
              </a:rPr>
              <a:t>true, </a:t>
            </a:r>
            <a:r>
              <a:rPr lang="ru-RU" dirty="0">
                <a:effectLst/>
              </a:rPr>
              <a:t>если пользователь </a:t>
            </a:r>
            <a:r>
              <a:rPr lang="en-US" dirty="0">
                <a:effectLst/>
              </a:rPr>
              <a:t>user </a:t>
            </a:r>
            <a:r>
              <a:rPr lang="ru-RU" dirty="0">
                <a:effectLst/>
              </a:rPr>
              <a:t>принадлежит роли </a:t>
            </a:r>
            <a:r>
              <a:rPr lang="en-US" dirty="0">
                <a:effectLst/>
              </a:rPr>
              <a:t>name</a:t>
            </a:r>
          </a:p>
          <a:p>
            <a:r>
              <a:rPr lang="en-US" b="1" dirty="0" err="1">
                <a:effectLst/>
              </a:rPr>
              <a:t>RemoveFromRoleAsync</a:t>
            </a:r>
            <a:r>
              <a:rPr lang="en-US" b="1" dirty="0">
                <a:effectLst/>
              </a:rPr>
              <a:t>(user, name)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удаляет роль </a:t>
            </a:r>
            <a:r>
              <a:rPr lang="en-US" dirty="0">
                <a:effectLst/>
              </a:rPr>
              <a:t>name </a:t>
            </a:r>
            <a:r>
              <a:rPr lang="ru-RU" dirty="0">
                <a:effectLst/>
              </a:rPr>
              <a:t>у пользователя </a:t>
            </a:r>
            <a:r>
              <a:rPr lang="en-US" dirty="0">
                <a:effectLst/>
              </a:rPr>
              <a:t>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63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6E4D2-4183-4916-9D33-33669830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dirty="0"/>
              <a:t>Сам репозиторий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2BA24-8E8D-4AF6-A379-1FAEF84E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46" y="1305605"/>
            <a:ext cx="7368108" cy="49500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142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67964F-42D0-49EC-AAC9-2ACDC964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60" y="918595"/>
            <a:ext cx="7416279" cy="5020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93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88DF-BFD6-4D55-A3A8-71FD31E3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 рассмотрим задачу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5C241-8C32-41AF-B164-9CBAF73B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У нас будет класс пользователь, который будет обладать базовой информацией (</a:t>
            </a:r>
            <a:r>
              <a:rPr lang="en-US" sz="2800" dirty="0"/>
              <a:t>Email, </a:t>
            </a:r>
            <a:r>
              <a:rPr lang="ru-RU" sz="2800" dirty="0"/>
              <a:t>Имя, Фамилия). Так же хочется поделить веб-приложение на зоны, к которым одни пользователи будут иметь доступ, а другие – нет! (под зонами понимаются методы, которые могут быть выполнены одними пользователями, а другими не могут).</a:t>
            </a:r>
          </a:p>
        </p:txBody>
      </p:sp>
    </p:spTree>
    <p:extLst>
      <p:ext uri="{BB962C8B-B14F-4D97-AF65-F5344CB8AC3E}">
        <p14:creationId xmlns:p14="http://schemas.microsoft.com/office/powerpoint/2010/main" val="179755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947EED-9E49-4905-AF9C-5AD9C9BC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86" y="2234293"/>
            <a:ext cx="8583027" cy="2389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617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88CAD-DE6B-45BF-AB46-11D5E75B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6519"/>
            <a:ext cx="10353762" cy="970450"/>
          </a:xfrm>
        </p:spPr>
        <p:txBody>
          <a:bodyPr/>
          <a:lstStyle/>
          <a:p>
            <a:r>
              <a:rPr lang="ru-RU" dirty="0"/>
              <a:t>И контроллер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B6E7C7-3EC2-4BEA-A2B6-0AE51ECB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69" y="1310821"/>
            <a:ext cx="5678261" cy="4784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24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8F8C59-19F6-47E5-9E71-79A8C8E1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73" y="354012"/>
            <a:ext cx="5283654" cy="5628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572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13830-4C7B-44B8-9A15-CADB37C8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15" y="672058"/>
            <a:ext cx="6723970" cy="55138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765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0E941C-13F1-4BAD-810E-6ED20C99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11" y="495411"/>
            <a:ext cx="5975577" cy="58671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5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02767-59F2-49E6-881C-4E28D10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029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Помимо стандартных конфигураций, добавляем эту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D76B3C-86D7-4907-AC1B-C3762844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86" y="1477041"/>
            <a:ext cx="10387027" cy="21082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0D0FAD6-847A-4393-B159-DFE9AE5F102B}"/>
              </a:ext>
            </a:extLst>
          </p:cNvPr>
          <p:cNvSpPr txBox="1">
            <a:spLocks/>
          </p:cNvSpPr>
          <p:nvPr/>
        </p:nvSpPr>
        <p:spPr>
          <a:xfrm>
            <a:off x="1042490" y="35852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А так же эту строку в метод</a:t>
            </a:r>
            <a:r>
              <a:rPr lang="en-US" dirty="0"/>
              <a:t> Configure </a:t>
            </a:r>
            <a:r>
              <a:rPr lang="ru-RU" dirty="0"/>
              <a:t>в</a:t>
            </a:r>
            <a:r>
              <a:rPr lang="en-US" dirty="0"/>
              <a:t> Startup</a:t>
            </a:r>
            <a:r>
              <a:rPr lang="ru-RU" dirty="0"/>
              <a:t>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FF1CAA-4E16-48CA-A049-90BCCD67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34" y="4575571"/>
            <a:ext cx="5556931" cy="1814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074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CA95D-4AC7-4DFE-868F-D22E1045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70546-55D6-48ED-A201-35B8F3F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Написать репозиторий и контроллер для ролей. </a:t>
            </a:r>
          </a:p>
        </p:txBody>
      </p:sp>
    </p:spTree>
    <p:extLst>
      <p:ext uri="{BB962C8B-B14F-4D97-AF65-F5344CB8AC3E}">
        <p14:creationId xmlns:p14="http://schemas.microsoft.com/office/powerpoint/2010/main" val="16156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F3F0-1A2D-4A73-855C-14BB1CB0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2EFA4-F62A-40AF-AFB0-C8911ADB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Делаем сущность пользователя с полями имя, фамилия, почта, статус(админ или обычный пользователь)</a:t>
            </a:r>
          </a:p>
          <a:p>
            <a:r>
              <a:rPr lang="ru-RU" dirty="0"/>
              <a:t>Дальше стандартно </a:t>
            </a:r>
          </a:p>
        </p:txBody>
      </p:sp>
    </p:spTree>
    <p:extLst>
      <p:ext uri="{BB962C8B-B14F-4D97-AF65-F5344CB8AC3E}">
        <p14:creationId xmlns:p14="http://schemas.microsoft.com/office/powerpoint/2010/main" val="48446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E7334-D625-482B-862F-659E33CA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 </a:t>
            </a:r>
            <a:r>
              <a:rPr lang="en-US" dirty="0"/>
              <a:t>Microsoft </a:t>
            </a:r>
            <a:r>
              <a:rPr lang="en-US"/>
              <a:t>сделали базовый функционал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Ð°ÑÑÐ¸Ð½ÐºÐ¸ Ð¿Ð¾ Ð·Ð°Ð¿ÑÐ¾ÑÑ asp.net core identity">
            <a:extLst>
              <a:ext uri="{FF2B5EF4-FFF2-40B4-BE49-F238E27FC236}">
                <a16:creationId xmlns:a16="http://schemas.microsoft.com/office/drawing/2014/main" id="{5F391C3E-7053-431B-B97D-B7AE6E66A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r="4923" b="-3"/>
          <a:stretch/>
        </p:blipFill>
        <p:spPr bwMode="auto">
          <a:xfrm>
            <a:off x="950614" y="965196"/>
            <a:ext cx="6476538" cy="478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5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A1316-2956-4B5D-AC85-4C93B657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Ключевые классы</a:t>
            </a:r>
          </a:p>
        </p:txBody>
      </p:sp>
      <p:pic>
        <p:nvPicPr>
          <p:cNvPr id="2050" name="Picture 2" descr="https://camo.githubusercontent.com/b8d5b290f024667b168b7a6a07ac71bb28aff239/68747470733a2f2f636873616b656c6c2e66696c65732e776f726470726573732e636f6d2f323031382f30342f6173706e65742d636f72652d6964656e746974792d31332e706e67">
            <a:extLst>
              <a:ext uri="{FF2B5EF4-FFF2-40B4-BE49-F238E27FC236}">
                <a16:creationId xmlns:a16="http://schemas.microsoft.com/office/drawing/2014/main" id="{009F70FB-5FDC-4123-9A42-AE3259D5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8787" y="643463"/>
            <a:ext cx="5241214" cy="32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60E21-84CD-4506-97F7-C37051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стандартную структуру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C1E38B-72FE-4A67-A857-F001F6A9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60" y="2700124"/>
            <a:ext cx="5392880" cy="1981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9570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6135B-3020-4A46-B5DB-CF0A61C1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пакеты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6D4EB-862E-498C-9EFA-37152E76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Microsoft.Extensions.Identity.Stores</a:t>
            </a:r>
            <a:r>
              <a:rPr lang="ru-RU" dirty="0">
                <a:effectLst/>
              </a:rPr>
              <a:t> – </a:t>
            </a:r>
            <a:r>
              <a:rPr lang="en-US" dirty="0">
                <a:effectLst/>
              </a:rPr>
              <a:t>Data </a:t>
            </a:r>
          </a:p>
          <a:p>
            <a:r>
              <a:rPr lang="en-US" dirty="0" err="1">
                <a:effectLst/>
              </a:rPr>
              <a:t>Microsoft.AspNetCore.Identity.EntityFrameworkCore</a:t>
            </a:r>
            <a:r>
              <a:rPr lang="en-US" dirty="0">
                <a:effectLst/>
              </a:rPr>
              <a:t> – Core </a:t>
            </a:r>
            <a:r>
              <a:rPr lang="ru-RU" dirty="0">
                <a:effectLst/>
              </a:rPr>
              <a:t>и </a:t>
            </a:r>
            <a:r>
              <a:rPr lang="en-US" dirty="0">
                <a:effectLst/>
              </a:rPr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4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03A54-1272-4096-A6FE-2624036D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5160204"/>
            <a:ext cx="9440034" cy="1017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Класс</a:t>
            </a:r>
            <a:r>
              <a:rPr lang="en-US" sz="4800" dirty="0"/>
              <a:t> </a:t>
            </a:r>
            <a:r>
              <a:rPr lang="en-US" sz="4800" dirty="0" err="1"/>
              <a:t>пользователя</a:t>
            </a:r>
            <a:br>
              <a:rPr lang="ru-RU" sz="4800" dirty="0"/>
            </a:br>
            <a:r>
              <a:rPr lang="en-US" sz="2800" dirty="0" err="1">
                <a:solidFill>
                  <a:srgbClr val="FF0000"/>
                </a:solidFill>
              </a:rPr>
              <a:t>IdentityUser</a:t>
            </a:r>
            <a:r>
              <a:rPr lang="en-US" sz="2800" dirty="0"/>
              <a:t> – </a:t>
            </a:r>
            <a:r>
              <a:rPr lang="ru-RU" sz="2800" dirty="0"/>
              <a:t>класс, созданный </a:t>
            </a:r>
            <a:r>
              <a:rPr lang="en-US" sz="2800" dirty="0"/>
              <a:t>Microsoft</a:t>
            </a:r>
            <a:br>
              <a:rPr lang="ru-RU" sz="2800" dirty="0"/>
            </a:b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Guid</a:t>
            </a:r>
            <a:r>
              <a:rPr lang="en-US" sz="2800" dirty="0">
                <a:solidFill>
                  <a:srgbClr val="FF0000"/>
                </a:solidFill>
              </a:rPr>
              <a:t>&gt; </a:t>
            </a:r>
            <a:r>
              <a:rPr lang="ru-RU" sz="2800" dirty="0"/>
              <a:t>говорит устанавливает тип для поля </a:t>
            </a:r>
            <a:r>
              <a:rPr lang="en-US" sz="2800" dirty="0"/>
              <a:t>id - </a:t>
            </a:r>
            <a:r>
              <a:rPr lang="en-US" sz="2800" dirty="0" err="1"/>
              <a:t>Guid</a:t>
            </a:r>
            <a:endParaRPr lang="en-US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B49FBE-9ADC-4030-8D9E-29170426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05" y="1064806"/>
            <a:ext cx="5661590" cy="30137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165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5966D-CAC7-4B87-8FFF-80C1233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IdentityUser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A4926E-FBDF-4EC9-B916-7691D97B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67" y="1580050"/>
            <a:ext cx="5567817" cy="44882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695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323</Words>
  <Application>Microsoft Office PowerPoint</Application>
  <PresentationFormat>Широкоэкранный</PresentationFormat>
  <Paragraphs>42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Calisto MT</vt:lpstr>
      <vt:lpstr>Wingdings 2</vt:lpstr>
      <vt:lpstr>Сланец</vt:lpstr>
      <vt:lpstr>Знакомство с Identity</vt:lpstr>
      <vt:lpstr>Для начала рассмотрим задачу</vt:lpstr>
      <vt:lpstr>План</vt:lpstr>
      <vt:lpstr>В Microsoft сделали базовый функционал</vt:lpstr>
      <vt:lpstr>Ключевые классы</vt:lpstr>
      <vt:lpstr>Создаем стандартную структуру проекта</vt:lpstr>
      <vt:lpstr>Необходимые пакеты Nuget</vt:lpstr>
      <vt:lpstr>Класс пользователя IdentityUser – класс, созданный Microsoft &lt;Guid&gt; говорит устанавливает тип для поля id - Guid</vt:lpstr>
      <vt:lpstr>Класс IdentityUser</vt:lpstr>
      <vt:lpstr>В качестве роли используем стандартный класс IdentityRole – его функциональности нам достаточно</vt:lpstr>
      <vt:lpstr>Обязательно создаем Dto для User, так как не все данные стоит показывать клиенту</vt:lpstr>
      <vt:lpstr>А так же конвертер</vt:lpstr>
      <vt:lpstr>И интерфейсы репозиториев</vt:lpstr>
      <vt:lpstr>Определим контекст</vt:lpstr>
      <vt:lpstr>В контексте определим начальные значения для БД</vt:lpstr>
      <vt:lpstr>Определим класс репозитория для пользователей</vt:lpstr>
      <vt:lpstr>Основные методы UserManager</vt:lpstr>
      <vt:lpstr>Сам репозиторий</vt:lpstr>
      <vt:lpstr>Презентация PowerPoint</vt:lpstr>
      <vt:lpstr>Презентация PowerPoint</vt:lpstr>
      <vt:lpstr>И контроллер</vt:lpstr>
      <vt:lpstr>Презентация PowerPoint</vt:lpstr>
      <vt:lpstr>Презентация PowerPoint</vt:lpstr>
      <vt:lpstr>Презентация PowerPoint</vt:lpstr>
      <vt:lpstr>Помимо стандартных конфигураций, добавляем эту</vt:lpstr>
      <vt:lpstr>Самостоятельная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Identity</dc:title>
  <dc:creator>Сахар Владис</dc:creator>
  <cp:lastModifiedBy>Сахар Владис</cp:lastModifiedBy>
  <cp:revision>4</cp:revision>
  <dcterms:created xsi:type="dcterms:W3CDTF">2019-04-15T17:39:05Z</dcterms:created>
  <dcterms:modified xsi:type="dcterms:W3CDTF">2019-04-15T19:29:46Z</dcterms:modified>
</cp:coreProperties>
</file>