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3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67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89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9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969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3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8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0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8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9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06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31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1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07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33BF789-345C-4296-AFCB-91FB1BE92D5D}" type="datetimeFigureOut">
              <a:rPr lang="ru-RU" smtClean="0"/>
              <a:t>18.02.2019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5984B43-9815-45C9-8586-02601F9CD9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048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98C78-FCD0-402F-9913-8A85ED1E7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Строим </a:t>
            </a:r>
            <a:r>
              <a:rPr lang="en-US" dirty="0"/>
              <a:t>WEB API </a:t>
            </a:r>
            <a:r>
              <a:rPr lang="ru-RU" dirty="0"/>
              <a:t>с умом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1D4E5E-6048-4FAA-AC06-D3B33928D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Урок 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371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50D-C44E-4AA7-8122-678BC7B6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Определим Album, AlbumDto, AlbumConverter и IAlbumRepository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A5FE5-3394-471D-844A-7FC04A74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230724"/>
            <a:ext cx="5101771" cy="2436095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идит&#10;&#10;Описание создано автоматически">
            <a:extLst>
              <a:ext uri="{FF2B5EF4-FFF2-40B4-BE49-F238E27FC236}">
                <a16:creationId xmlns:a16="http://schemas.microsoft.com/office/drawing/2014/main" id="{3E50A211-30D9-4F56-A68E-076B69CEE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281609"/>
            <a:ext cx="5102352" cy="233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6474E8-F0B6-4ABA-8877-952DFBF3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378" y="967532"/>
            <a:ext cx="4778143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6DF8AC-7210-4EFB-8628-521828C24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732" y="1765376"/>
            <a:ext cx="4839633" cy="332724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067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&#10;&#10;Описание создано автоматически">
            <a:extLst>
              <a:ext uri="{FF2B5EF4-FFF2-40B4-BE49-F238E27FC236}">
                <a16:creationId xmlns:a16="http://schemas.microsoft.com/office/drawing/2014/main" id="{C7A4D13A-29C5-41A0-A0E0-89B4BBDD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05" y="967532"/>
            <a:ext cx="8914989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251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EDBF4-2031-4D61-B553-AC3689E3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Минимально определим оставшиеся классы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F4B0CA-CDE0-43D6-9EEE-B8D2DA959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132624"/>
            <a:ext cx="5101771" cy="2632296"/>
          </a:xfrm>
          <a:prstGeom prst="rect">
            <a:avLst/>
          </a:prstGeom>
        </p:spPr>
      </p:pic>
      <p:pic>
        <p:nvPicPr>
          <p:cNvPr id="6" name="Рисунок 5" descr="Изображение выглядит как экран, внутренний&#10;&#10;Описание создано автоматически">
            <a:extLst>
              <a:ext uri="{FF2B5EF4-FFF2-40B4-BE49-F238E27FC236}">
                <a16:creationId xmlns:a16="http://schemas.microsoft.com/office/drawing/2014/main" id="{0D67AB29-BA3E-4192-BE36-B4969A146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677041"/>
            <a:ext cx="5102352" cy="154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3E845-A663-4D6C-9CD3-C09878DA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Структура Core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7BBCC-A085-493E-83D9-01D4F8E8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кст&#10;&#10;Описание создано автоматически">
            <a:extLst>
              <a:ext uri="{FF2B5EF4-FFF2-40B4-BE49-F238E27FC236}">
                <a16:creationId xmlns:a16="http://schemas.microsoft.com/office/drawing/2014/main" id="{C095C51E-2F0B-43F2-85F9-8804157973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3" r="18149" b="1"/>
          <a:stretch/>
        </p:blipFill>
        <p:spPr>
          <a:xfrm>
            <a:off x="20" y="10"/>
            <a:ext cx="45716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37D10-0A20-44A5-9C26-AE45AD7C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Определим </a:t>
            </a:r>
            <a:r>
              <a:rPr lang="en-US" dirty="0" err="1"/>
              <a:t>AlbumRepository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MusicContext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81B8C-69E1-42F6-ACB5-FC005AC5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26" y="1445668"/>
            <a:ext cx="79629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5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79C787-91D2-4198-B77B-F0CD574A5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905" y="437411"/>
            <a:ext cx="7274381" cy="5983178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57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D2FF5B-DD64-4389-8A61-76F48BB08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8" y="643467"/>
            <a:ext cx="10977231" cy="5571065"/>
          </a:xfrm>
          <a:prstGeom prst="rect">
            <a:avLst/>
          </a:prstGeom>
        </p:spPr>
      </p:pic>
      <p:pic>
        <p:nvPicPr>
          <p:cNvPr id="4" name="Рисунок 3" descr="Изображение выглядит как внутренний, экран&#10;&#10;Описание создано автоматически">
            <a:extLst>
              <a:ext uri="{FF2B5EF4-FFF2-40B4-BE49-F238E27FC236}">
                <a16:creationId xmlns:a16="http://schemas.microsoft.com/office/drawing/2014/main" id="{07F34669-587D-4F0B-A1E4-19D0FEFEDB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67" b="1"/>
          <a:stretch/>
        </p:blipFill>
        <p:spPr>
          <a:xfrm>
            <a:off x="772925" y="804334"/>
            <a:ext cx="10655497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662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51B03-8C76-41B8-9B50-7028181B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Так же добавили минимальный функционал в ArtistDto, IArtistRepository, ArtistRepository, ArtistConverter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19B12C-80A2-4C04-88A7-FF597655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95" y="1747279"/>
            <a:ext cx="5101771" cy="14029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5A59A1-4B08-4A45-B7F5-D4C14ACB9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821" y="1758228"/>
            <a:ext cx="5102352" cy="13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8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E474281-81D2-445B-80A1-0E2D47380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7DE121-C27C-4C0E-A4B3-DEB90D8B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93" y="967532"/>
            <a:ext cx="4638312" cy="4922936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5EC419-1FCE-4B6B-8F3E-8DBD4400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61" y="1710976"/>
            <a:ext cx="5652038" cy="3673824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8706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0F4E1-ED3C-4388-BECE-366D0262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надо 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2CF2B0-4092-4F22-8ADB-0DDEA6E2D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000" dirty="0"/>
              <a:t>Прописывать функции работы с БД в контроллере </a:t>
            </a:r>
          </a:p>
          <a:p>
            <a:r>
              <a:rPr lang="ru-RU" sz="4000" dirty="0"/>
              <a:t>Писать весь код в одном проекте 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324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сидит&#10;&#10;Описание создано автоматически">
            <a:extLst>
              <a:ext uri="{FF2B5EF4-FFF2-40B4-BE49-F238E27FC236}">
                <a16:creationId xmlns:a16="http://schemas.microsoft.com/office/drawing/2014/main" id="{3D0D8889-2AF7-4C05-9E9C-42347D106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3" y="977350"/>
            <a:ext cx="10322734" cy="4903299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1991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84CA6-6010-4880-A9CA-15A19A7D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Структура API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384AC354-0C1C-4DCE-A69B-1EF6E5150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6" r="8590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7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3278E-749D-424C-AF9E-CC5C0CED3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Определим контроллер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C2967-57E9-4DE1-80A4-FF180067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580050"/>
            <a:ext cx="4669095" cy="48672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B66196-22C5-4E0F-8FA5-BE98F62A0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10" y="1432626"/>
            <a:ext cx="53625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75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F247C7-E896-46D1-A610-1DD5C7FE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78" y="749816"/>
            <a:ext cx="5719507" cy="5637361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273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5CF54-DA44-4D5D-90AC-20CA28CA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так же выгрузим лишнее из </a:t>
            </a:r>
            <a:r>
              <a:rPr lang="en-US" dirty="0"/>
              <a:t>Startup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9CDAC7-69B0-4C39-B278-AE1F0ED2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70" y="2801563"/>
            <a:ext cx="10437653" cy="223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4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ECBEC-914A-427F-BC2F-B0501C5B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Определим классы для конфигурации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A0C353-F809-4E76-9526-89EFF33D2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90" y="2281690"/>
            <a:ext cx="9953020" cy="369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1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4A0A20-FAE3-48CF-B25D-804CCE5BB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18" y="1912840"/>
            <a:ext cx="11050364" cy="3370360"/>
          </a:xfrm>
          <a:prstGeom prst="rect">
            <a:avLst/>
          </a:prstGeom>
          <a:ln w="190500">
            <a:solidFill>
              <a:schemeClr val="tx1">
                <a:alpha val="7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6290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8626C-9E23-46C1-AA45-61F9172F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И самое главное! Проект – зависимости проектов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547807"/>
            <a:ext cx="10905066" cy="3816806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389D7530-1713-4ABC-AE35-D0452C70A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62" y="864068"/>
            <a:ext cx="3348470" cy="3169407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4D5AB9B8-69D0-4E53-8343-E39314D33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622" y="875479"/>
            <a:ext cx="3328040" cy="3169141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Описание создано автоматически">
            <a:extLst>
              <a:ext uri="{FF2B5EF4-FFF2-40B4-BE49-F238E27FC236}">
                <a16:creationId xmlns:a16="http://schemas.microsoft.com/office/drawing/2014/main" id="{19683F2B-764C-406F-96C5-1E7C7A694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086" y="868545"/>
            <a:ext cx="3348470" cy="316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56BEB-703E-40FC-96A8-962F2519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DE0F-C54F-49E3-AD8A-591227E0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ru-RU" dirty="0"/>
              <a:t>    </a:t>
            </a:r>
            <a:r>
              <a:rPr lang="ru-RU" sz="2800" dirty="0"/>
              <a:t>Доделать нашу программу для АРТИСТА и для ТРЕКОВ</a:t>
            </a:r>
          </a:p>
        </p:txBody>
      </p:sp>
    </p:spTree>
    <p:extLst>
      <p:ext uri="{BB962C8B-B14F-4D97-AF65-F5344CB8AC3E}">
        <p14:creationId xmlns:p14="http://schemas.microsoft.com/office/powerpoint/2010/main" val="219981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8DF1C-85C5-4DE0-BD0A-A5E9905F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Домашнее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B0D23-560A-4004-9843-C1B762B80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   Добавить в программу еще класс жанра(каждый трек принадлежит одному жанру, а у жанра много треков), а так же плейлиста(плейлист имеет название и состоит из треков). Так же добавить в альбомы поиск по исполнителю, в трек поиск по исполнителю и альбому.</a:t>
            </a:r>
          </a:p>
        </p:txBody>
      </p:sp>
    </p:spTree>
    <p:extLst>
      <p:ext uri="{BB962C8B-B14F-4D97-AF65-F5344CB8AC3E}">
        <p14:creationId xmlns:p14="http://schemas.microsoft.com/office/powerpoint/2010/main" val="361828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218F3-2ADA-48C8-8F4B-37D8F279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DBB8CB-42C5-41E6-8E01-D18AF4984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Слой, связывающий наше приложение с внешним миром(пользователем)</a:t>
            </a:r>
          </a:p>
          <a:p>
            <a:r>
              <a:rPr lang="ru-RU" sz="3600" dirty="0"/>
              <a:t>Именно тут находятся наши контроллеры </a:t>
            </a:r>
          </a:p>
          <a:p>
            <a:r>
              <a:rPr lang="ru-RU" sz="3600" dirty="0"/>
              <a:t>Имеет доступ ко всем остальным слоям</a:t>
            </a:r>
          </a:p>
          <a:p>
            <a:r>
              <a:rPr lang="ru-RU" sz="3600" dirty="0"/>
              <a:t>Обычно тут хранят </a:t>
            </a:r>
            <a:r>
              <a:rPr lang="en-US" sz="3600" dirty="0" err="1"/>
              <a:t>Dto</a:t>
            </a:r>
            <a:r>
              <a:rPr lang="en-US" sz="3600" dirty="0"/>
              <a:t>-</a:t>
            </a:r>
            <a:r>
              <a:rPr lang="ru-RU" sz="3600" dirty="0"/>
              <a:t>модели </a:t>
            </a:r>
          </a:p>
        </p:txBody>
      </p:sp>
    </p:spTree>
    <p:extLst>
      <p:ext uri="{BB962C8B-B14F-4D97-AF65-F5344CB8AC3E}">
        <p14:creationId xmlns:p14="http://schemas.microsoft.com/office/powerpoint/2010/main" val="8076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E68885-1527-4F98-B499-964D6E95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E6990-B8F9-4D91-B592-B2E6358A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Хранит классы ваших основным сущностей </a:t>
            </a:r>
          </a:p>
          <a:p>
            <a:r>
              <a:rPr lang="ru-RU" sz="3200" dirty="0"/>
              <a:t>Является самым основным уровнем всей иерархии </a:t>
            </a:r>
          </a:p>
          <a:p>
            <a:r>
              <a:rPr lang="ru-RU" sz="3200" dirty="0"/>
              <a:t>Определяет интерфейсы для работы с БД</a:t>
            </a:r>
          </a:p>
        </p:txBody>
      </p:sp>
    </p:spTree>
    <p:extLst>
      <p:ext uri="{BB962C8B-B14F-4D97-AF65-F5344CB8AC3E}">
        <p14:creationId xmlns:p14="http://schemas.microsoft.com/office/powerpoint/2010/main" val="133393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DBC44-BB56-48D3-9343-475AA186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8A395-19C9-4230-81A0-3369D0483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Здесь определяется основной функционал</a:t>
            </a:r>
          </a:p>
          <a:p>
            <a:r>
              <a:rPr lang="ru-RU" sz="3200" dirty="0"/>
              <a:t>Так же тут размещается логика, реализующая интерфейсы из </a:t>
            </a:r>
            <a:r>
              <a:rPr lang="en-US" sz="3200" dirty="0"/>
              <a:t>Domain</a:t>
            </a:r>
          </a:p>
          <a:p>
            <a:r>
              <a:rPr lang="ru-RU" sz="3200" dirty="0"/>
              <a:t>Здесь определен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345128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43A52-2BF6-4F5E-AB89-BA558B60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ru-RU"/>
              <a:t>Решение – ПКМ – Добавить – Создать проект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C541B4-5A7F-495C-A985-8FC4FA90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051" y="1407886"/>
            <a:ext cx="9239250" cy="516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15E41-C480-4D46-AA47-6CCB79C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Получим такую структуру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9E231A-D479-4799-BA93-6914605B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7" y="2425019"/>
            <a:ext cx="3959225" cy="269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2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F3EA4-F5F4-4689-9968-D436264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Сегодня будем делать музыкальный 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6E2FD1-1B97-4F2A-A81E-057079912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31" y="27992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600" dirty="0"/>
              <a:t>  У нас будут АРТИСТЫ, у АРТИСТОВ есть АЛЬБОМЫ, а в АЛЬБОМАХ есть ТРЕКИ.</a:t>
            </a:r>
          </a:p>
        </p:txBody>
      </p:sp>
    </p:spTree>
    <p:extLst>
      <p:ext uri="{BB962C8B-B14F-4D97-AF65-F5344CB8AC3E}">
        <p14:creationId xmlns:p14="http://schemas.microsoft.com/office/powerpoint/2010/main" val="259698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FEE45-08F2-422D-862B-A7BE074C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441" y="1233378"/>
            <a:ext cx="5441285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Структура для Domain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2C272C-1EF2-4A59-922A-518483964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49" y="0"/>
            <a:ext cx="4690532" cy="68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59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240</Words>
  <Application>Microsoft Office PowerPoint</Application>
  <PresentationFormat>Широкоэкранный</PresentationFormat>
  <Paragraphs>37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2" baseType="lpstr">
      <vt:lpstr>Calisto MT</vt:lpstr>
      <vt:lpstr>Wingdings 2</vt:lpstr>
      <vt:lpstr>Сланец</vt:lpstr>
      <vt:lpstr>Строим WEB API с умом</vt:lpstr>
      <vt:lpstr>Не надо так</vt:lpstr>
      <vt:lpstr>API</vt:lpstr>
      <vt:lpstr>Domain</vt:lpstr>
      <vt:lpstr>Core</vt:lpstr>
      <vt:lpstr>Решение – ПКМ – Добавить – Создать проект</vt:lpstr>
      <vt:lpstr>Получим такую структуру</vt:lpstr>
      <vt:lpstr>Сегодня будем делать музыкальный сайт</vt:lpstr>
      <vt:lpstr>Структура для Domain</vt:lpstr>
      <vt:lpstr>Определим Album, AlbumDto, AlbumConverter и IAlbumRepository </vt:lpstr>
      <vt:lpstr>Презентация PowerPoint</vt:lpstr>
      <vt:lpstr>Презентация PowerPoint</vt:lpstr>
      <vt:lpstr>Минимально определим оставшиеся классы</vt:lpstr>
      <vt:lpstr>Структура Core</vt:lpstr>
      <vt:lpstr>Определим AlbumRepository и MusicContext</vt:lpstr>
      <vt:lpstr>Презентация PowerPoint</vt:lpstr>
      <vt:lpstr>Презентация PowerPoint</vt:lpstr>
      <vt:lpstr>Так же добавили минимальный функционал в ArtistDto, IArtistRepository, ArtistRepository, ArtistConverter</vt:lpstr>
      <vt:lpstr>Презентация PowerPoint</vt:lpstr>
      <vt:lpstr>Презентация PowerPoint</vt:lpstr>
      <vt:lpstr>Структура API</vt:lpstr>
      <vt:lpstr>Определим контроллер</vt:lpstr>
      <vt:lpstr>Презентация PowerPoint</vt:lpstr>
      <vt:lpstr>А так же выгрузим лишнее из Startup</vt:lpstr>
      <vt:lpstr>Определим классы для конфигурации </vt:lpstr>
      <vt:lpstr>Презентация PowerPoint</vt:lpstr>
      <vt:lpstr>И самое главное! Проект – зависимости проектов</vt:lpstr>
      <vt:lpstr>Самостоятельная работа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Строим WEB API с умом</dc:title>
  <dc:creator>Сахар Владис</dc:creator>
  <cp:lastModifiedBy>Сахар Владис</cp:lastModifiedBy>
  <cp:revision>2</cp:revision>
  <dcterms:created xsi:type="dcterms:W3CDTF">2019-02-19T17:01:50Z</dcterms:created>
  <dcterms:modified xsi:type="dcterms:W3CDTF">2019-02-19T17:16:45Z</dcterms:modified>
</cp:coreProperties>
</file>