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7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6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7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29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55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661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2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22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29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5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73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39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3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98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95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487DC0-86DB-4015-B4FC-010B902CF420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03B0A81-FA46-42D8-81C8-FB0FDBDA5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388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70538-F83A-409E-BD73-C56449D5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ООП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61CE1-3AFC-4D1C-A146-94BFDACC3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2</a:t>
            </a:r>
          </a:p>
        </p:txBody>
      </p:sp>
    </p:spTree>
    <p:extLst>
      <p:ext uri="{BB962C8B-B14F-4D97-AF65-F5344CB8AC3E}">
        <p14:creationId xmlns:p14="http://schemas.microsoft.com/office/powerpoint/2010/main" val="188737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BE58-3106-4B0D-9344-1B1DFC05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33FB2-5236-4E44-8AD2-5EE24317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Public </a:t>
            </a:r>
            <a:r>
              <a:rPr lang="ru-RU" sz="2800" dirty="0"/>
              <a:t>– член класса доступен везде.</a:t>
            </a:r>
          </a:p>
          <a:p>
            <a:r>
              <a:rPr lang="en-US" sz="2800" dirty="0"/>
              <a:t>Protected – </a:t>
            </a:r>
            <a:r>
              <a:rPr lang="ru-RU" sz="2800" dirty="0"/>
              <a:t>член класса доступен только внутри класса, а так же у классов, унаследованных от данного. </a:t>
            </a:r>
            <a:endParaRPr lang="en-US" sz="2800" dirty="0"/>
          </a:p>
          <a:p>
            <a:r>
              <a:rPr lang="en-US" sz="2800" dirty="0"/>
              <a:t>Private </a:t>
            </a:r>
            <a:r>
              <a:rPr lang="ru-RU" sz="2800" dirty="0"/>
              <a:t>– член класса доступен только внутри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79771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A316E-7A10-4516-AE6B-0910FEE1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/>
              <a:t>Инкапсуляция и GET, 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D634E7-3301-4C84-9E84-6C35422D0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18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15234-71AE-4435-9AFD-49F0EE13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автоматизма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C628B-E034-47DB-B2C7-7E1A7D71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93" y="3077115"/>
            <a:ext cx="10353762" cy="5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4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BC95E-B2E9-4281-AAC8-19BC63A4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Наследование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40BC9-0EE8-46E1-AA5E-C8D25B1B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234" y="839047"/>
            <a:ext cx="3242892" cy="32194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D0217-981F-4701-B2EE-AA95BB701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582448"/>
            <a:ext cx="5102352" cy="17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2F499-0B2C-4BC5-B758-0D2D1659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4106"/>
            <a:ext cx="10353762" cy="970450"/>
          </a:xfrm>
        </p:spPr>
        <p:txBody>
          <a:bodyPr/>
          <a:lstStyle/>
          <a:p>
            <a:r>
              <a:rPr lang="en-US"/>
              <a:t>Virtual, override </a:t>
            </a:r>
            <a:r>
              <a:rPr lang="ru-RU"/>
              <a:t>и</a:t>
            </a:r>
            <a:r>
              <a:rPr lang="en-US"/>
              <a:t> new</a:t>
            </a:r>
            <a:r>
              <a:rPr lang="ru-RU"/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1386A5-15A8-40ED-97C2-8EC135D2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2" y="3245643"/>
            <a:ext cx="5209613" cy="15763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DFE03-BEF6-48EE-920F-0CCA54F5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1585912"/>
            <a:ext cx="4438410" cy="12382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89626D-D52E-47CF-9384-4DCCA61B8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65" y="1351619"/>
            <a:ext cx="4647680" cy="47257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8DF6A9-412B-4EED-B69E-019D87EA1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076" y="5388887"/>
            <a:ext cx="4038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8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095FB-9CA9-452D-B716-61674E0D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5" y="663948"/>
            <a:ext cx="6527814" cy="18119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D11465-5E7B-4DF1-ADCF-958C2F47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6" y="3284444"/>
            <a:ext cx="6039971" cy="18119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68A093-9B38-434A-B829-F72E6C640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655" y="1714657"/>
            <a:ext cx="4323220" cy="23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4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77546-551B-4D03-A49F-F70481E1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7000"/>
            <a:ext cx="10353762" cy="970450"/>
          </a:xfrm>
        </p:spPr>
        <p:txBody>
          <a:bodyPr/>
          <a:lstStyle/>
          <a:p>
            <a:r>
              <a:rPr lang="ru-RU" dirty="0"/>
              <a:t>В чем же разница?</a:t>
            </a:r>
          </a:p>
        </p:txBody>
      </p:sp>
    </p:spTree>
    <p:extLst>
      <p:ext uri="{BB962C8B-B14F-4D97-AF65-F5344CB8AC3E}">
        <p14:creationId xmlns:p14="http://schemas.microsoft.com/office/powerpoint/2010/main" val="3101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EDD8F-0B20-41CE-A992-0AAAD8C2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018664" cy="802341"/>
          </a:xfrm>
        </p:spPr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new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224DD-5727-45BD-A961-75A2BC76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18" y="1689286"/>
            <a:ext cx="3914299" cy="35685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C669F-977D-4347-86DC-6C16C560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2810"/>
            <a:ext cx="4490107" cy="17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F8A5E-AFEB-403E-B912-549297CB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/>
              <a:t>virtual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C4EB6E-92BE-4886-A945-C88959CE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99" y="2455234"/>
            <a:ext cx="4819020" cy="21919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25759A-D0CD-4C66-8DB5-258FF495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81" y="2041150"/>
            <a:ext cx="3920809" cy="345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88737-111F-4E93-B60A-20F0CFE8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455F2-708B-49A4-B48A-2941BAB3E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748064"/>
            <a:ext cx="8591550" cy="45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79190-672E-4C8E-85A7-C567E7BF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D2061-BCAC-40F7-AC4E-48507ECD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Написать программу, которая хранит данные о машине (Марка, год, пробег, расход, цвет). Так же сделать функцию, которая по пройденному расстоянию показывает затраты топлива и увеличивает пробег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552468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E432B2-5965-490F-BD29-65E3A565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42"/>
            <a:ext cx="6400800" cy="59368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446665-63DD-4379-BA4D-7FA4DE4B6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849704"/>
            <a:ext cx="4806686" cy="39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78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1342B-C24B-4BBA-B6E7-41AC787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Интерфейсы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E9596-9CA4-4CB5-8C6F-E7538CE8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090508"/>
            <a:ext cx="5101771" cy="27165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DEBA0-2E88-477D-9B74-B61BE11E0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461760"/>
            <a:ext cx="5102352" cy="19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95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4722B-0F10-401D-90B4-B66B559C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EF03F-4BF1-40E6-B3AA-960B8137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Допустим, у нас у каждого автомобиля есть поле </a:t>
            </a:r>
            <a:r>
              <a:rPr lang="en-US" sz="2800" dirty="0"/>
              <a:t>Id. </a:t>
            </a:r>
            <a:r>
              <a:rPr lang="ru-RU" sz="2800" dirty="0"/>
              <a:t>В одних местах нам надо хранить </a:t>
            </a:r>
            <a:r>
              <a:rPr lang="en-US" sz="2800" dirty="0"/>
              <a:t>Id </a:t>
            </a:r>
            <a:r>
              <a:rPr lang="ru-RU" sz="2800" dirty="0"/>
              <a:t>как строку, в другом как число. Как решить проблему? </a:t>
            </a:r>
          </a:p>
        </p:txBody>
      </p:sp>
    </p:spTree>
    <p:extLst>
      <p:ext uri="{BB962C8B-B14F-4D97-AF65-F5344CB8AC3E}">
        <p14:creationId xmlns:p14="http://schemas.microsoft.com/office/powerpoint/2010/main" val="112622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CDE67C-A332-4FF5-9C33-7B8B801C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729301"/>
            <a:ext cx="4724569" cy="237154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897909-512F-4083-9D8F-AC3536BE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201893"/>
            <a:ext cx="4732940" cy="14263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08958-3F83-405A-A666-B3A12FB7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692938"/>
            <a:ext cx="4724569" cy="25026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DA70FC-376A-4E9C-98B9-15C53612B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334" y="3467534"/>
            <a:ext cx="3990991" cy="3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128CD2-0361-4789-AE47-CB45AAA0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62708"/>
            <a:ext cx="10353762" cy="522849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4000" dirty="0"/>
              <a:t>Создать абстрактный класс фигура. Наследник</a:t>
            </a:r>
            <a:r>
              <a:rPr lang="en-US" sz="4000" dirty="0"/>
              <a:t>: </a:t>
            </a:r>
            <a:r>
              <a:rPr lang="ru-RU" sz="4000" dirty="0"/>
              <a:t>квадрат, окружность, треугольник.</a:t>
            </a:r>
          </a:p>
          <a:p>
            <a:pPr marL="36900" indent="0">
              <a:buNone/>
            </a:pPr>
            <a:r>
              <a:rPr lang="ru-RU" sz="4000" dirty="0"/>
              <a:t>Абстрактный класс наследуется от интерфейса </a:t>
            </a:r>
            <a:r>
              <a:rPr lang="en-US" sz="4000" dirty="0" err="1"/>
              <a:t>IFigure</a:t>
            </a:r>
            <a:r>
              <a:rPr lang="en-US" sz="4000" dirty="0"/>
              <a:t>,</a:t>
            </a:r>
            <a:r>
              <a:rPr lang="ru-RU" sz="4000" dirty="0"/>
              <a:t> который обязывает их реализовать методы </a:t>
            </a:r>
            <a:r>
              <a:rPr lang="en-US" sz="4000" dirty="0"/>
              <a:t>Perimeter, Square </a:t>
            </a:r>
            <a:r>
              <a:rPr lang="ru-RU" sz="4000" dirty="0"/>
              <a:t>и </a:t>
            </a:r>
            <a:r>
              <a:rPr lang="ru-RU" sz="4000" dirty="0" err="1"/>
              <a:t>автосвойства</a:t>
            </a:r>
            <a:r>
              <a:rPr lang="ru-RU" sz="4000" dirty="0"/>
              <a:t> </a:t>
            </a:r>
            <a:r>
              <a:rPr lang="en-US" sz="4000" dirty="0" err="1"/>
              <a:t>AngleCount</a:t>
            </a:r>
            <a:r>
              <a:rPr lang="en-US" sz="4000" dirty="0"/>
              <a:t>. *</a:t>
            </a:r>
            <a:r>
              <a:rPr lang="ru-RU" sz="4000" dirty="0"/>
              <a:t>Реализовать </a:t>
            </a:r>
            <a:r>
              <a:rPr lang="en-US" sz="4000"/>
              <a:t>IComparer.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5912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A4E555-A1A7-4574-A363-F9513AC6F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9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705D9-11F6-4605-97FD-E22D5963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А если много машин?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4DEE0-2B3E-47E0-B992-0220A1734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37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4AA754-2E6B-41C8-8920-96D0DF9A0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/>
          </a:blip>
          <a:srcRect l="9650" r="323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2E098-D400-4DDB-B2F5-E19228E6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Делай нормально – будет нормально</a:t>
            </a:r>
          </a:p>
        </p:txBody>
      </p:sp>
    </p:spTree>
    <p:extLst>
      <p:ext uri="{BB962C8B-B14F-4D97-AF65-F5344CB8AC3E}">
        <p14:creationId xmlns:p14="http://schemas.microsoft.com/office/powerpoint/2010/main" val="287925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ED53A-0606-4C37-B087-4B53AC2F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2059"/>
            <a:ext cx="10353762" cy="970450"/>
          </a:xfrm>
        </p:spPr>
        <p:txBody>
          <a:bodyPr/>
          <a:lstStyle/>
          <a:p>
            <a:r>
              <a:rPr lang="ru-RU"/>
              <a:t>Создаем класс в новом файле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174B9B-10FB-4C6E-9FDD-97364C02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930367"/>
            <a:ext cx="89725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3DBF28-C519-4845-B8FA-7C23A98C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3" y="1504498"/>
            <a:ext cx="4839633" cy="3849004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2A7584-A7C9-4F74-B672-BD0F7D82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2035772"/>
            <a:ext cx="4839633" cy="2786455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39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FDE3E-B2F1-4BE4-BA3E-CF2ECDE2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Конструктор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B90308-075B-4339-A285-6D47CC53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38" y="1001307"/>
            <a:ext cx="10912112" cy="289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1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3DF1FD-712D-44D0-BE6C-EDDB93D7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3" y="1648329"/>
            <a:ext cx="10322734" cy="3561341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263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184</Words>
  <Application>Microsoft Office PowerPoint</Application>
  <PresentationFormat>Широкоэкранный</PresentationFormat>
  <Paragraphs>25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Calisto MT</vt:lpstr>
      <vt:lpstr>Trebuchet MS</vt:lpstr>
      <vt:lpstr>Wingdings 2</vt:lpstr>
      <vt:lpstr>Сланец</vt:lpstr>
      <vt:lpstr>ООП</vt:lpstr>
      <vt:lpstr>Задача</vt:lpstr>
      <vt:lpstr>Презентация PowerPoint</vt:lpstr>
      <vt:lpstr>А если много машин?</vt:lpstr>
      <vt:lpstr>Делай нормально – будет нормально</vt:lpstr>
      <vt:lpstr>Создаем класс в новом файле</vt:lpstr>
      <vt:lpstr>Презентация PowerPoint</vt:lpstr>
      <vt:lpstr>Конструктор</vt:lpstr>
      <vt:lpstr>Презентация PowerPoint</vt:lpstr>
      <vt:lpstr>Модификаторы доступа</vt:lpstr>
      <vt:lpstr>Инкапсуляция и GET, SET</vt:lpstr>
      <vt:lpstr>Немного автоматизма</vt:lpstr>
      <vt:lpstr>Наследование</vt:lpstr>
      <vt:lpstr>Virtual, override и new </vt:lpstr>
      <vt:lpstr>Презентация PowerPoint</vt:lpstr>
      <vt:lpstr>В чем же разница?</vt:lpstr>
      <vt:lpstr>Если new</vt:lpstr>
      <vt:lpstr>Если virtual </vt:lpstr>
      <vt:lpstr>Abstract</vt:lpstr>
      <vt:lpstr>Презентация PowerPoint</vt:lpstr>
      <vt:lpstr>Интерфейсы</vt:lpstr>
      <vt:lpstr>Обобщение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Сахар Владис</dc:creator>
  <cp:lastModifiedBy>Сахар Владис</cp:lastModifiedBy>
  <cp:revision>7</cp:revision>
  <dcterms:created xsi:type="dcterms:W3CDTF">2018-11-20T19:15:43Z</dcterms:created>
  <dcterms:modified xsi:type="dcterms:W3CDTF">2018-11-21T18:48:42Z</dcterms:modified>
</cp:coreProperties>
</file>