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E43A-737A-4B2B-89DE-31C2A3A731DB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8618-0682-4CB4-93ED-CABAB407B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92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E43A-737A-4B2B-89DE-31C2A3A731DB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8618-0682-4CB4-93ED-CABAB407B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076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E43A-737A-4B2B-89DE-31C2A3A731DB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8618-0682-4CB4-93ED-CABAB407B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17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E43A-737A-4B2B-89DE-31C2A3A731DB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8618-0682-4CB4-93ED-CABAB407B05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9753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E43A-737A-4B2B-89DE-31C2A3A731DB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8618-0682-4CB4-93ED-CABAB407B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661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E43A-737A-4B2B-89DE-31C2A3A731DB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8618-0682-4CB4-93ED-CABAB407B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656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E43A-737A-4B2B-89DE-31C2A3A731DB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8618-0682-4CB4-93ED-CABAB407B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73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E43A-737A-4B2B-89DE-31C2A3A731DB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8618-0682-4CB4-93ED-CABAB407B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733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E43A-737A-4B2B-89DE-31C2A3A731DB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8618-0682-4CB4-93ED-CABAB407B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53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E43A-737A-4B2B-89DE-31C2A3A731DB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8618-0682-4CB4-93ED-CABAB407B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18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E43A-737A-4B2B-89DE-31C2A3A731DB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8618-0682-4CB4-93ED-CABAB407B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38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E43A-737A-4B2B-89DE-31C2A3A731DB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8618-0682-4CB4-93ED-CABAB407B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87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E43A-737A-4B2B-89DE-31C2A3A731DB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8618-0682-4CB4-93ED-CABAB407B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01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E43A-737A-4B2B-89DE-31C2A3A731DB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8618-0682-4CB4-93ED-CABAB407B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85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E43A-737A-4B2B-89DE-31C2A3A731DB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8618-0682-4CB4-93ED-CABAB407B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49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E43A-737A-4B2B-89DE-31C2A3A731DB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8618-0682-4CB4-93ED-CABAB407B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67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E43A-737A-4B2B-89DE-31C2A3A731DB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8618-0682-4CB4-93ED-CABAB407B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83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A31E43A-737A-4B2B-89DE-31C2A3A731DB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20C8618-0682-4CB4-93ED-CABAB407B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837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8BAD0-C882-4608-86CE-EA5DBEBBA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языка С</a:t>
            </a:r>
            <a:r>
              <a:rPr lang="en-US" dirty="0"/>
              <a:t>#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E7962B-2718-49B5-86D8-DD2F1D41A9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Занятие 1</a:t>
            </a:r>
          </a:p>
        </p:txBody>
      </p:sp>
    </p:spTree>
    <p:extLst>
      <p:ext uri="{BB962C8B-B14F-4D97-AF65-F5344CB8AC3E}">
        <p14:creationId xmlns:p14="http://schemas.microsoft.com/office/powerpoint/2010/main" val="3317250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BB3ED-6FF4-4F3D-B89D-0A08095AC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Проверьте, что произойдёт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652345-54AF-45CC-9871-8D2C464D5C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615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78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40ED7E-4309-4CF9-9C8D-82E304E02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04F2E-5210-4C63-ACAE-0D20C398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8857" y="965196"/>
            <a:ext cx="4583022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ln>
                  <a:solidFill>
                    <a:srgbClr val="000000">
                      <a:alpha val="9804"/>
                    </a:srgbClr>
                  </a:solidFill>
                </a:ln>
                <a:solidFill>
                  <a:srgbClr val="DADADA"/>
                </a:solidFill>
              </a:rPr>
              <a:t>А если так? 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CA8ACC6B-EC7C-4E3C-8D08-C0A3AA407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5042779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2F2F2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01CE39-80BD-4703-A148-72AE697EC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613" y="965195"/>
            <a:ext cx="5042779" cy="47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74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FB94F0-6D1C-4067-807C-8FBEB2B72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07341"/>
            <a:ext cx="10353762" cy="970450"/>
          </a:xfrm>
        </p:spPr>
        <p:txBody>
          <a:bodyPr/>
          <a:lstStyle/>
          <a:p>
            <a:r>
              <a:rPr lang="ru-RU" dirty="0"/>
              <a:t>Минута практики</a:t>
            </a:r>
          </a:p>
        </p:txBody>
      </p:sp>
    </p:spTree>
    <p:extLst>
      <p:ext uri="{BB962C8B-B14F-4D97-AF65-F5344CB8AC3E}">
        <p14:creationId xmlns:p14="http://schemas.microsoft.com/office/powerpoint/2010/main" val="3277845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9F07A3-018B-4C7F-92CD-6DF489C42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4BA726A-E1B2-4082-BE49-F12987FA2F0A}"/>
              </a:ext>
            </a:extLst>
          </p:cNvPr>
          <p:cNvSpPr/>
          <p:nvPr/>
        </p:nvSpPr>
        <p:spPr>
          <a:xfrm>
            <a:off x="3893444" y="2967335"/>
            <a:ext cx="44051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Hello, World!</a:t>
            </a:r>
          </a:p>
        </p:txBody>
      </p:sp>
    </p:spTree>
    <p:extLst>
      <p:ext uri="{BB962C8B-B14F-4D97-AF65-F5344CB8AC3E}">
        <p14:creationId xmlns:p14="http://schemas.microsoft.com/office/powerpoint/2010/main" val="3785740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3AAF79-7DA6-4577-A018-23AA0FA7B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Немного отладчика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A244C7-886A-4D5C-A074-0B8FBC16E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101" y="643463"/>
            <a:ext cx="5478585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16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DD1D7E-CD7C-4A29-8823-88E804A5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Изучим методы строк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575329-8AFA-4595-B395-7546BD612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1419225"/>
            <a:ext cx="10353762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0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F5DAF-3C3E-4341-9C26-D79883592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Нужно знать каждому!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DCB590-8DBB-4947-ADC8-929568668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989" y="379829"/>
            <a:ext cx="9150738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77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D2AFFF-3A90-4E3D-B67A-DDC3150C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Немного арифметики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E95C6F-413C-4ACE-846D-9ADA7461C3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97" r="25915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34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F19243-4215-4F15-985E-BD91E993B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Логические операции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C912B4-FEAD-44DB-961D-A1538069D7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797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35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5E2FA-FCAF-4BD3-A1A7-3C69EF5D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6A4637-0D63-4105-8E2E-486D9AAAB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If (</a:t>
            </a:r>
            <a:r>
              <a:rPr lang="ru-RU" dirty="0"/>
              <a:t>условие</a:t>
            </a:r>
            <a:r>
              <a:rPr lang="en-US" dirty="0"/>
              <a:t>)</a:t>
            </a:r>
            <a:endParaRPr lang="ru-RU" dirty="0"/>
          </a:p>
          <a:p>
            <a:pPr marL="36900" indent="0">
              <a:buNone/>
            </a:pPr>
            <a:r>
              <a:rPr lang="en-US" dirty="0"/>
              <a:t>{</a:t>
            </a:r>
          </a:p>
          <a:p>
            <a:pPr marL="36900" indent="0">
              <a:buNone/>
            </a:pPr>
            <a:r>
              <a:rPr lang="en-US" dirty="0"/>
              <a:t>	//</a:t>
            </a:r>
            <a:r>
              <a:rPr lang="ru-RU" dirty="0"/>
              <a:t>блок выполняется, если условие возвращает </a:t>
            </a:r>
            <a:r>
              <a:rPr lang="en-US" dirty="0"/>
              <a:t>true</a:t>
            </a:r>
          </a:p>
          <a:p>
            <a:pPr marL="36900" indent="0">
              <a:buNone/>
            </a:pPr>
            <a:r>
              <a:rPr lang="en-US" dirty="0"/>
              <a:t>}</a:t>
            </a:r>
          </a:p>
          <a:p>
            <a:pPr marL="36900" indent="0">
              <a:buNone/>
            </a:pPr>
            <a:r>
              <a:rPr lang="en-US" dirty="0"/>
              <a:t>else </a:t>
            </a:r>
          </a:p>
          <a:p>
            <a:pPr marL="36900" indent="0">
              <a:buNone/>
            </a:pPr>
            <a:r>
              <a:rPr lang="en-US" dirty="0"/>
              <a:t>{</a:t>
            </a:r>
          </a:p>
          <a:p>
            <a:pPr marL="36900" indent="0">
              <a:buNone/>
            </a:pPr>
            <a:r>
              <a:rPr lang="ru-RU" dirty="0"/>
              <a:t>	</a:t>
            </a:r>
            <a:r>
              <a:rPr lang="en-US" dirty="0"/>
              <a:t>//</a:t>
            </a:r>
            <a:r>
              <a:rPr lang="ru-RU" dirty="0"/>
              <a:t>блок выполняется, если условие возвращает </a:t>
            </a:r>
            <a:r>
              <a:rPr lang="en-US" dirty="0"/>
              <a:t>false</a:t>
            </a:r>
            <a:endParaRPr lang="ru-RU" dirty="0"/>
          </a:p>
          <a:p>
            <a:pPr marL="36900" indent="0">
              <a:buNone/>
            </a:pPr>
            <a:r>
              <a:rPr lang="en-US" dirty="0"/>
              <a:t>	//</a:t>
            </a:r>
            <a:r>
              <a:rPr lang="ru-RU" dirty="0"/>
              <a:t>этот блок может отсутствовать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864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E8779-9A1A-47B1-B700-1A729BE0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761999"/>
            <a:ext cx="10353762" cy="970450"/>
          </a:xfrm>
        </p:spPr>
        <p:txBody>
          <a:bodyPr/>
          <a:lstStyle/>
          <a:p>
            <a:r>
              <a:rPr lang="ru-RU"/>
              <a:t>Создание первой программы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AEEE5E-DA99-451E-A66E-28BA412C9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88" y="1624872"/>
            <a:ext cx="10865224" cy="512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43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10A30-0D6F-4190-8D57-1071EE2D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3C5F6E-DD8D-42C8-84B5-BCF297DE5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4400" dirty="0"/>
              <a:t>Получить два числа. Вывести большее. Если равны, то вывести оба. </a:t>
            </a:r>
          </a:p>
        </p:txBody>
      </p:sp>
    </p:spTree>
    <p:extLst>
      <p:ext uri="{BB962C8B-B14F-4D97-AF65-F5344CB8AC3E}">
        <p14:creationId xmlns:p14="http://schemas.microsoft.com/office/powerpoint/2010/main" val="1664665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FE560-E134-40EE-B807-EF90B0D8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13F4FB-C214-449A-88A6-67469F582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800" dirty="0"/>
              <a:t>While (</a:t>
            </a:r>
            <a:r>
              <a:rPr lang="ru-RU" sz="2800" dirty="0"/>
              <a:t>условие) </a:t>
            </a:r>
          </a:p>
          <a:p>
            <a:pPr marL="36900" indent="0">
              <a:buNone/>
            </a:pPr>
            <a:r>
              <a:rPr lang="en-US" sz="2800" dirty="0"/>
              <a:t>{</a:t>
            </a:r>
          </a:p>
          <a:p>
            <a:pPr marL="36900" indent="0">
              <a:buNone/>
            </a:pPr>
            <a:r>
              <a:rPr lang="en-US" sz="2800" dirty="0"/>
              <a:t>	//</a:t>
            </a:r>
            <a:r>
              <a:rPr lang="ru-RU" sz="2800" dirty="0"/>
              <a:t>выполняется, пока условие верно</a:t>
            </a:r>
            <a:endParaRPr lang="en-US" sz="2800" dirty="0"/>
          </a:p>
          <a:p>
            <a:pPr marL="36900" indent="0">
              <a:buNone/>
            </a:pPr>
            <a:r>
              <a:rPr lang="en-US" sz="2800" dirty="0"/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39496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C0D4F-630C-41A0-BA75-78D8CCC7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3AEC8E-D2A9-41A2-B091-4AD8F85A0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4000" dirty="0"/>
              <a:t>Получить два числа</a:t>
            </a:r>
            <a:r>
              <a:rPr lang="en-US" sz="4000" dirty="0"/>
              <a:t>: a </a:t>
            </a:r>
            <a:r>
              <a:rPr lang="ru-RU" sz="4000" dirty="0"/>
              <a:t>и </a:t>
            </a:r>
            <a:r>
              <a:rPr lang="en-US" sz="4000" dirty="0"/>
              <a:t>b. </a:t>
            </a:r>
            <a:r>
              <a:rPr lang="ru-RU" sz="4000" dirty="0"/>
              <a:t>Возводить </a:t>
            </a:r>
            <a:r>
              <a:rPr lang="en-US" sz="4000" dirty="0"/>
              <a:t>a </a:t>
            </a:r>
            <a:r>
              <a:rPr lang="ru-RU" sz="4000" dirty="0"/>
              <a:t>в квадрат, пока </a:t>
            </a:r>
            <a:r>
              <a:rPr lang="en-US" sz="4000" dirty="0"/>
              <a:t>a </a:t>
            </a:r>
            <a:r>
              <a:rPr lang="ru-RU" sz="4000" dirty="0"/>
              <a:t>не станет больше </a:t>
            </a:r>
            <a:r>
              <a:rPr lang="en-US" sz="4000" dirty="0"/>
              <a:t>b.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952003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624B0F-8DF7-4F8C-8FA1-9DFB8709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FF75DB-D6B8-47D8-A15E-F01D2A3ED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200" dirty="0"/>
              <a:t>for(</a:t>
            </a:r>
            <a:r>
              <a:rPr lang="ru-RU" sz="3200" dirty="0"/>
              <a:t>счетчик</a:t>
            </a:r>
            <a:r>
              <a:rPr lang="en-US" sz="3200" dirty="0"/>
              <a:t>;</a:t>
            </a:r>
            <a:r>
              <a:rPr lang="ru-RU" sz="3200" dirty="0"/>
              <a:t>условие</a:t>
            </a:r>
            <a:r>
              <a:rPr lang="en-US" sz="3200" dirty="0"/>
              <a:t>;</a:t>
            </a:r>
            <a:r>
              <a:rPr lang="ru-RU" sz="3200" dirty="0"/>
              <a:t>действие после каждой итерации</a:t>
            </a:r>
            <a:r>
              <a:rPr lang="en-US" sz="3200" dirty="0"/>
              <a:t>)</a:t>
            </a:r>
            <a:endParaRPr lang="ru-RU" sz="3200" dirty="0"/>
          </a:p>
          <a:p>
            <a:pPr marL="36900" indent="0">
              <a:buNone/>
            </a:pPr>
            <a:r>
              <a:rPr lang="en-US" sz="3200" dirty="0"/>
              <a:t>{</a:t>
            </a:r>
          </a:p>
          <a:p>
            <a:pPr marL="36900" indent="0">
              <a:buNone/>
            </a:pPr>
            <a:r>
              <a:rPr lang="en-US" sz="3200" dirty="0"/>
              <a:t>	//</a:t>
            </a:r>
            <a:r>
              <a:rPr lang="ru-RU" sz="3200" dirty="0"/>
              <a:t>выполняется, пока условие возвращает </a:t>
            </a:r>
            <a:r>
              <a:rPr lang="en-US" sz="3200" dirty="0"/>
              <a:t>true</a:t>
            </a:r>
          </a:p>
          <a:p>
            <a:pPr marL="36900" indent="0">
              <a:buNone/>
            </a:pPr>
            <a:r>
              <a:rPr lang="en-US" sz="3200" dirty="0"/>
              <a:t>}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96584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BB1AA-780C-44A9-A082-AF9FE9D2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008722-824A-4CFD-9E89-7D1D5964C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sz="3200" dirty="0"/>
              <a:t>Break –</a:t>
            </a:r>
            <a:r>
              <a:rPr lang="ru-RU" sz="3200" dirty="0"/>
              <a:t> выходит из цикла в любой момент</a:t>
            </a:r>
          </a:p>
          <a:p>
            <a:pPr marL="36900" indent="0">
              <a:buNone/>
            </a:pPr>
            <a:r>
              <a:rPr lang="en-US" sz="3200" dirty="0"/>
              <a:t>Continue – </a:t>
            </a:r>
            <a:r>
              <a:rPr lang="ru-RU" sz="3200" dirty="0"/>
              <a:t>сразу переходит к следующей итерации цикла</a:t>
            </a:r>
          </a:p>
          <a:p>
            <a:pPr marL="369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2613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2404B-15FD-41A0-9DD7-F2D1DD33B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014630-AD39-4C61-94CA-D5BE8C78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800" dirty="0"/>
              <a:t>Получить строку </a:t>
            </a:r>
            <a:r>
              <a:rPr lang="en-US" sz="2800" dirty="0"/>
              <a:t>s.</a:t>
            </a:r>
            <a:r>
              <a:rPr lang="ru-RU" sz="2800" dirty="0"/>
              <a:t> Вывести каждый символ </a:t>
            </a:r>
            <a:r>
              <a:rPr lang="en-US" sz="2800" dirty="0"/>
              <a:t>‘e’ </a:t>
            </a:r>
            <a:r>
              <a:rPr lang="ru-RU" sz="2800" dirty="0"/>
              <a:t>и его позицию в строке. Если найдено больше пяти символов </a:t>
            </a:r>
            <a:r>
              <a:rPr lang="en-US" sz="2800" dirty="0"/>
              <a:t>‘e’</a:t>
            </a:r>
            <a:r>
              <a:rPr lang="ru-RU" sz="2800" dirty="0"/>
              <a:t>, перестать их выводить. </a:t>
            </a:r>
          </a:p>
        </p:txBody>
      </p:sp>
    </p:spTree>
    <p:extLst>
      <p:ext uri="{BB962C8B-B14F-4D97-AF65-F5344CB8AC3E}">
        <p14:creationId xmlns:p14="http://schemas.microsoft.com/office/powerpoint/2010/main" val="3328752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23603F-A856-4873-BFB0-B5088735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761110-17E5-4D33-BA98-A6D72818B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800" dirty="0" err="1"/>
              <a:t>Тип_данных</a:t>
            </a:r>
            <a:r>
              <a:rPr lang="en-US" sz="2800" dirty="0"/>
              <a:t>[] </a:t>
            </a:r>
            <a:r>
              <a:rPr lang="ru-RU" sz="2800" dirty="0"/>
              <a:t>имя = </a:t>
            </a:r>
            <a:r>
              <a:rPr lang="en-US" sz="2800" dirty="0"/>
              <a:t>new </a:t>
            </a:r>
            <a:r>
              <a:rPr lang="ru-RU" sz="2800" dirty="0" err="1"/>
              <a:t>тип_данных</a:t>
            </a:r>
            <a:r>
              <a:rPr lang="en-US" sz="2800" dirty="0"/>
              <a:t>[</a:t>
            </a:r>
            <a:r>
              <a:rPr lang="ru-RU" sz="2800" dirty="0"/>
              <a:t>число элементов</a:t>
            </a:r>
            <a:r>
              <a:rPr lang="en-US" sz="2800" dirty="0"/>
              <a:t>];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35003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96507-AEA4-410A-AF7A-9250510AB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Создание массивов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64DF7D-8E1A-498E-946D-380F211DE3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18" r="26562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34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64A12F0-8158-4372-9761-AD0A6ED3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2CE9EF-41CA-448B-85C5-D2AD4A4A8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203" y="967532"/>
            <a:ext cx="9429594" cy="4922936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14432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64A12F0-8158-4372-9761-AD0A6ED3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43F0B9-9F81-4D21-9CFB-D4EC9C717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567" y="967532"/>
            <a:ext cx="6972865" cy="4922936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1770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1CEA6-4503-451F-A8E8-424CB755B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35229"/>
            <a:ext cx="9440034" cy="1059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Немного изменим код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4B2233-D6AA-481A-B51E-7A649F450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18" y="547807"/>
            <a:ext cx="10119364" cy="380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64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64A12F0-8158-4372-9761-AD0A6ED3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87ABC0-F4BC-47A3-A23F-7731C0D7C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210" y="967532"/>
            <a:ext cx="6911579" cy="4922936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4008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F6666-EAFF-484B-AD2D-B421A09E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Лайфхак – массив “всего”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7" name="Объект 3">
            <a:extLst>
              <a:ext uri="{FF2B5EF4-FFF2-40B4-BE49-F238E27FC236}">
                <a16:creationId xmlns:a16="http://schemas.microsoft.com/office/drawing/2014/main" id="{4CC0DC13-8869-41D8-8E6C-4E301C4A9A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155" r="1" b="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50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91A81-D01C-44B2-B234-65A7CEA3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Почувствуй разницу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A55DC5-B5FC-40CF-A571-02EE484C96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11" b="2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54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534D2D-BF9D-45FE-AE2F-1249A2E6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13" y="2458550"/>
            <a:ext cx="10353762" cy="970450"/>
          </a:xfrm>
        </p:spPr>
        <p:txBody>
          <a:bodyPr/>
          <a:lstStyle/>
          <a:p>
            <a:r>
              <a:rPr lang="ru-RU" dirty="0"/>
              <a:t>Реализуем алгоритм сортировки</a:t>
            </a:r>
          </a:p>
        </p:txBody>
      </p:sp>
    </p:spTree>
    <p:extLst>
      <p:ext uri="{BB962C8B-B14F-4D97-AF65-F5344CB8AC3E}">
        <p14:creationId xmlns:p14="http://schemas.microsoft.com/office/powerpoint/2010/main" val="3055966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D64A12F0-8158-4372-9761-AD0A6ED3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663642-9820-4D5B-A6E1-B15300EB9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731" y="967532"/>
            <a:ext cx="6000537" cy="4922936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88439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4C324-DEF5-401E-ACEB-3CCF36C6A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F5D8CB-034C-4536-9DE6-9CC469CE1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ru-RU" dirty="0"/>
              <a:t>модификаторы </a:t>
            </a:r>
            <a:r>
              <a:rPr lang="ru-RU" dirty="0" err="1"/>
              <a:t>тип_возвращаемого_значения</a:t>
            </a:r>
            <a:r>
              <a:rPr lang="ru-RU" dirty="0"/>
              <a:t> Имя(параметры)</a:t>
            </a:r>
          </a:p>
          <a:p>
            <a:pPr marL="36900" indent="0">
              <a:buNone/>
            </a:pPr>
            <a:r>
              <a:rPr lang="en-US" dirty="0"/>
              <a:t>{</a:t>
            </a:r>
          </a:p>
          <a:p>
            <a:pPr marL="36900" indent="0">
              <a:buNone/>
            </a:pPr>
            <a:r>
              <a:rPr lang="en-US" dirty="0"/>
              <a:t>	//</a:t>
            </a:r>
            <a:r>
              <a:rPr lang="ru-RU" dirty="0"/>
              <a:t>тело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0146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1954DB6-E86D-46D2-87CB-BB47B3CDC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78423"/>
            <a:ext cx="10353762" cy="361277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3200" dirty="0"/>
              <a:t>Вынесем вывод на экран и сортировку в отдельные функции. </a:t>
            </a:r>
          </a:p>
        </p:txBody>
      </p:sp>
    </p:spTree>
    <p:extLst>
      <p:ext uri="{BB962C8B-B14F-4D97-AF65-F5344CB8AC3E}">
        <p14:creationId xmlns:p14="http://schemas.microsoft.com/office/powerpoint/2010/main" val="14179437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64A12F0-8158-4372-9761-AD0A6ED3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6A1E39-F4CD-457F-8AA3-D6FD1CECD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084" y="967532"/>
            <a:ext cx="6811832" cy="4922936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304489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BB192-CA9C-46C4-8A14-E84142C0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Попробуем объяснить это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7C933B-2F30-488A-A8B3-CBB24EEF5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444" y="643463"/>
            <a:ext cx="6193899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55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C3C113-AE4A-45AB-A3F0-85F9B391F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77814"/>
            <a:ext cx="9440034" cy="10170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4800" dirty="0"/>
              <a:t>Чуть-чуть</a:t>
            </a:r>
            <a:r>
              <a:rPr lang="en-US" sz="4800" dirty="0"/>
              <a:t> о static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561645-8784-4885-A3F4-5CD64A15A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366" y="847272"/>
            <a:ext cx="6344281" cy="363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0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8C173E-4247-4BB7-AB49-41632DB2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Проведем параллели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8D3B15-60F6-47D8-B40F-06E312E95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68388"/>
            <a:ext cx="10353762" cy="3222812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ru-RU" sz="2800" dirty="0"/>
              <a:t>Город Москва </a:t>
            </a:r>
            <a:r>
              <a:rPr lang="ru-RU" sz="28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ru-RU" sz="2800" dirty="0">
                <a:sym typeface="Wingdings" panose="05000000000000000000" pitchFamily="2" charset="2"/>
              </a:rPr>
              <a:t>Улица Мясницкая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ru-RU" sz="2800" dirty="0">
                <a:sym typeface="Wingdings" panose="05000000000000000000" pitchFamily="2" charset="2"/>
              </a:rPr>
              <a:t>Дом 11</a:t>
            </a:r>
          </a:p>
          <a:p>
            <a:pPr marL="36900" indent="0">
              <a:buNone/>
            </a:pPr>
            <a:endParaRPr lang="ru-RU" sz="2800" dirty="0">
              <a:sym typeface="Wingdings" panose="05000000000000000000" pitchFamily="2" charset="2"/>
            </a:endParaRPr>
          </a:p>
          <a:p>
            <a:pPr marL="36900" indent="0">
              <a:buNone/>
            </a:pPr>
            <a:endParaRPr lang="ru-RU" sz="2800" dirty="0">
              <a:sym typeface="Wingdings" panose="05000000000000000000" pitchFamily="2" charset="2"/>
            </a:endParaRPr>
          </a:p>
          <a:p>
            <a:pPr marL="3690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Namespace HelloWorld  class </a:t>
            </a:r>
            <a:r>
              <a:rPr lang="en-US" sz="2800" dirty="0" err="1">
                <a:sym typeface="Wingdings" panose="05000000000000000000" pitchFamily="2" charset="2"/>
              </a:rPr>
              <a:t>MyProgram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ru-RU" sz="2800" dirty="0">
                <a:sym typeface="Wingdings" panose="05000000000000000000" pitchFamily="2" charset="2"/>
              </a:rPr>
              <a:t>функция </a:t>
            </a:r>
            <a:r>
              <a:rPr lang="en-US" sz="2800" dirty="0">
                <a:sym typeface="Wingdings" panose="05000000000000000000" pitchFamily="2" charset="2"/>
              </a:rPr>
              <a:t>Main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812953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9B2F2-1491-41C1-AFAE-E9A6712D3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511814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Что же мы видим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4C0182-96E7-4A1B-8EAB-F910C2F3E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2" y="547807"/>
            <a:ext cx="10935956" cy="381680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E9BFF2-E558-4911-BAE4-6745755FD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95" y="1112178"/>
            <a:ext cx="5101771" cy="267318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ED56D1-F267-42D8-BEA1-08792E5BE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821" y="1283332"/>
            <a:ext cx="5102352" cy="233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76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DD149F-F7F0-4333-B333-8C51C6D57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Перегрузки функций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E83E79-D75D-47E1-8F75-B0326DB0C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489" y="643463"/>
            <a:ext cx="5183810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11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AAD169-E8EB-478C-A9D4-6F3E28A9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07C1D9-B243-4A06-B358-F8316EFE6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ru-RU" dirty="0"/>
              <a:t> - можно хранить объекты разных типов, индексируемая коллекция.</a:t>
            </a:r>
          </a:p>
          <a:p>
            <a:pPr marL="36900" indent="0">
              <a:buNone/>
            </a:pPr>
            <a:r>
              <a:rPr lang="en-US" dirty="0"/>
              <a:t>List – </a:t>
            </a:r>
            <a:r>
              <a:rPr lang="ru-RU" dirty="0"/>
              <a:t>простейший список однотипных объектов, выгодна вставка спереди.</a:t>
            </a:r>
          </a:p>
          <a:p>
            <a:pPr marL="36900" indent="0">
              <a:buNone/>
            </a:pPr>
            <a:r>
              <a:rPr lang="en-US" dirty="0"/>
              <a:t>LinkedList – </a:t>
            </a:r>
            <a:r>
              <a:rPr lang="ru-RU" dirty="0"/>
              <a:t>двусвязный список, выгоднее предыдущего при вставке не спереди.</a:t>
            </a:r>
          </a:p>
          <a:p>
            <a:pPr marL="36900" indent="0">
              <a:buNone/>
            </a:pPr>
            <a:r>
              <a:rPr lang="en-US" dirty="0"/>
              <a:t>Queue</a:t>
            </a:r>
            <a:r>
              <a:rPr lang="ru-RU" dirty="0"/>
              <a:t>(очередь) – выгодна при сценарии </a:t>
            </a:r>
            <a:r>
              <a:rPr lang="en-US" dirty="0"/>
              <a:t>FIFO(First In First Out)</a:t>
            </a:r>
            <a:r>
              <a:rPr lang="ru-RU" dirty="0"/>
              <a:t>.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Stack – </a:t>
            </a:r>
            <a:r>
              <a:rPr lang="ru-RU" dirty="0"/>
              <a:t>выгоден при сценарии </a:t>
            </a:r>
            <a:r>
              <a:rPr lang="en-US" dirty="0"/>
              <a:t>FILO(First In Last Out)</a:t>
            </a:r>
            <a:r>
              <a:rPr lang="ru-RU" dirty="0"/>
              <a:t>.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Dictionary – </a:t>
            </a:r>
            <a:r>
              <a:rPr lang="ru-RU" dirty="0"/>
              <a:t>словарь, хранят данный ключ-значение.</a:t>
            </a:r>
          </a:p>
          <a:p>
            <a:pPr marL="36900" indent="0">
              <a:buNone/>
            </a:pPr>
            <a:r>
              <a:rPr lang="en-US" dirty="0"/>
              <a:t>HashSet – </a:t>
            </a:r>
            <a:r>
              <a:rPr lang="ru-RU" dirty="0"/>
              <a:t>множество, реализованное с помощью хеш-таблиц.</a:t>
            </a:r>
          </a:p>
          <a:p>
            <a:pPr marL="369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22082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641C8-5308-4003-9D06-DE53E056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на конец занятия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589B69-3BED-4ACC-8C54-24848A1CA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800" dirty="0"/>
              <a:t>Определить, является ли число палиндромом(читается одинаково как справа налево, так и слева на право).</a:t>
            </a:r>
          </a:p>
        </p:txBody>
      </p:sp>
    </p:spTree>
    <p:extLst>
      <p:ext uri="{BB962C8B-B14F-4D97-AF65-F5344CB8AC3E}">
        <p14:creationId xmlns:p14="http://schemas.microsoft.com/office/powerpoint/2010/main" val="293102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F39B8-36C9-4851-A320-D5862E84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System.Console.WriteLine</a:t>
            </a:r>
            <a:r>
              <a:rPr lang="en-US" dirty="0"/>
              <a:t>("Hello World!");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E4E33E-607F-4166-BADD-45B97C05E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859" y="1732449"/>
            <a:ext cx="9707698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5400" dirty="0"/>
              <a:t>Namespace(</a:t>
            </a:r>
            <a:r>
              <a:rPr lang="ru-RU" sz="5400" dirty="0"/>
              <a:t>город) – </a:t>
            </a:r>
            <a:r>
              <a:rPr lang="en-US" sz="5400" dirty="0"/>
              <a:t>System. </a:t>
            </a:r>
          </a:p>
          <a:p>
            <a:pPr marL="36900" indent="0">
              <a:buNone/>
            </a:pPr>
            <a:r>
              <a:rPr lang="ru-RU" sz="5400" dirty="0"/>
              <a:t>Класс(улица) – </a:t>
            </a:r>
            <a:r>
              <a:rPr lang="en-US" sz="5400" dirty="0"/>
              <a:t>Console</a:t>
            </a:r>
          </a:p>
          <a:p>
            <a:pPr marL="36900" indent="0">
              <a:buNone/>
            </a:pPr>
            <a:r>
              <a:rPr lang="ru-RU" sz="5400" dirty="0"/>
              <a:t>Функция(дом) - </a:t>
            </a:r>
            <a:r>
              <a:rPr lang="en-US" sz="5400" dirty="0"/>
              <a:t>WriteLine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97718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E1C7C5-1BF5-4645-A27C-C509E9779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Зачем каждый раз указывать город? И так же понятно, нет?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E7A9C9-4096-4660-B583-34F71895E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962" y="643463"/>
            <a:ext cx="8176864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6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ÐºÐ¾Ñ Ð² ÐºÐ¾ÑÐ¾Ð±ÐºÐµ">
            <a:extLst>
              <a:ext uri="{FF2B5EF4-FFF2-40B4-BE49-F238E27FC236}">
                <a16:creationId xmlns:a16="http://schemas.microsoft.com/office/drawing/2014/main" id="{2F66A8EA-C167-4CB0-9B56-6E34D38F92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B8655-1660-4408-8E2F-A8EF5ED7F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Переменные</a:t>
            </a:r>
          </a:p>
        </p:txBody>
      </p:sp>
    </p:spTree>
    <p:extLst>
      <p:ext uri="{BB962C8B-B14F-4D97-AF65-F5344CB8AC3E}">
        <p14:creationId xmlns:p14="http://schemas.microsoft.com/office/powerpoint/2010/main" val="75570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94BAB-FE64-41C4-933E-12C62859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Числовые типы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2F8DA9-DEF9-4B23-A688-D8A71D7BD5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5" r="13501" b="-4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49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DBC0D8-0823-434A-A1B5-F20AEBE3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Немного про работу с разными типами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A9F0C7-D2AC-4417-A179-FFA8DC548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922" y="1580050"/>
            <a:ext cx="9013508" cy="477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99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384</Words>
  <Application>Microsoft Office PowerPoint</Application>
  <PresentationFormat>Широкоэкранный</PresentationFormat>
  <Paragraphs>82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9" baseType="lpstr">
      <vt:lpstr>Arial</vt:lpstr>
      <vt:lpstr>Calisto MT</vt:lpstr>
      <vt:lpstr>Trebuchet MS</vt:lpstr>
      <vt:lpstr>Wingdings</vt:lpstr>
      <vt:lpstr>Wingdings 2</vt:lpstr>
      <vt:lpstr>Сланец</vt:lpstr>
      <vt:lpstr>Основы языка С#</vt:lpstr>
      <vt:lpstr>Создание первой программы</vt:lpstr>
      <vt:lpstr>Немного изменим код</vt:lpstr>
      <vt:lpstr>Проведем параллели </vt:lpstr>
      <vt:lpstr>System.Console.WriteLine("Hello World!");</vt:lpstr>
      <vt:lpstr>Зачем каждый раз указывать город? И так же понятно, нет? </vt:lpstr>
      <vt:lpstr>Переменные</vt:lpstr>
      <vt:lpstr>Числовые типы</vt:lpstr>
      <vt:lpstr>Немного про работу с разными типами</vt:lpstr>
      <vt:lpstr>Проверьте, что произойдёт</vt:lpstr>
      <vt:lpstr>А если так? </vt:lpstr>
      <vt:lpstr>Минута практики</vt:lpstr>
      <vt:lpstr>Строки</vt:lpstr>
      <vt:lpstr>Немного отладчика</vt:lpstr>
      <vt:lpstr>Изучим методы строк</vt:lpstr>
      <vt:lpstr>Нужно знать каждому!</vt:lpstr>
      <vt:lpstr>Немного арифметики </vt:lpstr>
      <vt:lpstr>Логические операции</vt:lpstr>
      <vt:lpstr>IF</vt:lpstr>
      <vt:lpstr>Задача</vt:lpstr>
      <vt:lpstr>While</vt:lpstr>
      <vt:lpstr>Задача</vt:lpstr>
      <vt:lpstr>For</vt:lpstr>
      <vt:lpstr>break и continue</vt:lpstr>
      <vt:lpstr>Задание</vt:lpstr>
      <vt:lpstr>Массив</vt:lpstr>
      <vt:lpstr>Создание массивов</vt:lpstr>
      <vt:lpstr>Презентация PowerPoint</vt:lpstr>
      <vt:lpstr>Презентация PowerPoint</vt:lpstr>
      <vt:lpstr>Презентация PowerPoint</vt:lpstr>
      <vt:lpstr>Лайфхак – массив “всего”</vt:lpstr>
      <vt:lpstr>Почувствуй разницу</vt:lpstr>
      <vt:lpstr>Реализуем алгоритм сортировки</vt:lpstr>
      <vt:lpstr>Презентация PowerPoint</vt:lpstr>
      <vt:lpstr>Функции</vt:lpstr>
      <vt:lpstr>Презентация PowerPoint</vt:lpstr>
      <vt:lpstr>Презентация PowerPoint</vt:lpstr>
      <vt:lpstr>Попробуем объяснить это</vt:lpstr>
      <vt:lpstr>Чуть-чуть о static</vt:lpstr>
      <vt:lpstr>Что же мы видим</vt:lpstr>
      <vt:lpstr>Перегрузки функций</vt:lpstr>
      <vt:lpstr>Коллекции</vt:lpstr>
      <vt:lpstr>Задача на конец занятия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языка С#</dc:title>
  <dc:creator>Сахар Владис</dc:creator>
  <cp:lastModifiedBy>Сахар Владис</cp:lastModifiedBy>
  <cp:revision>6</cp:revision>
  <dcterms:created xsi:type="dcterms:W3CDTF">2018-11-08T16:43:00Z</dcterms:created>
  <dcterms:modified xsi:type="dcterms:W3CDTF">2018-11-08T18:46:51Z</dcterms:modified>
</cp:coreProperties>
</file>