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1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3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39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4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4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2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7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8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0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81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9EBF8A-9192-4854-8C24-BBB1F4AF2970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DF93-8B55-41F9-A5A9-97BA6EBFB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0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r>
              <a:rPr lang="ru-RU" dirty="0"/>
              <a:t>,</a:t>
            </a:r>
            <a:r>
              <a:rPr lang="en-US" dirty="0"/>
              <a:t> world!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6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23" y="1436390"/>
            <a:ext cx="7664556" cy="14433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12192000" cy="4114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60880" y="493745"/>
            <a:ext cx="588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Пример ошибки</a:t>
            </a:r>
          </a:p>
        </p:txBody>
      </p:sp>
    </p:spTree>
    <p:extLst>
      <p:ext uri="{BB962C8B-B14F-4D97-AF65-F5344CB8AC3E}">
        <p14:creationId xmlns:p14="http://schemas.microsoft.com/office/powerpoint/2010/main" val="286773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5047" cy="40316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27" y="2444880"/>
            <a:ext cx="7666973" cy="44131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878700" y="0"/>
            <a:ext cx="9070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Создаем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14002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6" y="346363"/>
            <a:ext cx="5591175" cy="11811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35" y="1633818"/>
            <a:ext cx="8298255" cy="49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58"/>
            <a:ext cx="4022111" cy="1814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71" y="452718"/>
            <a:ext cx="5449937" cy="32937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20" y="3137188"/>
            <a:ext cx="5928392" cy="227993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75601" y="5578067"/>
            <a:ext cx="8709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Использование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ViewBag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6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317400" cy="3657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08" y="2284681"/>
            <a:ext cx="7439891" cy="455454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6111" y="21285"/>
            <a:ext cx="1119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Создание простейшей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385448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92" y="1402365"/>
            <a:ext cx="6946179" cy="41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7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327" y="-1"/>
            <a:ext cx="2693963" cy="10102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90" y="20656"/>
            <a:ext cx="4395543" cy="29303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27" y="992681"/>
            <a:ext cx="2693963" cy="9610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56"/>
            <a:ext cx="5112327" cy="64693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290" y="3065942"/>
            <a:ext cx="5551395" cy="34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8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14" y="1272885"/>
            <a:ext cx="8604039" cy="44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2" y="1799784"/>
            <a:ext cx="5835186" cy="3931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98" y="1799784"/>
            <a:ext cx="5314950" cy="39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90" y="1651124"/>
            <a:ext cx="7785637" cy="52068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0801" y="452718"/>
            <a:ext cx="108414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Добавим хранилище и вывод людей </a:t>
            </a:r>
            <a:endParaRPr lang="ru-RU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468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59E445-83D7-4F7C-8B6B-79EDEFA5F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pp.userapi.com/c849520/v849520297/d63f3/I7_p41o2fSg.jpg">
            <a:extLst>
              <a:ext uri="{FF2B5EF4-FFF2-40B4-BE49-F238E27FC236}">
                <a16:creationId xmlns:a16="http://schemas.microsoft.com/office/drawing/2014/main" id="{D11AF26F-6D9B-4157-946F-D8FEE862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25" y="65374"/>
            <a:ext cx="6851430" cy="61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1E43DD8-7DEF-4A83-A303-10947F34B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58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2364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971" y="-11936"/>
            <a:ext cx="4241537" cy="68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ocEW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1" y="2230581"/>
            <a:ext cx="8620125" cy="40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655287" y="623454"/>
            <a:ext cx="46966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MVC</a:t>
            </a:r>
            <a:endParaRPr lang="ru-RU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7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258001" cy="34774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9" y="2192825"/>
            <a:ext cx="7412182" cy="46651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151564" y="1138535"/>
            <a:ext cx="6040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ru-RU" sz="54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оздаем</a:t>
            </a:r>
            <a:r>
              <a:rPr lang="ru-RU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проект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0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096143" cy="56942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143" y="2452255"/>
            <a:ext cx="4095857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8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8543" cy="3657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55" y="2047078"/>
            <a:ext cx="9434945" cy="48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10903527" cy="60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6" y="717406"/>
            <a:ext cx="9470872" cy="51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3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13" y="2194432"/>
            <a:ext cx="5190731" cy="18538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63" y="4048265"/>
            <a:ext cx="9709833" cy="28097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89747" y="493745"/>
            <a:ext cx="9228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Простейший контроллер</a:t>
            </a:r>
          </a:p>
        </p:txBody>
      </p:sp>
    </p:spTree>
    <p:extLst>
      <p:ext uri="{BB962C8B-B14F-4D97-AF65-F5344CB8AC3E}">
        <p14:creationId xmlns:p14="http://schemas.microsoft.com/office/powerpoint/2010/main" val="909962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</Words>
  <Application>Microsoft Office PowerPoint</Application>
  <PresentationFormat>Широкоэкранный</PresentationFormat>
  <Paragraphs>10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Ион</vt:lpstr>
      <vt:lpstr>Hello, world!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 </dc:title>
  <dc:creator>Сахар Владис</dc:creator>
  <cp:lastModifiedBy>Сахар Владис</cp:lastModifiedBy>
  <cp:revision>2</cp:revision>
  <dcterms:created xsi:type="dcterms:W3CDTF">2018-11-28T15:35:54Z</dcterms:created>
  <dcterms:modified xsi:type="dcterms:W3CDTF">2018-11-28T18:11:12Z</dcterms:modified>
</cp:coreProperties>
</file>