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242-C9A8-4C69-8176-82337725416E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BE92-F824-4E3F-8B74-89FB7887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50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242-C9A8-4C69-8176-82337725416E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BE92-F824-4E3F-8B74-89FB7887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39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242-C9A8-4C69-8176-82337725416E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BE92-F824-4E3F-8B74-89FB7887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001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242-C9A8-4C69-8176-82337725416E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BE92-F824-4E3F-8B74-89FB7887A5D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99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242-C9A8-4C69-8176-82337725416E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BE92-F824-4E3F-8B74-89FB7887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971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242-C9A8-4C69-8176-82337725416E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BE92-F824-4E3F-8B74-89FB7887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86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242-C9A8-4C69-8176-82337725416E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BE92-F824-4E3F-8B74-89FB7887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341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242-C9A8-4C69-8176-82337725416E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BE92-F824-4E3F-8B74-89FB7887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083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242-C9A8-4C69-8176-82337725416E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BE92-F824-4E3F-8B74-89FB7887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44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242-C9A8-4C69-8176-82337725416E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BE92-F824-4E3F-8B74-89FB7887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9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242-C9A8-4C69-8176-82337725416E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BE92-F824-4E3F-8B74-89FB7887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76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242-C9A8-4C69-8176-82337725416E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BE92-F824-4E3F-8B74-89FB7887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8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242-C9A8-4C69-8176-82337725416E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BE92-F824-4E3F-8B74-89FB7887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90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242-C9A8-4C69-8176-82337725416E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BE92-F824-4E3F-8B74-89FB7887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66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242-C9A8-4C69-8176-82337725416E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BE92-F824-4E3F-8B74-89FB7887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41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242-C9A8-4C69-8176-82337725416E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BE92-F824-4E3F-8B74-89FB7887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65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C242-C9A8-4C69-8176-82337725416E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BE92-F824-4E3F-8B74-89FB7887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59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4AC242-C9A8-4C69-8176-82337725416E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CBE92-F824-4E3F-8B74-89FB7887A5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8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/>
              <a:t>3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69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AC5CA-74E1-42B0-A4B7-A5FB321E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>
            <a:normAutofit/>
          </a:bodyPr>
          <a:lstStyle/>
          <a:p>
            <a:r>
              <a:rPr lang="ru-RU"/>
              <a:t>Первый подход- </a:t>
            </a:r>
            <a:r>
              <a:rPr lang="en-US"/>
              <a:t>Code First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779FEA-F939-4463-A71E-D7AF1E8367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2" b="1"/>
          <a:stretch/>
        </p:blipFill>
        <p:spPr>
          <a:xfrm>
            <a:off x="5096200" y="175723"/>
            <a:ext cx="6448100" cy="23088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7EC4E556-11E0-42E8-BF84-B0C7F1B66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484544"/>
            <a:ext cx="4799145" cy="3763855"/>
          </a:xfrm>
        </p:spPr>
        <p:txBody>
          <a:bodyPr>
            <a:normAutofit/>
          </a:bodyPr>
          <a:lstStyle/>
          <a:p>
            <a:r>
              <a:rPr lang="ru-RU"/>
              <a:t>Создадим класс Студента</a:t>
            </a:r>
          </a:p>
          <a:p>
            <a:r>
              <a:rPr lang="ru-RU"/>
              <a:t>Создадим контекст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72B5DB-AB26-4AC3-9FB3-B439E3A32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200" y="2957108"/>
            <a:ext cx="6451395" cy="274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3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0AACF-B241-4541-B9D5-BCD1EC49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106369" cy="1671505"/>
          </a:xfrm>
        </p:spPr>
        <p:txBody>
          <a:bodyPr anchor="ctr">
            <a:normAutofit/>
          </a:bodyPr>
          <a:lstStyle/>
          <a:p>
            <a:r>
              <a:rPr lang="en-US" dirty="0"/>
              <a:t>Code First</a:t>
            </a:r>
            <a:endParaRPr lang="ru-RU" dirty="0"/>
          </a:p>
        </p:txBody>
      </p:sp>
      <p:sp>
        <p:nvSpPr>
          <p:cNvPr id="10" name="Freeform 26">
            <a:extLst>
              <a:ext uri="{FF2B5EF4-FFF2-40B4-BE49-F238E27FC236}">
                <a16:creationId xmlns:a16="http://schemas.microsoft.com/office/drawing/2014/main" id="{BA1E8D40-F949-413E-85E9-F2CA28FE4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ACB0B-236B-49D8-905B-D83130C65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F9097F7-D707-49A7-8C20-BDC75547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F752B-6954-48CA-B540-6D1213D39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A86B2A-DACF-4D3A-A400-3FA31C1AE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64" y="2570448"/>
            <a:ext cx="3914771" cy="2592395"/>
          </a:xfrm>
        </p:spPr>
        <p:txBody>
          <a:bodyPr>
            <a:normAutofit/>
          </a:bodyPr>
          <a:lstStyle/>
          <a:p>
            <a:r>
              <a:rPr lang="ru-RU" dirty="0"/>
              <a:t>Добавим строку соединения в файл </a:t>
            </a:r>
            <a:r>
              <a:rPr lang="en-US" dirty="0" err="1"/>
              <a:t>appsettings.json</a:t>
            </a:r>
            <a:endParaRPr lang="en-US" dirty="0"/>
          </a:p>
          <a:p>
            <a:r>
              <a:rPr lang="ru-RU" dirty="0"/>
              <a:t>Добавим наш контекст в сервисы в файле </a:t>
            </a:r>
            <a:r>
              <a:rPr lang="en-US" dirty="0" err="1"/>
              <a:t>Startup.cs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6BDCBA-F679-40A3-9C20-F16EB004A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676" y="1288469"/>
            <a:ext cx="6330032" cy="1307461"/>
          </a:xfrm>
          <a:prstGeom prst="rect">
            <a:avLst/>
          </a:prstGeom>
          <a:effectLst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470336-8B31-48B0-972F-8EC3363B2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675" y="3024112"/>
            <a:ext cx="6330033" cy="14634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5220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626A6-2988-49C0-B53C-9BD54EB4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Code First</a:t>
            </a:r>
            <a:endParaRPr lang="ru-RU" dirty="0">
              <a:solidFill>
                <a:srgbClr val="EBEBEB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98D24-38EB-448B-9640-2D830AA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EBEBEB"/>
                </a:solidFill>
              </a:rPr>
              <a:t>Добавим несколько объектов в нашу БД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4BF7B2-4887-49E8-9B10-7BBDA80C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394" y="97996"/>
            <a:ext cx="3960118" cy="666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9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61F098-1EDF-49D9-BE19-35F7388D0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78" y="2183239"/>
            <a:ext cx="5473579" cy="3400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2947C8-7BE6-42AB-9091-7B3ED00D04FD}"/>
              </a:ext>
            </a:extLst>
          </p:cNvPr>
          <p:cNvSpPr txBox="1"/>
          <p:nvPr/>
        </p:nvSpPr>
        <p:spPr>
          <a:xfrm>
            <a:off x="594908" y="885872"/>
            <a:ext cx="4956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Обновив список, мы увидим нашу БД с созданной автоматически таблицей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D6BE69-AA6F-4A78-85D7-7D6BF615C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60" y="2183239"/>
            <a:ext cx="5276162" cy="2491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044F08-86D2-497B-AB88-283855B2BDB6}"/>
              </a:ext>
            </a:extLst>
          </p:cNvPr>
          <p:cNvSpPr txBox="1"/>
          <p:nvPr/>
        </p:nvSpPr>
        <p:spPr>
          <a:xfrm>
            <a:off x="6579460" y="885873"/>
            <a:ext cx="4956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 же увидим, что в эту базу данных добавились созданные нами объекты </a:t>
            </a:r>
          </a:p>
        </p:txBody>
      </p:sp>
    </p:spTree>
    <p:extLst>
      <p:ext uri="{BB962C8B-B14F-4D97-AF65-F5344CB8AC3E}">
        <p14:creationId xmlns:p14="http://schemas.microsoft.com/office/powerpoint/2010/main" val="13289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72CB4-AEDA-4834-A813-92B5FC52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подход – </a:t>
            </a:r>
            <a:r>
              <a:rPr lang="en-US" dirty="0"/>
              <a:t>DB First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1EE9DD-D40F-4BB6-BB76-888B66BE3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33939"/>
            <a:ext cx="4137398" cy="419548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Создадим новый проект </a:t>
            </a:r>
            <a:r>
              <a:rPr lang="en-US" dirty="0" err="1"/>
              <a:t>ASP.Net</a:t>
            </a:r>
            <a:r>
              <a:rPr lang="en-US" dirty="0"/>
              <a:t> Core.</a:t>
            </a:r>
          </a:p>
          <a:p>
            <a:r>
              <a:rPr lang="ru-RU" dirty="0"/>
              <a:t>Открой консоль диспетчера пакетов</a:t>
            </a:r>
          </a:p>
          <a:p>
            <a:r>
              <a:rPr lang="ru-RU" dirty="0"/>
              <a:t>Введем команду </a:t>
            </a:r>
          </a:p>
          <a:p>
            <a:pPr marL="0" indent="0">
              <a:buNone/>
            </a:pPr>
            <a:r>
              <a:rPr lang="en-US" dirty="0"/>
              <a:t>Scaffold-</a:t>
            </a:r>
            <a:r>
              <a:rPr lang="en-US" dirty="0" err="1"/>
              <a:t>DbContext</a:t>
            </a:r>
            <a:r>
              <a:rPr lang="en-US" dirty="0"/>
              <a:t> "Server=.\</a:t>
            </a:r>
            <a:r>
              <a:rPr lang="en-US" dirty="0" err="1"/>
              <a:t>SQLExpress;AttachDbFilename</a:t>
            </a:r>
            <a:r>
              <a:rPr lang="en-US" dirty="0"/>
              <a:t>=C:\Program Files\Microsoft SQL Server\MSSQL14.SQLEXPRESS\MSSQL\DATA\</a:t>
            </a:r>
            <a:r>
              <a:rPr lang="en-US" dirty="0" err="1"/>
              <a:t>MyDB.mdf;Database</a:t>
            </a:r>
            <a:r>
              <a:rPr lang="en-US" dirty="0"/>
              <a:t>=</a:t>
            </a:r>
            <a:r>
              <a:rPr lang="en-US" dirty="0" err="1"/>
              <a:t>MyDB;Trusted_Connection</a:t>
            </a:r>
            <a:r>
              <a:rPr lang="en-US" dirty="0"/>
              <a:t>=Yes;" </a:t>
            </a:r>
            <a:r>
              <a:rPr lang="en-US" dirty="0" err="1"/>
              <a:t>Microsoft.EntityFrameworkCore.SqlServer</a:t>
            </a:r>
            <a:r>
              <a:rPr lang="en-US" dirty="0"/>
              <a:t> -</a:t>
            </a:r>
            <a:r>
              <a:rPr lang="en-US" dirty="0" err="1"/>
              <a:t>OutputDir</a:t>
            </a:r>
            <a:r>
              <a:rPr lang="en-US" dirty="0"/>
              <a:t> Models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0F53A5-4485-4323-A009-2ACDF7839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3939"/>
            <a:ext cx="5267325" cy="15621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2D34A1-BE2C-4442-86C4-1E5AC0997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14" y="5629420"/>
            <a:ext cx="11588371" cy="9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4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F8EBC-E0D1-4EDA-B8B8-44918AE2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0BCE74-2C87-4BE8-AD9A-85313FF5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9" y="1484539"/>
            <a:ext cx="8980791" cy="35202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8320D4-8BDF-49A9-A7A7-110A8B2FD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521" y="5004752"/>
            <a:ext cx="4044179" cy="17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4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C9687-D414-4EDB-ADF2-49C7FEF4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8E4FF5-B695-4B60-8455-81F44FCA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99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F1215-F222-44B6-9E66-9CF8681E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EBEBEB"/>
                </a:solidFill>
              </a:rPr>
              <a:t>Базы данных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C110C-4122-429F-BAAE-D45260C88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42" name="Рисунок 3">
            <a:extLst>
              <a:ext uri="{FF2B5EF4-FFF2-40B4-BE49-F238E27FC236}">
                <a16:creationId xmlns:a16="http://schemas.microsoft.com/office/drawing/2014/main" id="{290B9407-1731-426B-BC6F-E5D875A0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1" y="2535791"/>
            <a:ext cx="11662517" cy="41110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28613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s://siteblogger.ru/wp-content/uploads/2011/12/str_bd.jpg">
            <a:extLst>
              <a:ext uri="{FF2B5EF4-FFF2-40B4-BE49-F238E27FC236}">
                <a16:creationId xmlns:a16="http://schemas.microsoft.com/office/drawing/2014/main" id="{E6BEB178-8D57-457E-8086-AB840B0788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94" y="129292"/>
            <a:ext cx="7774734" cy="392624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E8B40-4B54-4240-AB5C-F8B700B5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Пример простой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1056559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9D04B1-1977-45BD-8E15-6B361C69E6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703" y="636083"/>
            <a:ext cx="3459795" cy="3291844"/>
          </a:xfrm>
          <a:prstGeom prst="rect">
            <a:avLst/>
          </a:prstGeom>
          <a:effectLst/>
        </p:spPr>
      </p:pic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A2C47-9E73-4845-B9F4-1B841F2A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Microsoft SQL Server Management studio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EACABAF-09CF-41BD-9FE2-958CBA074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643855" y="636083"/>
            <a:ext cx="4974575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4303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7CCF8-92F0-4B0C-8733-7CED77AD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Ошибка? Проверь службы!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71053B0-95EF-479A-A70D-7628A5D3F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124299"/>
            <a:ext cx="6270662" cy="46089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1246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72DBE2-75C9-4F84-930D-4E0CC38B4D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4577" y="172765"/>
            <a:ext cx="4782145" cy="4104030"/>
          </a:xfrm>
          <a:prstGeom prst="rect">
            <a:avLst/>
          </a:prstGeom>
          <a:effectLst/>
        </p:spPr>
      </p:pic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069C2-F586-4353-BAA0-A4BD2DFB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Создадим нашу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BEF5B5-5048-41E4-95FE-9AAE6C526C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915" y="172765"/>
            <a:ext cx="4782145" cy="37591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8886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5" name="Picture 2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2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7" name="Picture 2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8" name="Picture 3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3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35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7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2F3560-0A9B-4C91-A479-A3ED3C21A7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703" y="636083"/>
            <a:ext cx="2377442" cy="3291844"/>
          </a:xfrm>
          <a:prstGeom prst="rect">
            <a:avLst/>
          </a:prstGeom>
          <a:effectLst/>
        </p:spPr>
      </p:pic>
      <p:sp useBgFill="1">
        <p:nvSpPr>
          <p:cNvPr id="53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90648-A767-4E81-B3A1-FC4BCD7A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Теперь создадим таблицу</a:t>
            </a:r>
          </a:p>
        </p:txBody>
      </p:sp>
      <p:pic>
        <p:nvPicPr>
          <p:cNvPr id="8" name="Объект 3">
            <a:extLst>
              <a:ext uri="{FF2B5EF4-FFF2-40B4-BE49-F238E27FC236}">
                <a16:creationId xmlns:a16="http://schemas.microsoft.com/office/drawing/2014/main" id="{EEC5ACD4-2BC1-4E29-9EE6-930CF5E7A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36083"/>
            <a:ext cx="4159461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4150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535F6-3F2E-493B-971D-C5D0F19C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9" y="1447800"/>
            <a:ext cx="334245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Определим нашу таблицу и зададим первичный ключ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5B20E9-4FE4-468E-8879-6E37995A50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031" b="1"/>
          <a:stretch/>
        </p:blipFill>
        <p:spPr>
          <a:xfrm>
            <a:off x="-1" y="10"/>
            <a:ext cx="7546766" cy="26238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F7313F-B154-4D5C-B55E-AF33E5CC724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814" r="1" b="10004"/>
          <a:stretch/>
        </p:blipFill>
        <p:spPr>
          <a:xfrm>
            <a:off x="7372" y="2623865"/>
            <a:ext cx="7546766" cy="42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6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BCBC0-8CD4-4688-9BAA-7390EC01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Entity Framework Core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msdnshared.blob.core.windows.net/media/MSDNBlogsFS/prod.evol.blogs.msdn.com/CommunityServer.Blogs.Components.WeblogFiles/00/00/01/44/06/metablogapi/5037.clip_image005_7F1D5B4E.png">
            <a:extLst>
              <a:ext uri="{FF2B5EF4-FFF2-40B4-BE49-F238E27FC236}">
                <a16:creationId xmlns:a16="http://schemas.microsoft.com/office/drawing/2014/main" id="{5C76A4BD-019A-45EC-AE68-D779ED53E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80" y="647698"/>
            <a:ext cx="5228410" cy="5562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277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164</Words>
  <Application>Microsoft Office PowerPoint</Application>
  <PresentationFormat>Широкоэкранный</PresentationFormat>
  <Paragraphs>26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Ион</vt:lpstr>
      <vt:lpstr>Entity Framework Core</vt:lpstr>
      <vt:lpstr>Базы данных</vt:lpstr>
      <vt:lpstr>Пример простой таблицы</vt:lpstr>
      <vt:lpstr>Microsoft SQL Server Management studio</vt:lpstr>
      <vt:lpstr>Ошибка? Проверь службы!</vt:lpstr>
      <vt:lpstr>Создадим нашу БД</vt:lpstr>
      <vt:lpstr>Теперь создадим таблицу</vt:lpstr>
      <vt:lpstr>Определим нашу таблицу и зададим первичный ключ</vt:lpstr>
      <vt:lpstr>Entity Framework Core</vt:lpstr>
      <vt:lpstr>Первый подход- Code First</vt:lpstr>
      <vt:lpstr>Code First</vt:lpstr>
      <vt:lpstr>Code First</vt:lpstr>
      <vt:lpstr>Презентация PowerPoint</vt:lpstr>
      <vt:lpstr>Второй подход – DB First</vt:lpstr>
      <vt:lpstr>Результат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Сахар Владис</dc:creator>
  <cp:lastModifiedBy>Сахар Владис</cp:lastModifiedBy>
  <cp:revision>8</cp:revision>
  <dcterms:created xsi:type="dcterms:W3CDTF">2018-09-18T16:36:29Z</dcterms:created>
  <dcterms:modified xsi:type="dcterms:W3CDTF">2018-09-18T19:57:36Z</dcterms:modified>
</cp:coreProperties>
</file>