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9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1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22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4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2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3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43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C176A1-CD25-4327-AE15-D2E64BD4A93D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A65664-76A6-41CA-995A-3532745C4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32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CCF5F-6AAB-434A-B378-167804F2E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Часть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905D7F-148F-4167-96AA-F3930957B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5</a:t>
            </a:r>
          </a:p>
        </p:txBody>
      </p:sp>
    </p:spTree>
    <p:extLst>
      <p:ext uri="{BB962C8B-B14F-4D97-AF65-F5344CB8AC3E}">
        <p14:creationId xmlns:p14="http://schemas.microsoft.com/office/powerpoint/2010/main" val="150021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E1709-183A-4215-81FB-6BB5AFB9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[MaxLength(x)] – позволяет задать максимальную длину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F2F32-EAEA-4DDC-AB60-DED7F4D5B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67" y="643463"/>
            <a:ext cx="73656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AC1B-8A6F-4F48-814E-700DAB56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[Column(TypeName = “Х")] – </a:t>
            </a:r>
            <a:r>
              <a:rPr lang="en-US" sz="3400" dirty="0" err="1"/>
              <a:t>задает</a:t>
            </a:r>
            <a:r>
              <a:rPr lang="en-US" sz="3400" dirty="0"/>
              <a:t> </a:t>
            </a:r>
            <a:r>
              <a:rPr lang="en-US" sz="3400" dirty="0" err="1"/>
              <a:t>используемый</a:t>
            </a:r>
            <a:r>
              <a:rPr lang="en-US" sz="3400" dirty="0"/>
              <a:t> </a:t>
            </a:r>
            <a:r>
              <a:rPr lang="en-US" sz="3400" dirty="0" err="1"/>
              <a:t>тип</a:t>
            </a:r>
            <a:r>
              <a:rPr lang="en-US" sz="3400" dirty="0"/>
              <a:t> </a:t>
            </a:r>
            <a:r>
              <a:rPr lang="en-US" sz="3400" dirty="0" err="1"/>
              <a:t>данных</a:t>
            </a:r>
            <a:r>
              <a:rPr lang="en-US" sz="3400" dirty="0"/>
              <a:t> в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27F9D-FC46-4F48-A894-55142E29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03" y="643463"/>
            <a:ext cx="7325581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FDC52-BD35-451F-A1FA-F29302C4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Отношение 1 к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84DB1-310A-4781-8B0D-3E3617EA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21" y="1459135"/>
            <a:ext cx="5102352" cy="1979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8EB776-668E-4148-92CD-5D8981C6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27" y="1385087"/>
            <a:ext cx="3671999" cy="20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3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C107C-6D5A-434A-B7E0-EF4DD93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Отношение 1 к многим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ED165D-94AF-4104-ABD4-179ADF09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995805"/>
            <a:ext cx="5101771" cy="29059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5A1E83-9A80-4C67-BE92-C9C1A3B80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399637"/>
            <a:ext cx="5102352" cy="20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A888-31A5-4B82-87A1-A17C3B4B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Отношение многие ко многим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76CCB3-8AA6-4FF5-9565-39A4EACD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547807"/>
            <a:ext cx="4924425" cy="3695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140A18-B1A5-45C9-BA1F-9126B91F6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547807"/>
            <a:ext cx="4924425" cy="36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D468-AB62-4BDE-AC20-CA807404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Не забываем о промежуточной таблице 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0A32E1-0FED-4F48-BC09-2D598527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73" y="643463"/>
            <a:ext cx="8743642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A46F-A513-489E-B121-9BADF02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И обозначить уникальный ключ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42215B-6E95-4D00-A8A2-E24294FA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0"/>
            <a:ext cx="75569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7E89B-928A-4CD5-9099-A4CA6401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Создадим контекст и сделаем миграцию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58C4BA-79C1-4BEB-BFDE-AD9274DAC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9" r="20024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311FF-2E2E-4C49-A3F1-A60D3288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Заполним начальными данными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680DD-BEAE-464C-9EC6-487EDFAD3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66" b="-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A1EFA-EAD3-442B-ACD9-43033D83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И добавим связи многие-ко-многим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01A18D-32F4-4C7F-A98E-08A82BAE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970733"/>
            <a:ext cx="10912112" cy="29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CF832-DC2D-489D-9991-171F7577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D62EF-F654-4171-BFDC-02A7E83E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rabicParenR"/>
            </a:pPr>
            <a:endParaRPr lang="ru-RU" sz="3200" dirty="0"/>
          </a:p>
          <a:p>
            <a:pPr marL="494100" indent="-457200">
              <a:buAutoNum type="arabicParenR"/>
            </a:pPr>
            <a:r>
              <a:rPr lang="ru-RU" sz="3200" dirty="0"/>
              <a:t>Аннотации (именно с ними мы будем работать)</a:t>
            </a:r>
          </a:p>
          <a:p>
            <a:pPr marL="494100" indent="-457200">
              <a:buAutoNum type="arabicParenR"/>
            </a:pPr>
            <a:endParaRPr lang="ru-RU" sz="3200" dirty="0"/>
          </a:p>
          <a:p>
            <a:pPr marL="494100" indent="-457200">
              <a:buAutoNum type="arabicParenR"/>
            </a:pPr>
            <a:r>
              <a:rPr lang="en-US" sz="3200" dirty="0"/>
              <a:t>Fluent API – </a:t>
            </a:r>
            <a:r>
              <a:rPr lang="ru-RU" sz="3200" dirty="0"/>
              <a:t>конфигурация происходит в методе </a:t>
            </a:r>
            <a:r>
              <a:rPr lang="en-US" sz="3200" dirty="0" err="1">
                <a:effectLst/>
              </a:rPr>
              <a:t>OnModelCreating</a:t>
            </a:r>
            <a:r>
              <a:rPr lang="ru-RU" sz="3200" dirty="0">
                <a:effectLst/>
              </a:rPr>
              <a:t> в вашем контексте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974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F7722-50DF-4767-872A-1672FC43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таблице </a:t>
            </a:r>
            <a:r>
              <a:rPr lang="en-US" dirty="0" err="1"/>
              <a:t>CoursePerson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BFAE3-75AC-4872-9071-292650ED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80" y="2593181"/>
            <a:ext cx="3510440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32EA6-C1E4-4F03-AFEE-AD5F4CE5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теперь попробуем так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F0756D-AA1A-4F03-8552-9E9B3CD2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24" y="2645568"/>
            <a:ext cx="9070151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EA94C-24B9-4C2B-91D8-F51B115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Но почему же так?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72082E-0EC6-43BE-ACAC-4629D24F5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91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B66-7939-44E2-8979-49669448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А если так?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CD26A0-B61D-46E9-BC67-7556BDCC0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792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0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CABBE1-50C3-4B3A-94C5-AAD2B6B89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2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1850B-754A-46F6-AD36-5A5B2111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В чем же проблема? </a:t>
            </a:r>
          </a:p>
        </p:txBody>
      </p:sp>
    </p:spTree>
    <p:extLst>
      <p:ext uri="{BB962C8B-B14F-4D97-AF65-F5344CB8AC3E}">
        <p14:creationId xmlns:p14="http://schemas.microsoft.com/office/powerpoint/2010/main" val="61278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483C1-7AE2-41F3-9E53-BB4CDFDE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Изменим модели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C23A90-C979-482C-B2C6-59746F5E0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4" y="1892913"/>
            <a:ext cx="4210050" cy="3124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0916A6-C51A-4A74-826A-E5B6A754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04" y="1580050"/>
            <a:ext cx="5204906" cy="19678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301B58-692C-49E6-8776-6FD40900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16" y="3729037"/>
            <a:ext cx="5204906" cy="1548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51945B-D8B1-4963-B66A-756B4FE37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25" y="5508750"/>
            <a:ext cx="5526457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64BAA-2AC0-42FA-A272-F543E635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Сделаем миграцию и повторим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F07198-3106-422C-B1DC-BFAE5D27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88" y="1064806"/>
            <a:ext cx="776018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7CA51-7E5A-4669-9E49-1621EA8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Так даже лучше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2613A1-4C81-4E2C-869A-D45301CB6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4" r="1" b="939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13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90288-E7CA-41B2-91E0-C6F1540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9A7E5-4678-4999-B1DC-75203FEC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/>
              <a:t>Делаем магазин. В магазине есть отделы, в каждом отделе есть товар. Так же есть покупатели(пользователи), и они делают покупки. Они делают заказы. Реализовать это все дело! </a:t>
            </a:r>
          </a:p>
        </p:txBody>
      </p:sp>
    </p:spTree>
    <p:extLst>
      <p:ext uri="{BB962C8B-B14F-4D97-AF65-F5344CB8AC3E}">
        <p14:creationId xmlns:p14="http://schemas.microsoft.com/office/powerpoint/2010/main" val="9664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48A4F-CF7F-42FE-91D5-47A23018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 определим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F2511-7131-4FD4-856A-707764C2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Сегодня мы попробуем воспроизводить структуру Бизнес в стиле .</a:t>
            </a:r>
            <a:r>
              <a:rPr lang="en-US" dirty="0"/>
              <a:t>RU</a:t>
            </a:r>
            <a:r>
              <a:rPr lang="ru-RU" dirty="0"/>
              <a:t>. Напомню, что существует множество направлений (</a:t>
            </a:r>
            <a:r>
              <a:rPr lang="en-US" dirty="0"/>
              <a:t>WEB, Android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), в  направление может быть несколько курсов (</a:t>
            </a:r>
            <a:r>
              <a:rPr lang="en-US" dirty="0"/>
              <a:t>Front, ASP, PHP</a:t>
            </a:r>
            <a:r>
              <a:rPr lang="ru-RU" dirty="0"/>
              <a:t>), а внутри курсов могут быть студенты, а так же руководитель. </a:t>
            </a:r>
          </a:p>
          <a:p>
            <a:endParaRPr lang="ru-RU" dirty="0"/>
          </a:p>
          <a:p>
            <a:pPr marL="36900" indent="0">
              <a:buNone/>
            </a:pPr>
            <a:r>
              <a:rPr lang="ru-RU" dirty="0"/>
              <a:t>    А теперь определим виды связей! </a:t>
            </a:r>
          </a:p>
          <a:p>
            <a:pPr marL="36900" indent="0">
              <a:buNone/>
            </a:pPr>
            <a:r>
              <a:rPr lang="ru-RU" dirty="0"/>
              <a:t>     Направление – Курсы ? </a:t>
            </a:r>
          </a:p>
          <a:p>
            <a:pPr marL="36900" indent="0">
              <a:buNone/>
            </a:pPr>
            <a:r>
              <a:rPr lang="ru-RU" dirty="0"/>
              <a:t>     Курсы – Студенты</a:t>
            </a:r>
            <a:r>
              <a:rPr lang="en-US" dirty="0"/>
              <a:t>?</a:t>
            </a:r>
          </a:p>
          <a:p>
            <a:pPr marL="36900" indent="0">
              <a:buNone/>
            </a:pPr>
            <a:r>
              <a:rPr lang="en-US" dirty="0"/>
              <a:t>     </a:t>
            </a:r>
            <a:r>
              <a:rPr lang="ru-RU" dirty="0"/>
              <a:t>Курсы – Руководитель?</a:t>
            </a:r>
          </a:p>
        </p:txBody>
      </p:sp>
    </p:spTree>
    <p:extLst>
      <p:ext uri="{BB962C8B-B14F-4D97-AF65-F5344CB8AC3E}">
        <p14:creationId xmlns:p14="http://schemas.microsoft.com/office/powerpoint/2010/main" val="7922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BACD5-CC11-4DA2-B4A5-A4EA9D28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Определим начальные модели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44E0EC-80BC-4EED-B574-EAF23280F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DE871-3C52-451A-B6A9-3DA11F8F5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45"/>
          <a:stretch/>
        </p:blipFill>
        <p:spPr>
          <a:xfrm>
            <a:off x="20" y="10"/>
            <a:ext cx="4571629" cy="222503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0FC354-2EF3-4EFB-B491-7D92876F97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35" b="4"/>
          <a:stretch/>
        </p:blipFill>
        <p:spPr>
          <a:xfrm>
            <a:off x="20" y="2316481"/>
            <a:ext cx="4571629" cy="2225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74AC99-9293-4B26-93E2-4E930221F2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897" b="1"/>
          <a:stretch/>
        </p:blipFill>
        <p:spPr>
          <a:xfrm>
            <a:off x="20" y="4632959"/>
            <a:ext cx="4571629" cy="22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D451F-A185-4E17-8686-A081182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Аннотация [Required] сделает свойство обязательным для заполнения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AA4E16-8E7C-435A-AA6D-B111357F3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863086"/>
            <a:ext cx="5101771" cy="31713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D60900-FBE3-45D5-BB86-3FF740928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429617"/>
            <a:ext cx="5102352" cy="20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65AE-D88C-4450-9D5A-36C09A9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[NotMapped] говорит EF не включать это свойство в БД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11390-6B4A-4BE6-82B9-BAD208ECEC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" r="24802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01144-6F3C-488B-BA4D-A3CEDF63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[Table(“YOUR_NAME”)] позволяет задать название таблицы, а [Column(“NAME")] для столбца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73446-2F2D-4EB5-B2C5-5C87665EF1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505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5E8FC-DE63-46CA-8F11-14A849E6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[Key] позволяет явно задать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3E9EB-75D3-4342-AA8C-2D1FF2385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5" r="2" b="16838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5196B-D21C-44DA-9C8D-5B73F3FC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[DatabaseGenerated(DatabaseGeneratedOption.None)] – позволяет запретить БД генерировать значения (например, Id) – это пример, в дальнейшем мы уберем эту аннотацию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A2A39E-5188-4CB7-A14E-9F5E387D7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78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306</Words>
  <Application>Microsoft Office PowerPoint</Application>
  <PresentationFormat>Широкоэкранный</PresentationFormat>
  <Paragraphs>40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Calisto MT</vt:lpstr>
      <vt:lpstr>Wingdings 2</vt:lpstr>
      <vt:lpstr>Сланец</vt:lpstr>
      <vt:lpstr>Entity Framework Core  Часть 2</vt:lpstr>
      <vt:lpstr>Конфигурация моделей</vt:lpstr>
      <vt:lpstr>Для начала определим модели</vt:lpstr>
      <vt:lpstr>Определим начальные модели</vt:lpstr>
      <vt:lpstr>Аннотация [Required] сделает свойство обязательным для заполнения</vt:lpstr>
      <vt:lpstr>[NotMapped] говорит EF не включать это свойство в БД</vt:lpstr>
      <vt:lpstr>[Table(“YOUR_NAME”)] позволяет задать название таблицы, а [Column(“NAME")] для столбца</vt:lpstr>
      <vt:lpstr>[Key] позволяет явно задать id</vt:lpstr>
      <vt:lpstr>[DatabaseGenerated(DatabaseGeneratedOption.None)] – позволяет запретить БД генерировать значения (например, Id) – это пример, в дальнейшем мы уберем эту аннотацию </vt:lpstr>
      <vt:lpstr>[MaxLength(x)] – позволяет задать максимальную длину</vt:lpstr>
      <vt:lpstr>[Column(TypeName = “Х")] – задает используемый тип данных в БД</vt:lpstr>
      <vt:lpstr>Отношение 1 к 1</vt:lpstr>
      <vt:lpstr>Отношение 1 к многим</vt:lpstr>
      <vt:lpstr>Отношение многие ко многим</vt:lpstr>
      <vt:lpstr>Не забываем о промежуточной таблице !</vt:lpstr>
      <vt:lpstr>И обозначить уникальный ключ</vt:lpstr>
      <vt:lpstr>Создадим контекст и сделаем миграцию</vt:lpstr>
      <vt:lpstr>Заполним начальными данными</vt:lpstr>
      <vt:lpstr>И добавим связи многие-ко-многим</vt:lpstr>
      <vt:lpstr>Данные в таблице CoursePerson</vt:lpstr>
      <vt:lpstr>А теперь попробуем так</vt:lpstr>
      <vt:lpstr>Но почему же так?</vt:lpstr>
      <vt:lpstr>А если так?</vt:lpstr>
      <vt:lpstr>В чем же проблема? </vt:lpstr>
      <vt:lpstr>Изменим модели</vt:lpstr>
      <vt:lpstr>Сделаем миграцию и повторим</vt:lpstr>
      <vt:lpstr>Так даже лучше</vt:lpstr>
      <vt:lpstr>Самостоятельная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 Часть 2</dc:title>
  <dc:creator>Сахар Владис</dc:creator>
  <cp:lastModifiedBy>Сахар Владис</cp:lastModifiedBy>
  <cp:revision>5</cp:revision>
  <dcterms:created xsi:type="dcterms:W3CDTF">2019-01-29T17:43:10Z</dcterms:created>
  <dcterms:modified xsi:type="dcterms:W3CDTF">2019-01-30T16:56:27Z</dcterms:modified>
</cp:coreProperties>
</file>