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354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17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21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277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808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314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327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008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18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6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19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78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68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83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0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33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00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00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89228C-9266-4888-A4A0-D0EA1E7AAA32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126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A0263-812C-4DD6-B202-9FC5952B4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4D99BE-3EF3-42FF-9170-5DD620929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Урок 11</a:t>
            </a:r>
          </a:p>
        </p:txBody>
      </p:sp>
    </p:spTree>
    <p:extLst>
      <p:ext uri="{BB962C8B-B14F-4D97-AF65-F5344CB8AC3E}">
        <p14:creationId xmlns:p14="http://schemas.microsoft.com/office/powerpoint/2010/main" val="109471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69E56-3B1F-4562-B53B-CB1A90E2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57239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 свойства </a:t>
            </a:r>
            <a:r>
              <a:rPr lang="en-US" dirty="0"/>
              <a:t>Clients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8511D0-F3BE-4DE0-AF1D-F460EC9F1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92573"/>
            <a:ext cx="10353762" cy="3798628"/>
          </a:xfrm>
        </p:spPr>
        <p:txBody>
          <a:bodyPr/>
          <a:lstStyle/>
          <a:p>
            <a:r>
              <a:rPr lang="en-US" dirty="0"/>
              <a:t>All – </a:t>
            </a:r>
            <a:r>
              <a:rPr lang="ru-RU" dirty="0"/>
              <a:t>все клиенты</a:t>
            </a:r>
          </a:p>
          <a:p>
            <a:r>
              <a:rPr lang="en-US" dirty="0" err="1"/>
              <a:t>AllExcept</a:t>
            </a:r>
            <a:r>
              <a:rPr lang="en-US" dirty="0"/>
              <a:t>(</a:t>
            </a:r>
            <a:r>
              <a:rPr lang="ru-RU" dirty="0"/>
              <a:t>список </a:t>
            </a:r>
            <a:r>
              <a:rPr lang="en-US" dirty="0"/>
              <a:t>id </a:t>
            </a:r>
            <a:r>
              <a:rPr lang="ru-RU" dirty="0"/>
              <a:t>подключений</a:t>
            </a:r>
            <a:r>
              <a:rPr lang="en-US" dirty="0"/>
              <a:t>)</a:t>
            </a:r>
            <a:r>
              <a:rPr lang="ru-RU" dirty="0"/>
              <a:t> – все, кроме тех клиентов, чьё </a:t>
            </a:r>
            <a:r>
              <a:rPr lang="en-US" dirty="0"/>
              <a:t>id </a:t>
            </a:r>
            <a:r>
              <a:rPr lang="ru-RU" dirty="0"/>
              <a:t>тут есть</a:t>
            </a:r>
          </a:p>
          <a:p>
            <a:r>
              <a:rPr lang="en-US" dirty="0"/>
              <a:t>Client(id) – </a:t>
            </a:r>
            <a:r>
              <a:rPr lang="ru-RU" dirty="0"/>
              <a:t>клиент с данным </a:t>
            </a:r>
            <a:r>
              <a:rPr lang="en-US" dirty="0"/>
              <a:t>id </a:t>
            </a:r>
            <a:r>
              <a:rPr lang="ru-RU" dirty="0"/>
              <a:t>подключения</a:t>
            </a:r>
          </a:p>
          <a:p>
            <a:r>
              <a:rPr lang="en-US" dirty="0"/>
              <a:t>Client(</a:t>
            </a:r>
            <a:r>
              <a:rPr lang="ru-RU" dirty="0"/>
              <a:t>список </a:t>
            </a:r>
            <a:r>
              <a:rPr lang="en-US" dirty="0"/>
              <a:t>id </a:t>
            </a:r>
            <a:r>
              <a:rPr lang="ru-RU" dirty="0"/>
              <a:t>подключений</a:t>
            </a:r>
            <a:r>
              <a:rPr lang="en-US" dirty="0"/>
              <a:t>)</a:t>
            </a:r>
            <a:r>
              <a:rPr lang="ru-RU" dirty="0"/>
              <a:t> – все клиенты с данными </a:t>
            </a:r>
            <a:r>
              <a:rPr lang="en-US" dirty="0"/>
              <a:t>id</a:t>
            </a:r>
            <a:endParaRPr lang="ru-RU" dirty="0"/>
          </a:p>
          <a:p>
            <a:endParaRPr lang="ru-RU" dirty="0"/>
          </a:p>
          <a:p>
            <a:pPr marL="36900" indent="0">
              <a:buNone/>
            </a:pPr>
            <a:r>
              <a:rPr lang="en-US" dirty="0"/>
              <a:t>Id </a:t>
            </a:r>
            <a:r>
              <a:rPr lang="ru-RU" dirty="0"/>
              <a:t>текущего подключения можно получить командой </a:t>
            </a:r>
            <a:r>
              <a:rPr lang="en-US" b="1" dirty="0" err="1"/>
              <a:t>HttpContext.Connection.Id</a:t>
            </a:r>
            <a:endParaRPr lang="ru-RU" b="1" dirty="0"/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23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F462F-DD25-4CD0-BFCC-0BF97AE8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Еще существует объединение клиентов в группы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F16C6-EACC-467B-A6CB-BF1665CFC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73707"/>
            <a:ext cx="10353762" cy="4617493"/>
          </a:xfrm>
        </p:spPr>
        <p:txBody>
          <a:bodyPr/>
          <a:lstStyle/>
          <a:p>
            <a:r>
              <a:rPr lang="en-US" dirty="0" err="1"/>
              <a:t>AddToGroupAsync</a:t>
            </a:r>
            <a:r>
              <a:rPr lang="en-US" dirty="0"/>
              <a:t>(id, </a:t>
            </a:r>
            <a:r>
              <a:rPr lang="en-US" dirty="0" err="1"/>
              <a:t>grName</a:t>
            </a:r>
            <a:r>
              <a:rPr lang="en-US" dirty="0"/>
              <a:t>) – </a:t>
            </a:r>
            <a:r>
              <a:rPr lang="ru-RU" dirty="0"/>
              <a:t>добавляет клиента с </a:t>
            </a:r>
            <a:r>
              <a:rPr lang="en-US" dirty="0"/>
              <a:t>id </a:t>
            </a:r>
            <a:r>
              <a:rPr lang="ru-RU" dirty="0"/>
              <a:t>в группу с именем </a:t>
            </a:r>
            <a:r>
              <a:rPr lang="en-US" dirty="0" err="1"/>
              <a:t>grName</a:t>
            </a:r>
            <a:endParaRPr lang="en-US" dirty="0"/>
          </a:p>
          <a:p>
            <a:r>
              <a:rPr lang="en-US" dirty="0" err="1"/>
              <a:t>RemoveFromGroupAsync</a:t>
            </a:r>
            <a:r>
              <a:rPr lang="en-US" dirty="0"/>
              <a:t>(id, </a:t>
            </a:r>
            <a:r>
              <a:rPr lang="en-US" dirty="0" err="1"/>
              <a:t>grName</a:t>
            </a:r>
            <a:r>
              <a:rPr lang="en-US" dirty="0"/>
              <a:t>) – </a:t>
            </a:r>
            <a:r>
              <a:rPr lang="ru-RU" dirty="0"/>
              <a:t>аналогично, только удаляет</a:t>
            </a:r>
          </a:p>
          <a:p>
            <a:pPr marL="36900" indent="0">
              <a:buNone/>
            </a:pPr>
            <a:r>
              <a:rPr lang="ru-RU" dirty="0"/>
              <a:t> И есть методы объекта </a:t>
            </a:r>
            <a:r>
              <a:rPr lang="en-US" dirty="0"/>
              <a:t>Client </a:t>
            </a:r>
            <a:r>
              <a:rPr lang="ru-RU" dirty="0"/>
              <a:t>для групп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Group(name) – </a:t>
            </a:r>
            <a:r>
              <a:rPr lang="ru-RU" dirty="0"/>
              <a:t>вызов у клиентов группы</a:t>
            </a:r>
          </a:p>
          <a:p>
            <a:r>
              <a:rPr lang="en-US" dirty="0" err="1"/>
              <a:t>GroupExcept</a:t>
            </a:r>
            <a:r>
              <a:rPr lang="en-US" dirty="0"/>
              <a:t>(name, </a:t>
            </a:r>
            <a:r>
              <a:rPr lang="ru-RU" dirty="0"/>
              <a:t>список </a:t>
            </a:r>
            <a:r>
              <a:rPr lang="en-US" dirty="0"/>
              <a:t>id) – </a:t>
            </a:r>
            <a:r>
              <a:rPr lang="ru-RU" dirty="0"/>
              <a:t>вызов у клиентов группы, кроме ее участников с </a:t>
            </a:r>
            <a:r>
              <a:rPr lang="en-US" dirty="0"/>
              <a:t>id </a:t>
            </a:r>
            <a:r>
              <a:rPr lang="ru-RU" dirty="0"/>
              <a:t>из списка</a:t>
            </a:r>
          </a:p>
          <a:p>
            <a:r>
              <a:rPr lang="en-US" dirty="0"/>
              <a:t>Groups(</a:t>
            </a:r>
            <a:r>
              <a:rPr lang="ru-RU" dirty="0"/>
              <a:t>список </a:t>
            </a:r>
            <a:r>
              <a:rPr lang="en-US" dirty="0"/>
              <a:t>name) – </a:t>
            </a:r>
            <a:r>
              <a:rPr lang="ru-RU" dirty="0"/>
              <a:t>вызов у клиентов из групп списка</a:t>
            </a:r>
          </a:p>
          <a:p>
            <a:r>
              <a:rPr lang="en-US" dirty="0" err="1"/>
              <a:t>OthersInGroup</a:t>
            </a:r>
            <a:r>
              <a:rPr lang="en-US" dirty="0"/>
              <a:t>(name) –</a:t>
            </a:r>
            <a:r>
              <a:rPr lang="ru-RU" dirty="0"/>
              <a:t> вызывает у клиентов группы, кроме текущего пользователя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22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A6F60-9ECD-4F64-920C-34D64EB3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ru-RU" dirty="0"/>
              <a:t>Код клиента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EA1B99-CF02-4A49-92BC-20BFBC6FA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29" y="967666"/>
            <a:ext cx="8766742" cy="589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7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B8FC4-6D71-4BD2-9AC9-0FD6BDD3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Пишет один – появляется у всех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3A67C00-9E18-4649-9C50-F49C29B34A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50" r="-1" b="-1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6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4DEF2-0760-4123-9849-3A1C9599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ru-RU" dirty="0"/>
              <a:t>Создадим новый </a:t>
            </a:r>
            <a:r>
              <a:rPr lang="ru-RU" dirty="0" err="1"/>
              <a:t>хаб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CC090C-BF84-46EE-86CF-3E8637283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958" y="2539087"/>
            <a:ext cx="5130083" cy="177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91862-020E-492A-849F-B077670D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 контроллер контекст нового </a:t>
            </a:r>
            <a:r>
              <a:rPr lang="ru-RU" dirty="0" err="1"/>
              <a:t>хаба</a:t>
            </a:r>
            <a:r>
              <a:rPr lang="ru-RU" dirty="0"/>
              <a:t> и метод отсылки сообщений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B1BB3B-0DCE-4F6E-88F4-FDB7BF0D9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38" y="947737"/>
            <a:ext cx="7804723" cy="59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4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8CE1C-F581-4E41-AB7A-F3A8C1BE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ru-RU" dirty="0"/>
              <a:t>Зарегистрируем наш второй </a:t>
            </a:r>
            <a:r>
              <a:rPr lang="ru-RU" dirty="0" err="1"/>
              <a:t>хаб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0A74C7-55BB-48D3-8A1D-56F0C1C0B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535" y="2479561"/>
            <a:ext cx="5898282" cy="189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78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EB126-B5A9-4F02-A19A-312BDC1A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И подправим ConfigureJwt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97D28C-F336-425C-A032-CB328FAAC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0" y="0"/>
            <a:ext cx="7639050" cy="688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97BE4-D995-4161-8E85-2E00C896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Определяем скрипт для входа в </a:t>
            </a:r>
            <a:r>
              <a:rPr lang="en-US" dirty="0"/>
              <a:t>login.html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CEB465-5BAB-444E-8C6A-1958C9A4F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51" y="1580050"/>
            <a:ext cx="9064850" cy="50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97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5F83C-3626-4C51-85A1-BD64A26E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9054"/>
            <a:ext cx="10353762" cy="970450"/>
          </a:xfrm>
        </p:spPr>
        <p:txBody>
          <a:bodyPr/>
          <a:lstStyle/>
          <a:p>
            <a:r>
              <a:rPr lang="ru-RU" dirty="0"/>
              <a:t>Код скрипта </a:t>
            </a:r>
            <a:r>
              <a:rPr lang="en-US" dirty="0"/>
              <a:t>index1.html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4A6F63-E423-49A5-BB78-19D8B5516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2" y="1216932"/>
            <a:ext cx="11855407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0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xcode.me/wp-content/uploads/2015/03/signalr-hub-client.jpg">
            <a:extLst>
              <a:ext uri="{FF2B5EF4-FFF2-40B4-BE49-F238E27FC236}">
                <a16:creationId xmlns:a16="http://schemas.microsoft.com/office/drawing/2014/main" id="{F133D141-60C4-4C8E-96CC-F10D928DE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7" b="251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18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947656-1FBD-48A0-8266-84217D3A7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46" y="1345293"/>
            <a:ext cx="10365107" cy="41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21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7856E-DD69-4C70-BB1A-C4DF24A8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ru-RU" dirty="0"/>
              <a:t>И наш чат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B732D9-7D11-4D7B-A367-A220403CC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8853"/>
            <a:ext cx="12192000" cy="28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33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B2128-788D-4388-A5A6-CE8C2D92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На </a:t>
            </a:r>
            <a:r>
              <a:rPr lang="en-US" dirty="0"/>
              <a:t>Clients </a:t>
            </a:r>
            <a:r>
              <a:rPr lang="ru-RU" dirty="0"/>
              <a:t>есть метод для пользователей(не путать с клиентами!!!)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90C6BE-E1E4-4C5D-AA47-B8CB9F7F6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User(id) – </a:t>
            </a:r>
            <a:r>
              <a:rPr lang="ru-RU" dirty="0"/>
              <a:t>вызывает метод у пользователя с </a:t>
            </a:r>
            <a:r>
              <a:rPr lang="en-US" dirty="0"/>
              <a:t>id</a:t>
            </a:r>
          </a:p>
          <a:p>
            <a:r>
              <a:rPr lang="en-US" dirty="0"/>
              <a:t>Users(</a:t>
            </a:r>
            <a:r>
              <a:rPr lang="ru-RU" dirty="0"/>
              <a:t>список </a:t>
            </a:r>
            <a:r>
              <a:rPr lang="en-US" dirty="0"/>
              <a:t>id) </a:t>
            </a:r>
            <a:r>
              <a:rPr lang="ru-RU" dirty="0"/>
              <a:t>– вызывает у пользователей с </a:t>
            </a:r>
            <a:r>
              <a:rPr lang="en-US" dirty="0"/>
              <a:t>id </a:t>
            </a:r>
            <a:r>
              <a:rPr lang="ru-RU" dirty="0"/>
              <a:t>из списка</a:t>
            </a:r>
          </a:p>
        </p:txBody>
      </p:sp>
    </p:spTree>
    <p:extLst>
      <p:ext uri="{BB962C8B-B14F-4D97-AF65-F5344CB8AC3E}">
        <p14:creationId xmlns:p14="http://schemas.microsoft.com/office/powerpoint/2010/main" val="3195157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1E00B-2F9E-48BE-A833-805E8466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ru-RU" dirty="0"/>
              <a:t>И еще немного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8022A1-3925-44A8-94D3-A2CD884F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84" y="2116364"/>
            <a:ext cx="9957631" cy="38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50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3AED2-C420-4882-AE9A-C5555D67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1110"/>
            <a:ext cx="10353762" cy="970450"/>
          </a:xfrm>
        </p:spPr>
        <p:txBody>
          <a:bodyPr/>
          <a:lstStyle/>
          <a:p>
            <a:r>
              <a:rPr lang="ru-RU" dirty="0"/>
              <a:t>И на клиенте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D3197B-E99A-4F6F-98E2-0A47B38C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40" y="2013369"/>
            <a:ext cx="11170520" cy="23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04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3D8A38-7C3E-4DAE-AB4A-6FB6ED70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7203"/>
            <a:ext cx="12192000" cy="260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8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td0.mycdn.me/image?id=912459062528&amp;t=20&amp;plc=WEB&amp;tkn=*JiId1rN2idCdS4r-qgYR7VP7uYc">
            <a:extLst>
              <a:ext uri="{FF2B5EF4-FFF2-40B4-BE49-F238E27FC236}">
                <a16:creationId xmlns:a16="http://schemas.microsoft.com/office/drawing/2014/main" id="{7DAB5ECB-9DB1-44D6-83DA-65D5806D7E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60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28BB7-ADA7-4051-A5FC-394B25F0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E1295-7AAD-4D6F-B97B-E011CA13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5400" dirty="0" err="1"/>
              <a:t>Microsoft.AspNetCore.SignalR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16829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0524D-23F4-45F3-A793-59F65D2D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Определим следующую структуру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4292334-E11C-4AD0-9F23-2A3AEECABE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24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8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0D2E5-D179-414E-B3E5-918CDDA1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Создадим класс сообщения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9BFDF5-881B-4E42-9009-F085CE76C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741" y="2645817"/>
            <a:ext cx="5966517" cy="213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3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E2074-D2A8-40BA-8CC3-FB3D2F8A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Определим </a:t>
            </a:r>
            <a:r>
              <a:rPr lang="ru-RU" dirty="0" err="1"/>
              <a:t>Хаб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C9CAD3-59CA-478E-A72C-993872B0A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211" y="2468183"/>
            <a:ext cx="5903577" cy="13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3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F551A-3F42-4063-906C-D43AF9A7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ru-RU" dirty="0"/>
              <a:t>Так же изменим </a:t>
            </a:r>
            <a:r>
              <a:rPr lang="en-US" dirty="0"/>
              <a:t>Startup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F7544C-30BE-4256-BBE9-E16D3542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7340"/>
            <a:ext cx="6880684" cy="25833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51C1C2-783C-4D59-B23B-DA2323372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287" y="1804987"/>
            <a:ext cx="5399713" cy="35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8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5CDB1-6A7C-4E6F-A32F-4ADFBE8F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И создадим новый контроллер с таким кодом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D319F35-D436-4AA5-979E-5F8C90B1F5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821" b="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29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269</Words>
  <Application>Microsoft Office PowerPoint</Application>
  <PresentationFormat>Широкоэкранный</PresentationFormat>
  <Paragraphs>38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Calisto MT</vt:lpstr>
      <vt:lpstr>Wingdings 2</vt:lpstr>
      <vt:lpstr>Сланец</vt:lpstr>
      <vt:lpstr>SignalR</vt:lpstr>
      <vt:lpstr>Презентация PowerPoint</vt:lpstr>
      <vt:lpstr>Презентация PowerPoint</vt:lpstr>
      <vt:lpstr>Необходимые библиотеки</vt:lpstr>
      <vt:lpstr>Определим следующую структуру</vt:lpstr>
      <vt:lpstr>Создадим класс сообщения</vt:lpstr>
      <vt:lpstr>Определим Хаб</vt:lpstr>
      <vt:lpstr>Так же изменим Startup</vt:lpstr>
      <vt:lpstr>И создадим новый контроллер с таким кодом</vt:lpstr>
      <vt:lpstr>Методы и свойства Clients</vt:lpstr>
      <vt:lpstr>Еще существует объединение клиентов в группы</vt:lpstr>
      <vt:lpstr>Код клиента</vt:lpstr>
      <vt:lpstr>Пишет один – появляется у всех</vt:lpstr>
      <vt:lpstr>Создадим новый хаб</vt:lpstr>
      <vt:lpstr>Добавим в контроллер контекст нового хаба и метод отсылки сообщений</vt:lpstr>
      <vt:lpstr>Зарегистрируем наш второй хаб</vt:lpstr>
      <vt:lpstr>И подправим ConfigureJwt</vt:lpstr>
      <vt:lpstr>Определяем скрипт для входа в login.html</vt:lpstr>
      <vt:lpstr>Код скрипта index1.html</vt:lpstr>
      <vt:lpstr>Презентация PowerPoint</vt:lpstr>
      <vt:lpstr>И наш чат</vt:lpstr>
      <vt:lpstr>На Clients есть метод для пользователей(не путать с клиентами!!!)</vt:lpstr>
      <vt:lpstr>И еще немного </vt:lpstr>
      <vt:lpstr>И на клиенте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SignalR</dc:title>
  <dc:creator>Сахар Владис</dc:creator>
  <cp:lastModifiedBy>Сахар Владис</cp:lastModifiedBy>
  <cp:revision>8</cp:revision>
  <dcterms:created xsi:type="dcterms:W3CDTF">2019-06-03T17:52:53Z</dcterms:created>
  <dcterms:modified xsi:type="dcterms:W3CDTF">2019-06-05T18:34:16Z</dcterms:modified>
</cp:coreProperties>
</file>