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3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1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3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5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0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1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0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0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5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25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7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B55E92-18A6-4BAA-920E-586EAB7E762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77536A-081D-467D-B363-5D2766CB5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7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B1101-C9FC-4214-BBB4-1B85C6BC0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B8D6AC-DDA5-4C90-8369-F44131AF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8</a:t>
            </a:r>
          </a:p>
        </p:txBody>
      </p:sp>
    </p:spTree>
    <p:extLst>
      <p:ext uri="{BB962C8B-B14F-4D97-AF65-F5344CB8AC3E}">
        <p14:creationId xmlns:p14="http://schemas.microsoft.com/office/powerpoint/2010/main" val="312606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B7A73-1A4D-42A8-9964-830475B3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Аналогично для книг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4576E0-330F-48EE-8B34-F261FC27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40" y="1780948"/>
            <a:ext cx="7778071" cy="46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6B6C-57F0-4D24-802B-577C6A77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 задействуем эти функции после </a:t>
            </a:r>
            <a:r>
              <a:rPr lang="ru-RU" dirty="0" err="1"/>
              <a:t>прогрузки</a:t>
            </a:r>
            <a:r>
              <a:rPr lang="ru-RU" dirty="0"/>
              <a:t> страницы (код из файла </a:t>
            </a:r>
            <a:r>
              <a:rPr lang="en-US" dirty="0"/>
              <a:t>onStart.js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88F225-638C-4CC4-9AF5-D98E8139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65" y="2797969"/>
            <a:ext cx="7694870" cy="24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AADB1-7567-41DC-8782-5CAD86BA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ru-RU" dirty="0"/>
              <a:t>Получаем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EF2CA6-C617-4821-A69E-18964DA8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406"/>
            <a:ext cx="12192000" cy="60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1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6A9B1-D7AE-42E0-918D-F5D882F7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давайте научимся выводить книги по категориям. Определим следующую функцию в</a:t>
            </a:r>
            <a:r>
              <a:rPr lang="en-US" dirty="0"/>
              <a:t> books.js</a:t>
            </a:r>
            <a:br>
              <a:rPr lang="en-US" dirty="0"/>
            </a:b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801863-7E95-4E0C-8649-63D1C7ED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15" y="1923271"/>
            <a:ext cx="851432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C0F19-BE12-49A3-8011-9511D35B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так же добавим следующий функционал в </a:t>
            </a:r>
            <a:r>
              <a:rPr lang="en-US" dirty="0"/>
              <a:t>events.js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A04D9-DF21-494D-B93D-61A3A8E0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10" y="2922505"/>
            <a:ext cx="9206380" cy="20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60919-AC91-4CF2-9443-66F6E833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щелкаем на фантастику и получаем 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48A52-E817-4BF3-BA01-47FFC6A9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2274835"/>
            <a:ext cx="12192000" cy="45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2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73F78-556B-4DA8-A6F9-3C2A1562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теперь реализуем создание категории. Добавим функцию в </a:t>
            </a:r>
            <a:r>
              <a:rPr lang="en-US" dirty="0"/>
              <a:t>categories.js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B6E9D0-1AF3-4C31-B1EC-4E4F7EDC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30" y="2145846"/>
            <a:ext cx="7848539" cy="42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FD83B-9468-4F8C-A98E-4FDA85BA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так же эти две функции в </a:t>
            </a:r>
            <a:r>
              <a:rPr lang="en-US" dirty="0"/>
              <a:t>events.js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3FEE65-9883-41F7-B439-2A65DF33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87" y="2406570"/>
            <a:ext cx="9686225" cy="26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1EA9-4E5A-4FB5-9629-69412027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Щелкаем на </a:t>
            </a:r>
            <a:r>
              <a:rPr lang="en-US" dirty="0"/>
              <a:t>“</a:t>
            </a:r>
            <a:r>
              <a:rPr lang="ru-RU" dirty="0"/>
              <a:t>Новая категория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ED7D31-D1EA-4FB7-AA66-51152DF7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687"/>
            <a:ext cx="12192000" cy="39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C00A8-117B-47E7-9BC4-01A321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AB5984-2DE8-4CCB-8B3C-B39BEC2B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701"/>
            <a:ext cx="12192000" cy="37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4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A9E28-DF1A-4468-B50F-84C39403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Без </a:t>
            </a:r>
            <a:r>
              <a:rPr lang="en-US"/>
              <a:t>AJAX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ABEB82-6F03-4218-A596-BE107EA5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0" y="1580050"/>
            <a:ext cx="9656471" cy="51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D500C-067B-4770-B0FF-2F91BD6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D7D8B-0129-4F88-BFC2-6997FF6B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Реализовать создание, редактирование и удаление книги. </a:t>
            </a:r>
          </a:p>
          <a:p>
            <a:r>
              <a:rPr lang="ru-RU" sz="3600" dirty="0"/>
              <a:t>Дополнительно</a:t>
            </a:r>
            <a:r>
              <a:rPr lang="en-US" sz="3600" dirty="0"/>
              <a:t>: </a:t>
            </a:r>
            <a:r>
              <a:rPr lang="ru-RU" sz="3600" dirty="0"/>
              <a:t>реализовать удаление и редактирование категорий(если придумаете, куда запихать этот функционал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r>
              <a:rPr lang="ru-RU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00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5FD2A-387B-4E8E-8645-0F638FE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D741C-2629-41AF-A551-58E3F9A0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Взять какой либо из прошлых проектов или же придумать свой новый, и реализовать к нему фронт по такому же типу.</a:t>
            </a:r>
          </a:p>
        </p:txBody>
      </p:sp>
    </p:spTree>
    <p:extLst>
      <p:ext uri="{BB962C8B-B14F-4D97-AF65-F5344CB8AC3E}">
        <p14:creationId xmlns:p14="http://schemas.microsoft.com/office/powerpoint/2010/main" val="5266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226B0-6865-43E6-9248-272042BF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273A7F-50E9-4DBA-9FC7-61F9E27A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771243"/>
            <a:ext cx="10184310" cy="60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3AEDC-32C2-4AA7-8871-F536335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 </a:t>
            </a:r>
            <a:r>
              <a:rPr lang="en-US" dirty="0"/>
              <a:t>API?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815C8-D73E-4A66-842F-4CE04FEA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Определены две сущности</a:t>
            </a:r>
            <a:r>
              <a:rPr lang="en-US" dirty="0"/>
              <a:t>: </a:t>
            </a:r>
            <a:r>
              <a:rPr lang="ru-RU" dirty="0"/>
              <a:t>КНИГИ и КАТЕГОРИИ</a:t>
            </a:r>
          </a:p>
          <a:p>
            <a:r>
              <a:rPr lang="ru-RU" dirty="0"/>
              <a:t>Для КНИГИ реализовано получение всех книг, одной книги по </a:t>
            </a:r>
            <a:r>
              <a:rPr lang="en-US" dirty="0"/>
              <a:t>id</a:t>
            </a:r>
            <a:r>
              <a:rPr lang="ru-RU" dirty="0"/>
              <a:t>, список книг по категории, создание, редактирование, удаление</a:t>
            </a:r>
          </a:p>
          <a:p>
            <a:r>
              <a:rPr lang="ru-RU" dirty="0"/>
              <a:t>ДЛЯ КАТЕГОРИИ реализовано получение всех категорий, одной категории по </a:t>
            </a:r>
            <a:r>
              <a:rPr lang="en-US" dirty="0"/>
              <a:t>id,</a:t>
            </a:r>
            <a:r>
              <a:rPr lang="ru-RU" dirty="0"/>
              <a:t> категория по книге, создание, редактирование, 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7161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9FEFB-AF23-4E68-B7AA-2612E689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Познакомимся со структурой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DC97B6-D09C-4006-AE8E-94D3EAAD9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39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3C72-01A5-4E91-9ECB-038BFFBF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97" y="-275772"/>
            <a:ext cx="10465405" cy="970450"/>
          </a:xfrm>
        </p:spPr>
        <p:txBody>
          <a:bodyPr/>
          <a:lstStyle/>
          <a:p>
            <a:r>
              <a:rPr lang="ru-RU" dirty="0"/>
              <a:t>Наш рабочий шаблон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2127D2-DCA0-4B14-9550-D807E67A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57" y="485967"/>
            <a:ext cx="9807683" cy="64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1198D06-920C-4017-91F6-05F965911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" r="1289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4836A-FFCC-44F7-A2CF-485D331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/>
              <a:t>А это файл </a:t>
            </a:r>
            <a:r>
              <a:rPr lang="en-US"/>
              <a:t>strings.js!</a:t>
            </a:r>
            <a:r>
              <a:rPr lang="ru-RU"/>
              <a:t> Тут заготовки для отображения категории, книги, а так же формы создания категории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4E46C9-1D33-4811-B875-55DAC967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1" y="1981200"/>
            <a:ext cx="764949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4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A9E32-839F-47D2-ADDC-1D33380F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/>
              <a:t>Определим в </a:t>
            </a:r>
            <a:r>
              <a:rPr lang="en-US"/>
              <a:t>categories.js </a:t>
            </a:r>
            <a:r>
              <a:rPr lang="ru-RU"/>
              <a:t>функцию, загружающую все категории с сервера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090777-126E-4F3A-9C80-5306FF4B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56" y="1903412"/>
            <a:ext cx="8180287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4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Office PowerPoint</Application>
  <PresentationFormat>Широкоэкранный</PresentationFormat>
  <Paragraphs>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Сланец</vt:lpstr>
      <vt:lpstr>AJAX</vt:lpstr>
      <vt:lpstr>Без AJAX</vt:lpstr>
      <vt:lpstr>AJAX</vt:lpstr>
      <vt:lpstr>Что умеет API?</vt:lpstr>
      <vt:lpstr>Познакомимся со структурой</vt:lpstr>
      <vt:lpstr>Наш рабочий шаблон</vt:lpstr>
      <vt:lpstr>Презентация PowerPoint</vt:lpstr>
      <vt:lpstr>А это файл strings.js! Тут заготовки для отображения категории, книги, а так же формы создания категории</vt:lpstr>
      <vt:lpstr>Определим в categories.js функцию, загружающую все категории с сервера</vt:lpstr>
      <vt:lpstr>Аналогично для книг</vt:lpstr>
      <vt:lpstr>И задействуем эти функции после прогрузки страницы (код из файла onStart.js)</vt:lpstr>
      <vt:lpstr>Получаем</vt:lpstr>
      <vt:lpstr>Теперь давайте научимся выводить книги по категориям. Определим следующую функцию в books.js  </vt:lpstr>
      <vt:lpstr>А так же добавим следующий функционал в events.js</vt:lpstr>
      <vt:lpstr>Теперь щелкаем на фантастику и получаем результат</vt:lpstr>
      <vt:lpstr>А теперь реализуем создание категории. Добавим функцию в categories.js</vt:lpstr>
      <vt:lpstr>А так же эти две функции в events.js</vt:lpstr>
      <vt:lpstr>Щелкаем на “Новая категория”</vt:lpstr>
      <vt:lpstr>Добавляем</vt:lpstr>
      <vt:lpstr>Самостоятельная работа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Сахар Владис</dc:creator>
  <cp:lastModifiedBy>Сахар Владис</cp:lastModifiedBy>
  <cp:revision>4</cp:revision>
  <dcterms:created xsi:type="dcterms:W3CDTF">2019-03-16T13:00:50Z</dcterms:created>
  <dcterms:modified xsi:type="dcterms:W3CDTF">2019-03-16T13:27:16Z</dcterms:modified>
</cp:coreProperties>
</file>