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0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2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7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3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4840-A6C1-4B38-A311-50FD38AE751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D26A-27D4-4494-8F3F-335CDA5E8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9035" y="4709501"/>
            <a:ext cx="9528565" cy="11497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802" y="4855721"/>
            <a:ext cx="546090" cy="546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89085" y="5582965"/>
            <a:ext cx="1820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Glue workflow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8930" y="5571515"/>
            <a:ext cx="2199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glue orchestration  framework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457" y="2544994"/>
            <a:ext cx="427182" cy="427182"/>
          </a:xfrm>
          <a:prstGeom prst="rect">
            <a:avLst/>
          </a:prstGeom>
        </p:spPr>
      </p:pic>
      <p:pic>
        <p:nvPicPr>
          <p:cNvPr id="10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510" y="3620929"/>
            <a:ext cx="392830" cy="3928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H="1">
            <a:off x="1391534" y="2959889"/>
            <a:ext cx="338" cy="62154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H="1">
            <a:off x="1391196" y="4024541"/>
            <a:ext cx="338" cy="6837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59422" y="3001141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Partition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4771" y="2954128"/>
            <a:ext cx="1135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Landing bucket</a:t>
            </a:r>
            <a:endParaRPr lang="en-IN" sz="1200" dirty="0"/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4611" y="2623086"/>
            <a:ext cx="372986" cy="37298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3082673" y="2811414"/>
            <a:ext cx="307360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V="1">
            <a:off x="3788555" y="3290733"/>
            <a:ext cx="939" cy="14014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96129" y="3613961"/>
            <a:ext cx="720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Lambda trigger</a:t>
            </a:r>
          </a:p>
        </p:txBody>
      </p:sp>
      <p:pic>
        <p:nvPicPr>
          <p:cNvPr id="19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157" y="2606924"/>
            <a:ext cx="427182" cy="42718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442478" y="3054039"/>
            <a:ext cx="1331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Compute bucket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9018" y="2443246"/>
            <a:ext cx="3001508" cy="804482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845978" y="2999630"/>
            <a:ext cx="811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Transform</a:t>
            </a:r>
          </a:p>
        </p:txBody>
      </p:sp>
      <p:pic>
        <p:nvPicPr>
          <p:cNvPr id="23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109" y="2630628"/>
            <a:ext cx="372986" cy="3729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79304" y="3008688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Enrich</a:t>
            </a:r>
          </a:p>
        </p:txBody>
      </p:sp>
      <p:pic>
        <p:nvPicPr>
          <p:cNvPr id="25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68" y="2639686"/>
            <a:ext cx="372986" cy="37298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3723955" y="2818962"/>
            <a:ext cx="307360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7920" y="2191056"/>
            <a:ext cx="1661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data prep engine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5372788" y="2837070"/>
            <a:ext cx="450007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646360" y="2458802"/>
            <a:ext cx="1993729" cy="804482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8184" y="2649256"/>
            <a:ext cx="393938" cy="4006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1245" y="2648171"/>
            <a:ext cx="393938" cy="400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306" y="2660775"/>
            <a:ext cx="393938" cy="40061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7139853" y="2855174"/>
            <a:ext cx="338096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16346" y="3008688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Load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48585" y="3007177"/>
            <a:ext cx="811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Train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9869" y="3007441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Forecast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186097" y="2835563"/>
            <a:ext cx="450007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V="1">
            <a:off x="7743418" y="3316387"/>
            <a:ext cx="939" cy="14014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1630631" y="2790295"/>
            <a:ext cx="724742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388768" y="2770680"/>
            <a:ext cx="797216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2400" y="2537156"/>
            <a:ext cx="745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 sftp</a:t>
            </a:r>
            <a:endParaRPr lang="en-IN" sz="1200" dirty="0"/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843" y="2605417"/>
            <a:ext cx="427182" cy="42718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0481818" y="4260679"/>
            <a:ext cx="928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QuickSight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3992D147-1673-CC42-B8BB-1099BA6A6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725" y="3803670"/>
            <a:ext cx="339998" cy="37556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732532" y="3076355"/>
            <a:ext cx="1162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Forecast bucket</a:t>
            </a:r>
            <a:endParaRPr lang="en-IN" sz="12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0976" y="2651202"/>
            <a:ext cx="383747" cy="37004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9472429" y="2832595"/>
            <a:ext cx="409097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603404" y="3073017"/>
            <a:ext cx="678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Athena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913983" y="1816668"/>
            <a:ext cx="10393789" cy="44935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3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636" y="1824677"/>
            <a:ext cx="330200" cy="3302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36771" y="2726478"/>
            <a:ext cx="920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 AWS cli</a:t>
            </a:r>
            <a:endParaRPr lang="en-IN" sz="1200" dirty="0"/>
          </a:p>
        </p:txBody>
      </p:sp>
      <p:sp>
        <p:nvSpPr>
          <p:cNvPr id="55" name="Rectangle 54"/>
          <p:cNvSpPr/>
          <p:nvPr/>
        </p:nvSpPr>
        <p:spPr>
          <a:xfrm>
            <a:off x="6789827" y="2171441"/>
            <a:ext cx="1661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Forecast engine</a:t>
            </a:r>
          </a:p>
        </p:txBody>
      </p:sp>
      <p:pic>
        <p:nvPicPr>
          <p:cNvPr id="56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06" y="2639685"/>
            <a:ext cx="372986" cy="37298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4419559" y="2826506"/>
            <a:ext cx="307360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07140" y="2998647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Crawl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8644718" y="2849196"/>
            <a:ext cx="450007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11087750" y="3985126"/>
            <a:ext cx="747012" cy="2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221" y="2656283"/>
            <a:ext cx="372986" cy="37298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48422" y="3060513"/>
            <a:ext cx="720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Crawl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H="1">
            <a:off x="10878076" y="3328492"/>
            <a:ext cx="338" cy="4245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10294778" y="2858245"/>
            <a:ext cx="409097" cy="51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 flipV="1">
            <a:off x="10095813" y="3278672"/>
            <a:ext cx="939" cy="14014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1167499" y="3712594"/>
            <a:ext cx="745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 https</a:t>
            </a:r>
            <a:endParaRPr lang="en-I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34F826-127D-4CC8-B93D-0E8D37DF41AB}"/>
              </a:ext>
            </a:extLst>
          </p:cNvPr>
          <p:cNvSpPr/>
          <p:nvPr/>
        </p:nvSpPr>
        <p:spPr>
          <a:xfrm>
            <a:off x="5903975" y="1353099"/>
            <a:ext cx="3060224" cy="4134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sz="1333" b="1" dirty="0">
                <a:solidFill>
                  <a:prstClr val="white"/>
                </a:solidFill>
                <a:latin typeface="+mj-lt"/>
              </a:rPr>
              <a:t>Forecasting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4A03AB-BA7C-4A82-853D-8A5FA8719FAA}"/>
              </a:ext>
            </a:extLst>
          </p:cNvPr>
          <p:cNvSpPr/>
          <p:nvPr/>
        </p:nvSpPr>
        <p:spPr>
          <a:xfrm>
            <a:off x="2272417" y="1365150"/>
            <a:ext cx="3552589" cy="39034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sz="1333" b="1" dirty="0">
                <a:solidFill>
                  <a:prstClr val="white"/>
                </a:solidFill>
                <a:latin typeface="+mj-lt"/>
              </a:rPr>
              <a:t>Data Preparation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34F826-127D-4CC8-B93D-0E8D37DF41AB}"/>
              </a:ext>
            </a:extLst>
          </p:cNvPr>
          <p:cNvSpPr/>
          <p:nvPr/>
        </p:nvSpPr>
        <p:spPr>
          <a:xfrm>
            <a:off x="9059843" y="1342471"/>
            <a:ext cx="2222395" cy="4134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sz="1333" b="1" dirty="0">
                <a:solidFill>
                  <a:prstClr val="white"/>
                </a:solidFill>
                <a:latin typeface="+mj-lt"/>
              </a:rPr>
              <a:t>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34F826-127D-4CC8-B93D-0E8D37DF41AB}"/>
              </a:ext>
            </a:extLst>
          </p:cNvPr>
          <p:cNvSpPr/>
          <p:nvPr/>
        </p:nvSpPr>
        <p:spPr>
          <a:xfrm>
            <a:off x="936095" y="1359095"/>
            <a:ext cx="1254484" cy="4134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77"/>
            <a:r>
              <a:rPr lang="en-US" sz="1333" b="1" dirty="0">
                <a:solidFill>
                  <a:prstClr val="white"/>
                </a:solidFill>
                <a:latin typeface="+mj-lt"/>
              </a:rPr>
              <a:t>Ingestion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A5EBED99-ADE8-4666-A22F-1CDD582DB37D}"/>
              </a:ext>
            </a:extLst>
          </p:cNvPr>
          <p:cNvSpPr txBox="1">
            <a:spLocks/>
          </p:cNvSpPr>
          <p:nvPr/>
        </p:nvSpPr>
        <p:spPr>
          <a:xfrm>
            <a:off x="238235" y="52965"/>
            <a:ext cx="11953765" cy="625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000" b="1" dirty="0"/>
              <a:t>Solution Overview Data pipeline Auto </a:t>
            </a:r>
            <a:r>
              <a:rPr lang="en-IN" sz="2000" b="1"/>
              <a:t>ML V1.0</a:t>
            </a:r>
            <a:r>
              <a:rPr lang="en-IN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455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venkat sharma</cp:lastModifiedBy>
  <cp:revision>18</cp:revision>
  <dcterms:created xsi:type="dcterms:W3CDTF">2020-06-26T07:32:26Z</dcterms:created>
  <dcterms:modified xsi:type="dcterms:W3CDTF">2020-07-13T08:11:28Z</dcterms:modified>
</cp:coreProperties>
</file>