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5930F-2241-404C-A401-216D97B83811}" v="2" dt="2020-06-18T12:38:38.650"/>
    <p1510:client id="{7F988200-5B8E-4D00-91E8-ECD191CA9F59}" v="91" dt="2020-06-18T13:48:17.689"/>
    <p1510:client id="{8E6FD578-4E64-4F87-823D-DF11E7AB0C94}" v="40" dt="2020-06-18T13:15:54.538"/>
    <p1510:client id="{AC88B4F0-DB73-4033-AB50-DB769B87F4FD}" v="59" dt="2020-06-18T13:35:10.154"/>
    <p1510:client id="{BE6049E4-A74B-4663-8612-0EAFA431B091}" v="328" dt="2020-06-18T12:37:01.4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 Pani" userId="S::rama.pani@nihilent.com::7c2dbd2b-d310-41ae-a8d5-8d2dc46ae457" providerId="AD" clId="Web-{4125930F-2241-404C-A401-216D97B83811}"/>
    <pc:docChg chg="modSld">
      <pc:chgData name="Rama Pani" userId="S::rama.pani@nihilent.com::7c2dbd2b-d310-41ae-a8d5-8d2dc46ae457" providerId="AD" clId="Web-{4125930F-2241-404C-A401-216D97B83811}" dt="2020-06-18T12:38:38.650" v="1" actId="20577"/>
      <pc:docMkLst>
        <pc:docMk/>
      </pc:docMkLst>
      <pc:sldChg chg="modSp">
        <pc:chgData name="Rama Pani" userId="S::rama.pani@nihilent.com::7c2dbd2b-d310-41ae-a8d5-8d2dc46ae457" providerId="AD" clId="Web-{4125930F-2241-404C-A401-216D97B83811}" dt="2020-06-18T12:38:38.650" v="1" actId="20577"/>
        <pc:sldMkLst>
          <pc:docMk/>
          <pc:sldMk cId="2344428460" sldId="257"/>
        </pc:sldMkLst>
        <pc:graphicFrameChg chg="modGraphic">
          <ac:chgData name="Rama Pani" userId="S::rama.pani@nihilent.com::7c2dbd2b-d310-41ae-a8d5-8d2dc46ae457" providerId="AD" clId="Web-{4125930F-2241-404C-A401-216D97B83811}" dt="2020-06-18T12:38:38.650" v="1" actId="20577"/>
          <ac:graphicFrameMkLst>
            <pc:docMk/>
            <pc:sldMk cId="2344428460" sldId="257"/>
            <ac:graphicFrameMk id="2216" creationId="{8C9CEBF0-0A95-4F9D-AAC7-A88565FB0F2A}"/>
          </ac:graphicFrameMkLst>
        </pc:graphicFrameChg>
      </pc:sldChg>
    </pc:docChg>
  </pc:docChgLst>
  <pc:docChgLst>
    <pc:chgData name="Venkatesh Sharma" userId="S::venkatesh.sharma@nihilent.com::2a929766-a222-4157-9256-3ab0a9017daa" providerId="AD" clId="Web-{7F988200-5B8E-4D00-91E8-ECD191CA9F59}"/>
    <pc:docChg chg="modSld">
      <pc:chgData name="Venkatesh Sharma" userId="S::venkatesh.sharma@nihilent.com::2a929766-a222-4157-9256-3ab0a9017daa" providerId="AD" clId="Web-{7F988200-5B8E-4D00-91E8-ECD191CA9F59}" dt="2020-06-18T13:48:15.626" v="70"/>
      <pc:docMkLst>
        <pc:docMk/>
      </pc:docMkLst>
      <pc:sldChg chg="addSp delSp modSp">
        <pc:chgData name="Venkatesh Sharma" userId="S::venkatesh.sharma@nihilent.com::2a929766-a222-4157-9256-3ab0a9017daa" providerId="AD" clId="Web-{7F988200-5B8E-4D00-91E8-ECD191CA9F59}" dt="2020-06-18T13:48:15.626" v="70"/>
        <pc:sldMkLst>
          <pc:docMk/>
          <pc:sldMk cId="1939142935" sldId="259"/>
        </pc:sldMkLst>
        <pc:spChg chg="mod">
          <ac:chgData name="Venkatesh Sharma" userId="S::venkatesh.sharma@nihilent.com::2a929766-a222-4157-9256-3ab0a9017daa" providerId="AD" clId="Web-{7F988200-5B8E-4D00-91E8-ECD191CA9F59}" dt="2020-06-18T13:48:05.235" v="63" actId="20577"/>
          <ac:spMkLst>
            <pc:docMk/>
            <pc:sldMk cId="1939142935" sldId="259"/>
            <ac:spMk id="2" creationId="{03B9B005-2E24-4958-BCAB-6168F5DD7041}"/>
          </ac:spMkLst>
        </pc:spChg>
        <pc:spChg chg="del">
          <ac:chgData name="Venkatesh Sharma" userId="S::venkatesh.sharma@nihilent.com::2a929766-a222-4157-9256-3ab0a9017daa" providerId="AD" clId="Web-{7F988200-5B8E-4D00-91E8-ECD191CA9F59}" dt="2020-06-18T13:47:17.859" v="0"/>
          <ac:spMkLst>
            <pc:docMk/>
            <pc:sldMk cId="1939142935" sldId="259"/>
            <ac:spMk id="3" creationId="{ED43673C-F913-4458-94FD-7E083AF835E7}"/>
          </ac:spMkLst>
        </pc:spChg>
        <pc:spChg chg="add mod">
          <ac:chgData name="Venkatesh Sharma" userId="S::venkatesh.sharma@nihilent.com::2a929766-a222-4157-9256-3ab0a9017daa" providerId="AD" clId="Web-{7F988200-5B8E-4D00-91E8-ECD191CA9F59}" dt="2020-06-18T13:47:17.874" v="2"/>
          <ac:spMkLst>
            <pc:docMk/>
            <pc:sldMk cId="1939142935" sldId="259"/>
            <ac:spMk id="6" creationId="{BAB34995-95F8-45D8-B75E-837C4C1F0F54}"/>
          </ac:spMkLst>
        </pc:spChg>
        <pc:graphicFrameChg chg="add mod ord modGraphic">
          <ac:chgData name="Venkatesh Sharma" userId="S::venkatesh.sharma@nihilent.com::2a929766-a222-4157-9256-3ab0a9017daa" providerId="AD" clId="Web-{7F988200-5B8E-4D00-91E8-ECD191CA9F59}" dt="2020-06-18T13:48:15.626" v="70"/>
          <ac:graphicFrameMkLst>
            <pc:docMk/>
            <pc:sldMk cId="1939142935" sldId="259"/>
            <ac:graphicFrameMk id="5" creationId="{AE813EEC-D813-482B-BC5C-67403BDA2602}"/>
          </ac:graphicFrameMkLst>
        </pc:graphicFrameChg>
      </pc:sldChg>
    </pc:docChg>
  </pc:docChgLst>
  <pc:docChgLst>
    <pc:chgData name="Venkatesh Sharma" userId="S::venkatesh.sharma@nihilent.com::2a929766-a222-4157-9256-3ab0a9017daa" providerId="AD" clId="Web-{AC88B4F0-DB73-4033-AB50-DB769B87F4FD}"/>
    <pc:docChg chg="addSld delSld modSld">
      <pc:chgData name="Venkatesh Sharma" userId="S::venkatesh.sharma@nihilent.com::2a929766-a222-4157-9256-3ab0a9017daa" providerId="AD" clId="Web-{AC88B4F0-DB73-4033-AB50-DB769B87F4FD}" dt="2020-06-18T13:35:10.154" v="60" actId="14100"/>
      <pc:docMkLst>
        <pc:docMk/>
      </pc:docMkLst>
      <pc:sldChg chg="modSp new">
        <pc:chgData name="Venkatesh Sharma" userId="S::venkatesh.sharma@nihilent.com::2a929766-a222-4157-9256-3ab0a9017daa" providerId="AD" clId="Web-{AC88B4F0-DB73-4033-AB50-DB769B87F4FD}" dt="2020-06-18T13:35:10.154" v="60" actId="14100"/>
        <pc:sldMkLst>
          <pc:docMk/>
          <pc:sldMk cId="1939142935" sldId="259"/>
        </pc:sldMkLst>
        <pc:spChg chg="mod">
          <ac:chgData name="Venkatesh Sharma" userId="S::venkatesh.sharma@nihilent.com::2a929766-a222-4157-9256-3ab0a9017daa" providerId="AD" clId="Web-{AC88B4F0-DB73-4033-AB50-DB769B87F4FD}" dt="2020-06-18T13:35:00.029" v="59" actId="14100"/>
          <ac:spMkLst>
            <pc:docMk/>
            <pc:sldMk cId="1939142935" sldId="259"/>
            <ac:spMk id="2" creationId="{03B9B005-2E24-4958-BCAB-6168F5DD7041}"/>
          </ac:spMkLst>
        </pc:spChg>
        <pc:spChg chg="mod">
          <ac:chgData name="Venkatesh Sharma" userId="S::venkatesh.sharma@nihilent.com::2a929766-a222-4157-9256-3ab0a9017daa" providerId="AD" clId="Web-{AC88B4F0-DB73-4033-AB50-DB769B87F4FD}" dt="2020-06-18T13:35:10.154" v="60" actId="14100"/>
          <ac:spMkLst>
            <pc:docMk/>
            <pc:sldMk cId="1939142935" sldId="259"/>
            <ac:spMk id="3" creationId="{ED43673C-F913-4458-94FD-7E083AF835E7}"/>
          </ac:spMkLst>
        </pc:spChg>
      </pc:sldChg>
      <pc:sldChg chg="addSp delSp modSp new del mod setBg">
        <pc:chgData name="Venkatesh Sharma" userId="S::venkatesh.sharma@nihilent.com::2a929766-a222-4157-9256-3ab0a9017daa" providerId="AD" clId="Web-{AC88B4F0-DB73-4033-AB50-DB769B87F4FD}" dt="2020-06-18T13:34:52.560" v="58"/>
        <pc:sldMkLst>
          <pc:docMk/>
          <pc:sldMk cId="1438444829" sldId="260"/>
        </pc:sldMkLst>
        <pc:spChg chg="mod">
          <ac:chgData name="Venkatesh Sharma" userId="S::venkatesh.sharma@nihilent.com::2a929766-a222-4157-9256-3ab0a9017daa" providerId="AD" clId="Web-{AC88B4F0-DB73-4033-AB50-DB769B87F4FD}" dt="2020-06-18T13:33:50.966" v="57"/>
          <ac:spMkLst>
            <pc:docMk/>
            <pc:sldMk cId="1438444829" sldId="260"/>
            <ac:spMk id="2" creationId="{DEB501FC-E6A9-4C8E-98AB-F70BB5979359}"/>
          </ac:spMkLst>
        </pc:spChg>
        <pc:spChg chg="del mod">
          <ac:chgData name="Venkatesh Sharma" userId="S::venkatesh.sharma@nihilent.com::2a929766-a222-4157-9256-3ab0a9017daa" providerId="AD" clId="Web-{AC88B4F0-DB73-4033-AB50-DB769B87F4FD}" dt="2020-06-18T13:28:42.263" v="28"/>
          <ac:spMkLst>
            <pc:docMk/>
            <pc:sldMk cId="1438444829" sldId="260"/>
            <ac:spMk id="3" creationId="{48CF277A-6E81-42EF-9E3F-9B711C75619A}"/>
          </ac:spMkLst>
        </pc:spChg>
        <pc:spChg chg="add del">
          <ac:chgData name="Venkatesh Sharma" userId="S::venkatesh.sharma@nihilent.com::2a929766-a222-4157-9256-3ab0a9017daa" providerId="AD" clId="Web-{AC88B4F0-DB73-4033-AB50-DB769B87F4FD}" dt="2020-06-18T13:33:50.966" v="57"/>
          <ac:spMkLst>
            <pc:docMk/>
            <pc:sldMk cId="1438444829" sldId="260"/>
            <ac:spMk id="7" creationId="{9F4444CE-BC8D-4D61-B303-4C05614E62AB}"/>
          </ac:spMkLst>
        </pc:spChg>
        <pc:spChg chg="add del">
          <ac:chgData name="Venkatesh Sharma" userId="S::venkatesh.sharma@nihilent.com::2a929766-a222-4157-9256-3ab0a9017daa" providerId="AD" clId="Web-{AC88B4F0-DB73-4033-AB50-DB769B87F4FD}" dt="2020-06-18T13:33:50.966" v="57"/>
          <ac:spMkLst>
            <pc:docMk/>
            <pc:sldMk cId="1438444829" sldId="260"/>
            <ac:spMk id="9" creationId="{62423CA5-E2E1-4789-B759-9906C1C94063}"/>
          </ac:spMkLst>
        </pc:spChg>
        <pc:spChg chg="add del">
          <ac:chgData name="Venkatesh Sharma" userId="S::venkatesh.sharma@nihilent.com::2a929766-a222-4157-9256-3ab0a9017daa" providerId="AD" clId="Web-{AC88B4F0-DB73-4033-AB50-DB769B87F4FD}" dt="2020-06-18T13:30:17.654" v="38"/>
          <ac:spMkLst>
            <pc:docMk/>
            <pc:sldMk cId="1438444829" sldId="260"/>
            <ac:spMk id="10" creationId="{BECBD0E9-DF55-4083-8AA4-E5ACADA64340}"/>
          </ac:spMkLst>
        </pc:spChg>
        <pc:spChg chg="add del">
          <ac:chgData name="Venkatesh Sharma" userId="S::venkatesh.sharma@nihilent.com::2a929766-a222-4157-9256-3ab0a9017daa" providerId="AD" clId="Web-{AC88B4F0-DB73-4033-AB50-DB769B87F4FD}" dt="2020-06-18T13:33:50.966" v="57"/>
          <ac:spMkLst>
            <pc:docMk/>
            <pc:sldMk cId="1438444829" sldId="260"/>
            <ac:spMk id="11" creationId="{73772B81-181F-48B7-8826-4D9686D15DF5}"/>
          </ac:spMkLst>
        </pc:spChg>
        <pc:spChg chg="add del">
          <ac:chgData name="Venkatesh Sharma" userId="S::venkatesh.sharma@nihilent.com::2a929766-a222-4157-9256-3ab0a9017daa" providerId="AD" clId="Web-{AC88B4F0-DB73-4033-AB50-DB769B87F4FD}" dt="2020-06-18T13:30:47.545" v="42"/>
          <ac:spMkLst>
            <pc:docMk/>
            <pc:sldMk cId="1438444829" sldId="260"/>
            <ac:spMk id="12" creationId="{15C019AC-5983-4FF0-8EBD-C79BF56F5F80}"/>
          </ac:spMkLst>
        </pc:spChg>
        <pc:spChg chg="add del">
          <ac:chgData name="Venkatesh Sharma" userId="S::venkatesh.sharma@nihilent.com::2a929766-a222-4157-9256-3ab0a9017daa" providerId="AD" clId="Web-{AC88B4F0-DB73-4033-AB50-DB769B87F4FD}" dt="2020-06-18T13:30:17.654" v="38"/>
          <ac:spMkLst>
            <pc:docMk/>
            <pc:sldMk cId="1438444829" sldId="260"/>
            <ac:spMk id="13" creationId="{A65AC7D1-EAA9-48F5-B509-60A7F50BF703}"/>
          </ac:spMkLst>
        </pc:spChg>
        <pc:spChg chg="add del">
          <ac:chgData name="Venkatesh Sharma" userId="S::venkatesh.sharma@nihilent.com::2a929766-a222-4157-9256-3ab0a9017daa" providerId="AD" clId="Web-{AC88B4F0-DB73-4033-AB50-DB769B87F4FD}" dt="2020-06-18T13:33:50.966" v="57"/>
          <ac:spMkLst>
            <pc:docMk/>
            <pc:sldMk cId="1438444829" sldId="260"/>
            <ac:spMk id="14" creationId="{B2205F6E-03C6-4E92-877C-E2482F6599AA}"/>
          </ac:spMkLst>
        </pc:spChg>
        <pc:spChg chg="add del">
          <ac:chgData name="Venkatesh Sharma" userId="S::venkatesh.sharma@nihilent.com::2a929766-a222-4157-9256-3ab0a9017daa" providerId="AD" clId="Web-{AC88B4F0-DB73-4033-AB50-DB769B87F4FD}" dt="2020-06-18T13:30:17.654" v="38"/>
          <ac:spMkLst>
            <pc:docMk/>
            <pc:sldMk cId="1438444829" sldId="260"/>
            <ac:spMk id="15" creationId="{D6320AF9-619A-4175-865B-5663E1AEF4C5}"/>
          </ac:spMkLst>
        </pc:spChg>
        <pc:spChg chg="add del">
          <ac:chgData name="Venkatesh Sharma" userId="S::venkatesh.sharma@nihilent.com::2a929766-a222-4157-9256-3ab0a9017daa" providerId="AD" clId="Web-{AC88B4F0-DB73-4033-AB50-DB769B87F4FD}" dt="2020-06-18T13:30:17.654" v="38"/>
          <ac:spMkLst>
            <pc:docMk/>
            <pc:sldMk cId="1438444829" sldId="260"/>
            <ac:spMk id="21" creationId="{7E018740-5C2B-4A41-AC1A-7E68D1EC1954}"/>
          </ac:spMkLst>
        </pc:spChg>
        <pc:spChg chg="add del">
          <ac:chgData name="Venkatesh Sharma" userId="S::venkatesh.sharma@nihilent.com::2a929766-a222-4157-9256-3ab0a9017daa" providerId="AD" clId="Web-{AC88B4F0-DB73-4033-AB50-DB769B87F4FD}" dt="2020-06-18T13:30:17.654" v="38"/>
          <ac:spMkLst>
            <pc:docMk/>
            <pc:sldMk cId="1438444829" sldId="260"/>
            <ac:spMk id="23" creationId="{166F75A4-C475-4941-8EE2-B80A06A2C1BB}"/>
          </ac:spMkLst>
        </pc:spChg>
        <pc:spChg chg="add del">
          <ac:chgData name="Venkatesh Sharma" userId="S::venkatesh.sharma@nihilent.com::2a929766-a222-4157-9256-3ab0a9017daa" providerId="AD" clId="Web-{AC88B4F0-DB73-4033-AB50-DB769B87F4FD}" dt="2020-06-18T13:30:17.654" v="38"/>
          <ac:spMkLst>
            <pc:docMk/>
            <pc:sldMk cId="1438444829" sldId="260"/>
            <ac:spMk id="25" creationId="{A032553A-72E8-4B0D-8405-FF9771C9AF05}"/>
          </ac:spMkLst>
        </pc:spChg>
        <pc:spChg chg="add del">
          <ac:chgData name="Venkatesh Sharma" userId="S::venkatesh.sharma@nihilent.com::2a929766-a222-4157-9256-3ab0a9017daa" providerId="AD" clId="Web-{AC88B4F0-DB73-4033-AB50-DB769B87F4FD}" dt="2020-06-18T13:30:17.654" v="38"/>
          <ac:spMkLst>
            <pc:docMk/>
            <pc:sldMk cId="1438444829" sldId="260"/>
            <ac:spMk id="27" creationId="{765800AC-C3B9-498E-87BC-29FAE4C76B21}"/>
          </ac:spMkLst>
        </pc:spChg>
        <pc:spChg chg="add del">
          <ac:chgData name="Venkatesh Sharma" userId="S::venkatesh.sharma@nihilent.com::2a929766-a222-4157-9256-3ab0a9017daa" providerId="AD" clId="Web-{AC88B4F0-DB73-4033-AB50-DB769B87F4FD}" dt="2020-06-18T13:30:17.654" v="38"/>
          <ac:spMkLst>
            <pc:docMk/>
            <pc:sldMk cId="1438444829" sldId="260"/>
            <ac:spMk id="29" creationId="{1F9D6ACB-2FF4-49F9-978A-E0D5327FC635}"/>
          </ac:spMkLst>
        </pc:spChg>
        <pc:spChg chg="add del">
          <ac:chgData name="Venkatesh Sharma" userId="S::venkatesh.sharma@nihilent.com::2a929766-a222-4157-9256-3ab0a9017daa" providerId="AD" clId="Web-{AC88B4F0-DB73-4033-AB50-DB769B87F4FD}" dt="2020-06-18T13:30:17.654" v="38"/>
          <ac:spMkLst>
            <pc:docMk/>
            <pc:sldMk cId="1438444829" sldId="260"/>
            <ac:spMk id="31" creationId="{A5EC319D-0FEA-4B95-A3EA-01E35672C95B}"/>
          </ac:spMkLst>
        </pc:spChg>
        <pc:spChg chg="add">
          <ac:chgData name="Venkatesh Sharma" userId="S::venkatesh.sharma@nihilent.com::2a929766-a222-4157-9256-3ab0a9017daa" providerId="AD" clId="Web-{AC88B4F0-DB73-4033-AB50-DB769B87F4FD}" dt="2020-06-18T13:33:50.966" v="57"/>
          <ac:spMkLst>
            <pc:docMk/>
            <pc:sldMk cId="1438444829" sldId="260"/>
            <ac:spMk id="33" creationId="{D33AAA80-39DC-4020-9BFF-0718F35C7661}"/>
          </ac:spMkLst>
        </pc:spChg>
        <pc:spChg chg="add">
          <ac:chgData name="Venkatesh Sharma" userId="S::venkatesh.sharma@nihilent.com::2a929766-a222-4157-9256-3ab0a9017daa" providerId="AD" clId="Web-{AC88B4F0-DB73-4033-AB50-DB769B87F4FD}" dt="2020-06-18T13:33:50.966" v="57"/>
          <ac:spMkLst>
            <pc:docMk/>
            <pc:sldMk cId="1438444829" sldId="260"/>
            <ac:spMk id="37" creationId="{1177F295-741F-4EFF-B0CA-BE69295ADA07}"/>
          </ac:spMkLst>
        </pc:spChg>
        <pc:spChg chg="add">
          <ac:chgData name="Venkatesh Sharma" userId="S::venkatesh.sharma@nihilent.com::2a929766-a222-4157-9256-3ab0a9017daa" providerId="AD" clId="Web-{AC88B4F0-DB73-4033-AB50-DB769B87F4FD}" dt="2020-06-18T13:33:50.966" v="57"/>
          <ac:spMkLst>
            <pc:docMk/>
            <pc:sldMk cId="1438444829" sldId="260"/>
            <ac:spMk id="39" creationId="{DD6BC9EB-F181-48AB-BCA2-3D1DB20D2D87}"/>
          </ac:spMkLst>
        </pc:spChg>
        <pc:grpChg chg="add">
          <ac:chgData name="Venkatesh Sharma" userId="S::venkatesh.sharma@nihilent.com::2a929766-a222-4157-9256-3ab0a9017daa" providerId="AD" clId="Web-{AC88B4F0-DB73-4033-AB50-DB769B87F4FD}" dt="2020-06-18T13:33:50.966" v="57"/>
          <ac:grpSpMkLst>
            <pc:docMk/>
            <pc:sldMk cId="1438444829" sldId="260"/>
            <ac:grpSpMk id="18" creationId="{28460BD8-AE3F-4AC9-9D0B-717052AA5D3A}"/>
          </ac:grpSpMkLst>
        </pc:grpChg>
        <pc:graphicFrameChg chg="add del mod ord modGraphic">
          <ac:chgData name="Venkatesh Sharma" userId="S::venkatesh.sharma@nihilent.com::2a929766-a222-4157-9256-3ab0a9017daa" providerId="AD" clId="Web-{AC88B4F0-DB73-4033-AB50-DB769B87F4FD}" dt="2020-06-18T13:30:17.685" v="39"/>
          <ac:graphicFrameMkLst>
            <pc:docMk/>
            <pc:sldMk cId="1438444829" sldId="260"/>
            <ac:graphicFrameMk id="5" creationId="{BAEFB3D7-64CE-4175-9BD6-982AB3507025}"/>
          </ac:graphicFrameMkLst>
        </pc:graphicFrameChg>
        <pc:graphicFrameChg chg="add del">
          <ac:chgData name="Venkatesh Sharma" userId="S::venkatesh.sharma@nihilent.com::2a929766-a222-4157-9256-3ab0a9017daa" providerId="AD" clId="Web-{AC88B4F0-DB73-4033-AB50-DB769B87F4FD}" dt="2020-06-18T13:30:17.654" v="38"/>
          <ac:graphicFrameMkLst>
            <pc:docMk/>
            <pc:sldMk cId="1438444829" sldId="260"/>
            <ac:graphicFrameMk id="8" creationId="{BAEFB3D7-64CE-4175-9BD6-982AB3507025}"/>
          </ac:graphicFrameMkLst>
        </pc:graphicFrameChg>
        <pc:graphicFrameChg chg="add del mod modGraphic">
          <ac:chgData name="Venkatesh Sharma" userId="S::venkatesh.sharma@nihilent.com::2a929766-a222-4157-9256-3ab0a9017daa" providerId="AD" clId="Web-{AC88B4F0-DB73-4033-AB50-DB769B87F4FD}" dt="2020-06-18T13:33:44.201" v="56"/>
          <ac:graphicFrameMkLst>
            <pc:docMk/>
            <pc:sldMk cId="1438444829" sldId="260"/>
            <ac:graphicFrameMk id="16" creationId="{BAEFB3D7-64CE-4175-9BD6-982AB3507025}"/>
          </ac:graphicFrameMkLst>
        </pc:graphicFrameChg>
        <pc:cxnChg chg="add del">
          <ac:chgData name="Venkatesh Sharma" userId="S::venkatesh.sharma@nihilent.com::2a929766-a222-4157-9256-3ab0a9017daa" providerId="AD" clId="Web-{AC88B4F0-DB73-4033-AB50-DB769B87F4FD}" dt="2020-06-18T13:30:17.654" v="38"/>
          <ac:cxnSpMkLst>
            <pc:docMk/>
            <pc:sldMk cId="1438444829" sldId="260"/>
            <ac:cxnSpMk id="17" creationId="{063B6EC6-D752-4EE7-908B-F8F19E8C7FEA}"/>
          </ac:cxnSpMkLst>
        </pc:cxnChg>
        <pc:cxnChg chg="add del">
          <ac:chgData name="Venkatesh Sharma" userId="S::venkatesh.sharma@nihilent.com::2a929766-a222-4157-9256-3ab0a9017daa" providerId="AD" clId="Web-{AC88B4F0-DB73-4033-AB50-DB769B87F4FD}" dt="2020-06-18T13:30:17.654" v="38"/>
          <ac:cxnSpMkLst>
            <pc:docMk/>
            <pc:sldMk cId="1438444829" sldId="260"/>
            <ac:cxnSpMk id="19" creationId="{EFECD4E8-AD3E-4228-82A2-9461958EA94D}"/>
          </ac:cxnSpMkLst>
        </pc:cxnChg>
        <pc:cxnChg chg="add">
          <ac:chgData name="Venkatesh Sharma" userId="S::venkatesh.sharma@nihilent.com::2a929766-a222-4157-9256-3ab0a9017daa" providerId="AD" clId="Web-{AC88B4F0-DB73-4033-AB50-DB769B87F4FD}" dt="2020-06-18T13:33:50.966" v="57"/>
          <ac:cxnSpMkLst>
            <pc:docMk/>
            <pc:sldMk cId="1438444829" sldId="260"/>
            <ac:cxnSpMk id="35" creationId="{C9C5D90B-7EE3-4D26-AB7D-A5A3A6E11203}"/>
          </ac:cxnSpMkLst>
        </pc:cxnChg>
      </pc:sldChg>
    </pc:docChg>
  </pc:docChgLst>
  <pc:docChgLst>
    <pc:chgData name="Rama Pani" userId="7c2dbd2b-d310-41ae-a8d5-8d2dc46ae457" providerId="ADAL" clId="{8E6FD578-4E64-4F87-823D-DF11E7AB0C94}"/>
    <pc:docChg chg="custSel modSld sldOrd">
      <pc:chgData name="Rama Pani" userId="7c2dbd2b-d310-41ae-a8d5-8d2dc46ae457" providerId="ADAL" clId="{8E6FD578-4E64-4F87-823D-DF11E7AB0C94}" dt="2020-06-18T13:15:54.539" v="40"/>
      <pc:docMkLst>
        <pc:docMk/>
      </pc:docMkLst>
      <pc:sldChg chg="addSp delSp modSp mod">
        <pc:chgData name="Rama Pani" userId="7c2dbd2b-d310-41ae-a8d5-8d2dc46ae457" providerId="ADAL" clId="{8E6FD578-4E64-4F87-823D-DF11E7AB0C94}" dt="2020-06-18T13:15:04.452" v="4" actId="14100"/>
        <pc:sldMkLst>
          <pc:docMk/>
          <pc:sldMk cId="2344428460" sldId="257"/>
        </pc:sldMkLst>
        <pc:spChg chg="add del mod">
          <ac:chgData name="Rama Pani" userId="7c2dbd2b-d310-41ae-a8d5-8d2dc46ae457" providerId="ADAL" clId="{8E6FD578-4E64-4F87-823D-DF11E7AB0C94}" dt="2020-06-18T13:14:25.128" v="1"/>
          <ac:spMkLst>
            <pc:docMk/>
            <pc:sldMk cId="2344428460" sldId="257"/>
            <ac:spMk id="4" creationId="{80FB9017-D6C7-4CE8-A7D9-8FB8014CC68C}"/>
          </ac:spMkLst>
        </pc:spChg>
        <pc:graphicFrameChg chg="add mod">
          <ac:chgData name="Rama Pani" userId="7c2dbd2b-d310-41ae-a8d5-8d2dc46ae457" providerId="ADAL" clId="{8E6FD578-4E64-4F87-823D-DF11E7AB0C94}" dt="2020-06-18T13:15:04.452" v="4" actId="14100"/>
          <ac:graphicFrameMkLst>
            <pc:docMk/>
            <pc:sldMk cId="2344428460" sldId="257"/>
            <ac:graphicFrameMk id="6" creationId="{0078C126-C6C5-40D3-A5B5-D34BB3F7503C}"/>
          </ac:graphicFrameMkLst>
        </pc:graphicFrameChg>
        <pc:graphicFrameChg chg="del">
          <ac:chgData name="Rama Pani" userId="7c2dbd2b-d310-41ae-a8d5-8d2dc46ae457" providerId="ADAL" clId="{8E6FD578-4E64-4F87-823D-DF11E7AB0C94}" dt="2020-06-18T13:14:21.550" v="0" actId="478"/>
          <ac:graphicFrameMkLst>
            <pc:docMk/>
            <pc:sldMk cId="2344428460" sldId="257"/>
            <ac:graphicFrameMk id="2216" creationId="{8C9CEBF0-0A95-4F9D-AAC7-A88565FB0F2A}"/>
          </ac:graphicFrameMkLst>
        </pc:graphicFrameChg>
      </pc:sldChg>
      <pc:sldChg chg="modSp mod ord">
        <pc:chgData name="Rama Pani" userId="7c2dbd2b-d310-41ae-a8d5-8d2dc46ae457" providerId="ADAL" clId="{8E6FD578-4E64-4F87-823D-DF11E7AB0C94}" dt="2020-06-18T13:15:54.539" v="40"/>
        <pc:sldMkLst>
          <pc:docMk/>
          <pc:sldMk cId="3633682621" sldId="258"/>
        </pc:sldMkLst>
        <pc:spChg chg="mod">
          <ac:chgData name="Rama Pani" userId="7c2dbd2b-d310-41ae-a8d5-8d2dc46ae457" providerId="ADAL" clId="{8E6FD578-4E64-4F87-823D-DF11E7AB0C94}" dt="2020-06-18T13:15:45.436" v="38" actId="20577"/>
          <ac:spMkLst>
            <pc:docMk/>
            <pc:sldMk cId="3633682621" sldId="258"/>
            <ac:spMk id="2" creationId="{E0929DAB-EB22-4FAF-B315-90958A7BB8CF}"/>
          </ac:spMkLst>
        </pc:spChg>
      </pc:sldChg>
    </pc:docChg>
  </pc:docChgLst>
  <pc:docChgLst>
    <pc:chgData name="Rama Pani" userId="S::rama.pani@nihilent.com::7c2dbd2b-d310-41ae-a8d5-8d2dc46ae457" providerId="AD" clId="Web-{BE6049E4-A74B-4663-8612-0EAFA431B091}"/>
    <pc:docChg chg="modSld">
      <pc:chgData name="Rama Pani" userId="S::rama.pani@nihilent.com::7c2dbd2b-d310-41ae-a8d5-8d2dc46ae457" providerId="AD" clId="Web-{BE6049E4-A74B-4663-8612-0EAFA431B091}" dt="2020-06-18T12:37:26.159" v="331" actId="20577"/>
      <pc:docMkLst>
        <pc:docMk/>
      </pc:docMkLst>
      <pc:sldChg chg="addSp delSp modSp">
        <pc:chgData name="Rama Pani" userId="S::rama.pani@nihilent.com::7c2dbd2b-d310-41ae-a8d5-8d2dc46ae457" providerId="AD" clId="Web-{BE6049E4-A74B-4663-8612-0EAFA431B091}" dt="2020-06-18T12:37:26.159" v="331" actId="20577"/>
        <pc:sldMkLst>
          <pc:docMk/>
          <pc:sldMk cId="2344428460" sldId="257"/>
        </pc:sldMkLst>
        <pc:spChg chg="add del mod">
          <ac:chgData name="Rama Pani" userId="S::rama.pani@nihilent.com::7c2dbd2b-d310-41ae-a8d5-8d2dc46ae457" providerId="AD" clId="Web-{BE6049E4-A74B-4663-8612-0EAFA431B091}" dt="2020-06-18T12:30:08.752" v="164"/>
          <ac:spMkLst>
            <pc:docMk/>
            <pc:sldMk cId="2344428460" sldId="257"/>
            <ac:spMk id="2208" creationId="{136F586B-EBFE-4ED0-A977-BE05D97BEEDA}"/>
          </ac:spMkLst>
        </pc:spChg>
        <pc:graphicFrameChg chg="del mod modGraphic">
          <ac:chgData name="Rama Pani" userId="S::rama.pani@nihilent.com::7c2dbd2b-d310-41ae-a8d5-8d2dc46ae457" providerId="AD" clId="Web-{BE6049E4-A74B-4663-8612-0EAFA431B091}" dt="2020-06-18T12:29:43.969" v="161"/>
          <ac:graphicFrameMkLst>
            <pc:docMk/>
            <pc:sldMk cId="2344428460" sldId="257"/>
            <ac:graphicFrameMk id="9" creationId="{792FA353-AD06-4C1B-93B0-70B9D58D7886}"/>
          </ac:graphicFrameMkLst>
        </pc:graphicFrameChg>
        <pc:graphicFrameChg chg="add del mod ord modGraphic">
          <ac:chgData name="Rama Pani" userId="S::rama.pani@nihilent.com::7c2dbd2b-d310-41ae-a8d5-8d2dc46ae457" providerId="AD" clId="Web-{BE6049E4-A74B-4663-8612-0EAFA431B091}" dt="2020-06-18T12:29:59.611" v="163"/>
          <ac:graphicFrameMkLst>
            <pc:docMk/>
            <pc:sldMk cId="2344428460" sldId="257"/>
            <ac:graphicFrameMk id="2209" creationId="{A7FF48B4-1B2A-4FAF-861C-00779FF6667E}"/>
          </ac:graphicFrameMkLst>
        </pc:graphicFrameChg>
        <pc:graphicFrameChg chg="add mod ord modGraphic">
          <ac:chgData name="Rama Pani" userId="S::rama.pani@nihilent.com::7c2dbd2b-d310-41ae-a8d5-8d2dc46ae457" providerId="AD" clId="Web-{BE6049E4-A74B-4663-8612-0EAFA431B091}" dt="2020-06-18T12:37:26.159" v="331" actId="20577"/>
          <ac:graphicFrameMkLst>
            <pc:docMk/>
            <pc:sldMk cId="2344428460" sldId="257"/>
            <ac:graphicFrameMk id="2216" creationId="{8C9CEBF0-0A95-4F9D-AAC7-A88565FB0F2A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CF723-DDA5-4B58-B580-86A8E623A376}" type="doc">
      <dgm:prSet loTypeId="urn:microsoft.com/office/officeart/2005/8/layout/hProcess4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E7941E1E-E961-4337-B6FB-285326AC2069}">
      <dgm:prSet phldrT="[Text]"/>
      <dgm:spPr/>
      <dgm:t>
        <a:bodyPr/>
        <a:lstStyle/>
        <a:p>
          <a:r>
            <a:rPr lang="en-US"/>
            <a:t>Ingestion</a:t>
          </a:r>
          <a:endParaRPr lang="en-IN"/>
        </a:p>
      </dgm:t>
    </dgm:pt>
    <dgm:pt modelId="{8B0FF3AB-4D39-4DD0-9C7C-7D26C903984C}" type="parTrans" cxnId="{BABD622C-C69B-4DF1-AE01-8EA9506FFDD5}">
      <dgm:prSet/>
      <dgm:spPr/>
      <dgm:t>
        <a:bodyPr/>
        <a:lstStyle/>
        <a:p>
          <a:endParaRPr lang="en-IN"/>
        </a:p>
      </dgm:t>
    </dgm:pt>
    <dgm:pt modelId="{7CB9C455-9D8E-43DF-9A54-6600D0AA1487}" type="sibTrans" cxnId="{BABD622C-C69B-4DF1-AE01-8EA9506FFDD5}">
      <dgm:prSet/>
      <dgm:spPr/>
      <dgm:t>
        <a:bodyPr/>
        <a:lstStyle/>
        <a:p>
          <a:endParaRPr lang="en-IN"/>
        </a:p>
      </dgm:t>
    </dgm:pt>
    <dgm:pt modelId="{41617F0B-DEF9-4716-95A8-A45D25818DCF}">
      <dgm:prSet phldrT="[Text]"/>
      <dgm:spPr/>
      <dgm:t>
        <a:bodyPr/>
        <a:lstStyle/>
        <a:p>
          <a:r>
            <a:rPr lang="en-US"/>
            <a:t>sftp  daily workload</a:t>
          </a:r>
          <a:endParaRPr lang="en-IN"/>
        </a:p>
      </dgm:t>
    </dgm:pt>
    <dgm:pt modelId="{A94B28CE-F0E2-465F-8AFC-1902CECBC469}" type="parTrans" cxnId="{F78DC773-A901-4DA2-A848-0C7640647E34}">
      <dgm:prSet/>
      <dgm:spPr/>
      <dgm:t>
        <a:bodyPr/>
        <a:lstStyle/>
        <a:p>
          <a:endParaRPr lang="en-IN"/>
        </a:p>
      </dgm:t>
    </dgm:pt>
    <dgm:pt modelId="{C0CB4969-EE11-4BF9-8BFE-A24916F0E111}" type="sibTrans" cxnId="{F78DC773-A901-4DA2-A848-0C7640647E34}">
      <dgm:prSet/>
      <dgm:spPr/>
      <dgm:t>
        <a:bodyPr/>
        <a:lstStyle/>
        <a:p>
          <a:endParaRPr lang="en-IN"/>
        </a:p>
      </dgm:t>
    </dgm:pt>
    <dgm:pt modelId="{B3CD3026-C737-454D-81B2-9D91863CFA33}">
      <dgm:prSet phldrT="[Text]"/>
      <dgm:spPr/>
      <dgm:t>
        <a:bodyPr/>
        <a:lstStyle/>
        <a:p>
          <a:r>
            <a:rPr lang="en-US"/>
            <a:t>Data Prep</a:t>
          </a:r>
          <a:endParaRPr lang="en-IN"/>
        </a:p>
      </dgm:t>
    </dgm:pt>
    <dgm:pt modelId="{B6A71806-8204-4C93-9256-2F1D0459E8B2}" type="parTrans" cxnId="{4A17D194-F631-449A-90E6-788F369FA7F8}">
      <dgm:prSet/>
      <dgm:spPr/>
      <dgm:t>
        <a:bodyPr/>
        <a:lstStyle/>
        <a:p>
          <a:endParaRPr lang="en-IN"/>
        </a:p>
      </dgm:t>
    </dgm:pt>
    <dgm:pt modelId="{675C0109-6B76-44E1-A18D-6E1701A1BDBA}" type="sibTrans" cxnId="{4A17D194-F631-449A-90E6-788F369FA7F8}">
      <dgm:prSet/>
      <dgm:spPr/>
      <dgm:t>
        <a:bodyPr/>
        <a:lstStyle/>
        <a:p>
          <a:endParaRPr lang="en-IN"/>
        </a:p>
      </dgm:t>
    </dgm:pt>
    <dgm:pt modelId="{09E09A01-B627-4216-A646-DED4E342AF32}">
      <dgm:prSet phldrT="[Text]"/>
      <dgm:spPr/>
      <dgm:t>
        <a:bodyPr/>
        <a:lstStyle/>
        <a:p>
          <a:r>
            <a:rPr lang="en-US"/>
            <a:t>Cleanse</a:t>
          </a:r>
          <a:endParaRPr lang="en-IN"/>
        </a:p>
      </dgm:t>
    </dgm:pt>
    <dgm:pt modelId="{339C564D-6FC0-457F-ACE6-E8737DFE647E}" type="parTrans" cxnId="{3B9177A4-26E2-4C8D-959D-05827E0F8601}">
      <dgm:prSet/>
      <dgm:spPr/>
      <dgm:t>
        <a:bodyPr/>
        <a:lstStyle/>
        <a:p>
          <a:endParaRPr lang="en-IN"/>
        </a:p>
      </dgm:t>
    </dgm:pt>
    <dgm:pt modelId="{3C4791BC-B6E4-4D24-B7AB-3BE24EBBDED2}" type="sibTrans" cxnId="{3B9177A4-26E2-4C8D-959D-05827E0F8601}">
      <dgm:prSet/>
      <dgm:spPr/>
      <dgm:t>
        <a:bodyPr/>
        <a:lstStyle/>
        <a:p>
          <a:endParaRPr lang="en-IN"/>
        </a:p>
      </dgm:t>
    </dgm:pt>
    <dgm:pt modelId="{29642948-250E-430E-AC28-8D43A52BC67B}">
      <dgm:prSet phldrT="[Text]"/>
      <dgm:spPr/>
      <dgm:t>
        <a:bodyPr/>
        <a:lstStyle/>
        <a:p>
          <a:r>
            <a:rPr lang="en-US"/>
            <a:t>Reformat</a:t>
          </a:r>
          <a:endParaRPr lang="en-IN"/>
        </a:p>
      </dgm:t>
    </dgm:pt>
    <dgm:pt modelId="{FEEDA075-8AC4-42D1-BAD2-FA7114F91199}" type="parTrans" cxnId="{AA29DDEB-86EF-4C0F-9CDB-107BD351D2CE}">
      <dgm:prSet/>
      <dgm:spPr/>
      <dgm:t>
        <a:bodyPr/>
        <a:lstStyle/>
        <a:p>
          <a:endParaRPr lang="en-IN"/>
        </a:p>
      </dgm:t>
    </dgm:pt>
    <dgm:pt modelId="{E8E91B83-1B21-4C17-B620-C0C5606BA9B3}" type="sibTrans" cxnId="{AA29DDEB-86EF-4C0F-9CDB-107BD351D2CE}">
      <dgm:prSet/>
      <dgm:spPr/>
      <dgm:t>
        <a:bodyPr/>
        <a:lstStyle/>
        <a:p>
          <a:endParaRPr lang="en-IN"/>
        </a:p>
      </dgm:t>
    </dgm:pt>
    <dgm:pt modelId="{E0B220DA-8740-4D40-B4D4-C6BDAE6DC3BD}">
      <dgm:prSet phldrT="[Text]"/>
      <dgm:spPr/>
      <dgm:t>
        <a:bodyPr/>
        <a:lstStyle/>
        <a:p>
          <a:r>
            <a:rPr lang="en-US"/>
            <a:t>Create Predictor</a:t>
          </a:r>
          <a:endParaRPr lang="en-IN"/>
        </a:p>
      </dgm:t>
    </dgm:pt>
    <dgm:pt modelId="{8D83D453-E677-41E8-85C8-5E76CC237809}" type="parTrans" cxnId="{62018E48-3C5B-4D52-8494-B19A019480C6}">
      <dgm:prSet/>
      <dgm:spPr/>
      <dgm:t>
        <a:bodyPr/>
        <a:lstStyle/>
        <a:p>
          <a:endParaRPr lang="en-IN"/>
        </a:p>
      </dgm:t>
    </dgm:pt>
    <dgm:pt modelId="{75312372-A256-4973-AC3F-4611CBD73B74}" type="sibTrans" cxnId="{62018E48-3C5B-4D52-8494-B19A019480C6}">
      <dgm:prSet/>
      <dgm:spPr/>
      <dgm:t>
        <a:bodyPr/>
        <a:lstStyle/>
        <a:p>
          <a:endParaRPr lang="en-IN"/>
        </a:p>
      </dgm:t>
    </dgm:pt>
    <dgm:pt modelId="{B833B101-2C54-4E50-930E-50C24CF9310C}">
      <dgm:prSet phldrT="[Text]"/>
      <dgm:spPr/>
      <dgm:t>
        <a:bodyPr/>
        <a:lstStyle/>
        <a:p>
          <a:r>
            <a:rPr lang="en-US"/>
            <a:t>Define schema for dataset</a:t>
          </a:r>
          <a:endParaRPr lang="en-IN"/>
        </a:p>
      </dgm:t>
    </dgm:pt>
    <dgm:pt modelId="{E1EB4077-8FF1-4F56-80E7-72F9644823FF}" type="parTrans" cxnId="{39D0079A-9E87-4157-80A0-9C5E6CD7717A}">
      <dgm:prSet/>
      <dgm:spPr/>
      <dgm:t>
        <a:bodyPr/>
        <a:lstStyle/>
        <a:p>
          <a:endParaRPr lang="en-IN"/>
        </a:p>
      </dgm:t>
    </dgm:pt>
    <dgm:pt modelId="{4B1A2477-A1A4-48C2-A0D9-3A4C5DD2C76E}" type="sibTrans" cxnId="{39D0079A-9E87-4157-80A0-9C5E6CD7717A}">
      <dgm:prSet/>
      <dgm:spPr/>
      <dgm:t>
        <a:bodyPr/>
        <a:lstStyle/>
        <a:p>
          <a:endParaRPr lang="en-IN"/>
        </a:p>
      </dgm:t>
    </dgm:pt>
    <dgm:pt modelId="{F2AB742F-4000-4BAB-86C2-0C767C1862C4}">
      <dgm:prSet phldrT="[Text]"/>
      <dgm:spPr/>
      <dgm:t>
        <a:bodyPr/>
        <a:lstStyle/>
        <a:p>
          <a:r>
            <a:rPr lang="en-US"/>
            <a:t>Create predictor with auto ML</a:t>
          </a:r>
          <a:endParaRPr lang="en-IN"/>
        </a:p>
      </dgm:t>
    </dgm:pt>
    <dgm:pt modelId="{91722CEB-4CAF-42C9-939B-97EA46D21B86}" type="parTrans" cxnId="{4895E453-CE69-4D42-8ED4-8C7F6F2A00F3}">
      <dgm:prSet/>
      <dgm:spPr/>
      <dgm:t>
        <a:bodyPr/>
        <a:lstStyle/>
        <a:p>
          <a:endParaRPr lang="en-IN"/>
        </a:p>
      </dgm:t>
    </dgm:pt>
    <dgm:pt modelId="{C5A34C64-1FEE-4D1F-91D0-77F2B1E890C8}" type="sibTrans" cxnId="{4895E453-CE69-4D42-8ED4-8C7F6F2A00F3}">
      <dgm:prSet/>
      <dgm:spPr/>
      <dgm:t>
        <a:bodyPr/>
        <a:lstStyle/>
        <a:p>
          <a:endParaRPr lang="en-IN"/>
        </a:p>
      </dgm:t>
    </dgm:pt>
    <dgm:pt modelId="{FA04BF43-25B5-4D20-A918-98A00554C7FD}">
      <dgm:prSet phldrT="[Text]"/>
      <dgm:spPr/>
      <dgm:t>
        <a:bodyPr/>
        <a:lstStyle/>
        <a:p>
          <a:r>
            <a:rPr lang="en-US"/>
            <a:t>Load and Train</a:t>
          </a:r>
          <a:endParaRPr lang="en-IN"/>
        </a:p>
      </dgm:t>
    </dgm:pt>
    <dgm:pt modelId="{CB7862D9-15C5-464D-B955-09495E0B2A71}" type="parTrans" cxnId="{3DAA009B-6F39-4CA3-8558-92E0E7E0930D}">
      <dgm:prSet/>
      <dgm:spPr/>
      <dgm:t>
        <a:bodyPr/>
        <a:lstStyle/>
        <a:p>
          <a:endParaRPr lang="en-IN"/>
        </a:p>
      </dgm:t>
    </dgm:pt>
    <dgm:pt modelId="{77A18066-A464-46F6-9D2F-8DD27E2E807B}" type="sibTrans" cxnId="{3DAA009B-6F39-4CA3-8558-92E0E7E0930D}">
      <dgm:prSet/>
      <dgm:spPr/>
      <dgm:t>
        <a:bodyPr/>
        <a:lstStyle/>
        <a:p>
          <a:endParaRPr lang="en-IN"/>
        </a:p>
      </dgm:t>
    </dgm:pt>
    <dgm:pt modelId="{45DF33A1-7E9C-4EE9-8DC9-538F09CE7E05}">
      <dgm:prSet phldrT="[Text]"/>
      <dgm:spPr/>
      <dgm:t>
        <a:bodyPr/>
        <a:lstStyle/>
        <a:p>
          <a:r>
            <a:rPr lang="en-US"/>
            <a:t>Forecast</a:t>
          </a:r>
          <a:endParaRPr lang="en-IN"/>
        </a:p>
      </dgm:t>
    </dgm:pt>
    <dgm:pt modelId="{9B2D8C80-30E0-4409-9A32-02E297F68749}" type="parTrans" cxnId="{CEC3F784-6FC0-4534-B5E8-4F5FFB70305E}">
      <dgm:prSet/>
      <dgm:spPr/>
      <dgm:t>
        <a:bodyPr/>
        <a:lstStyle/>
        <a:p>
          <a:endParaRPr lang="en-IN"/>
        </a:p>
      </dgm:t>
    </dgm:pt>
    <dgm:pt modelId="{296727E5-0ABD-4C3B-8E3C-60BC879EC9AF}" type="sibTrans" cxnId="{CEC3F784-6FC0-4534-B5E8-4F5FFB70305E}">
      <dgm:prSet/>
      <dgm:spPr/>
      <dgm:t>
        <a:bodyPr/>
        <a:lstStyle/>
        <a:p>
          <a:endParaRPr lang="en-IN"/>
        </a:p>
      </dgm:t>
    </dgm:pt>
    <dgm:pt modelId="{DFC12212-8E2A-460C-B8DE-BBDF222289DA}">
      <dgm:prSet phldrT="[Text]"/>
      <dgm:spPr/>
      <dgm:t>
        <a:bodyPr/>
        <a:lstStyle/>
        <a:p>
          <a:r>
            <a:rPr lang="en-US"/>
            <a:t>Analyze</a:t>
          </a:r>
          <a:endParaRPr lang="en-IN"/>
        </a:p>
      </dgm:t>
    </dgm:pt>
    <dgm:pt modelId="{1C8931E0-D332-4570-9A27-F50CE9ACA821}" type="parTrans" cxnId="{E06907E7-E07C-4993-AFC5-5ABF465BF32A}">
      <dgm:prSet/>
      <dgm:spPr/>
      <dgm:t>
        <a:bodyPr/>
        <a:lstStyle/>
        <a:p>
          <a:endParaRPr lang="en-IN"/>
        </a:p>
      </dgm:t>
    </dgm:pt>
    <dgm:pt modelId="{DBA23F76-A4C4-4E05-A660-8FD79370513F}" type="sibTrans" cxnId="{E06907E7-E07C-4993-AFC5-5ABF465BF32A}">
      <dgm:prSet/>
      <dgm:spPr/>
      <dgm:t>
        <a:bodyPr/>
        <a:lstStyle/>
        <a:p>
          <a:endParaRPr lang="en-IN"/>
        </a:p>
      </dgm:t>
    </dgm:pt>
    <dgm:pt modelId="{DE6AA1EB-C4FF-448F-8DD7-9C2488CC6837}">
      <dgm:prSet phldrT="[Text]"/>
      <dgm:spPr/>
      <dgm:t>
        <a:bodyPr/>
        <a:lstStyle/>
        <a:p>
          <a:r>
            <a:rPr lang="en-US"/>
            <a:t>Partition</a:t>
          </a:r>
          <a:endParaRPr lang="en-IN"/>
        </a:p>
      </dgm:t>
    </dgm:pt>
    <dgm:pt modelId="{7532BC2F-4077-4EAF-AFE2-FF7E52BA93BB}" type="parTrans" cxnId="{65C25C46-8EA7-4487-BFD2-5A312315F176}">
      <dgm:prSet/>
      <dgm:spPr/>
      <dgm:t>
        <a:bodyPr/>
        <a:lstStyle/>
        <a:p>
          <a:endParaRPr lang="en-IN"/>
        </a:p>
      </dgm:t>
    </dgm:pt>
    <dgm:pt modelId="{3A6CDC6F-16F3-40F9-9FA9-0B2FB86E97FE}" type="sibTrans" cxnId="{65C25C46-8EA7-4487-BFD2-5A312315F176}">
      <dgm:prSet/>
      <dgm:spPr/>
      <dgm:t>
        <a:bodyPr/>
        <a:lstStyle/>
        <a:p>
          <a:endParaRPr lang="en-IN"/>
        </a:p>
      </dgm:t>
    </dgm:pt>
    <dgm:pt modelId="{1A759679-06CC-467E-8C9A-945A2924D467}">
      <dgm:prSet phldrT="[Text]"/>
      <dgm:spPr/>
      <dgm:t>
        <a:bodyPr/>
        <a:lstStyle/>
        <a:p>
          <a:r>
            <a:rPr lang="en-US"/>
            <a:t>Split dataset  (target, feature)</a:t>
          </a:r>
          <a:endParaRPr lang="en-IN"/>
        </a:p>
      </dgm:t>
    </dgm:pt>
    <dgm:pt modelId="{C6E1DFD3-A0B9-4D5C-B27D-A4625450F375}" type="parTrans" cxnId="{2A29636F-A5A1-4AA8-892B-18D80F40B5D2}">
      <dgm:prSet/>
      <dgm:spPr/>
      <dgm:t>
        <a:bodyPr/>
        <a:lstStyle/>
        <a:p>
          <a:endParaRPr lang="en-IN"/>
        </a:p>
      </dgm:t>
    </dgm:pt>
    <dgm:pt modelId="{702462B6-6DB2-4AC3-95E8-4626875C7A5B}" type="sibTrans" cxnId="{2A29636F-A5A1-4AA8-892B-18D80F40B5D2}">
      <dgm:prSet/>
      <dgm:spPr/>
      <dgm:t>
        <a:bodyPr/>
        <a:lstStyle/>
        <a:p>
          <a:endParaRPr lang="en-IN"/>
        </a:p>
      </dgm:t>
    </dgm:pt>
    <dgm:pt modelId="{AA5F7488-A0FD-4274-A94F-97823C704CB7}">
      <dgm:prSet phldrT="[Text]"/>
      <dgm:spPr/>
      <dgm:t>
        <a:bodyPr/>
        <a:lstStyle/>
        <a:p>
          <a:r>
            <a:rPr lang="en-US"/>
            <a:t>Load and Train Predictor</a:t>
          </a:r>
          <a:endParaRPr lang="en-IN"/>
        </a:p>
      </dgm:t>
    </dgm:pt>
    <dgm:pt modelId="{9EF57648-A2A1-4F8A-881F-8A579F280465}" type="parTrans" cxnId="{B9B471FC-ECFA-442F-9B9B-BCBBC8D2673A}">
      <dgm:prSet/>
      <dgm:spPr/>
      <dgm:t>
        <a:bodyPr/>
        <a:lstStyle/>
        <a:p>
          <a:endParaRPr lang="en-IN"/>
        </a:p>
      </dgm:t>
    </dgm:pt>
    <dgm:pt modelId="{E71754A7-B03C-4C08-B975-F1250A78F9B8}" type="sibTrans" cxnId="{B9B471FC-ECFA-442F-9B9B-BCBBC8D2673A}">
      <dgm:prSet/>
      <dgm:spPr/>
      <dgm:t>
        <a:bodyPr/>
        <a:lstStyle/>
        <a:p>
          <a:endParaRPr lang="en-IN"/>
        </a:p>
      </dgm:t>
    </dgm:pt>
    <dgm:pt modelId="{A7B628D2-3E62-491B-AD6D-612857D605BE}">
      <dgm:prSet phldrT="[Text]"/>
      <dgm:spPr/>
      <dgm:t>
        <a:bodyPr/>
        <a:lstStyle/>
        <a:p>
          <a:r>
            <a:rPr lang="en-US"/>
            <a:t>Update WF parameters</a:t>
          </a:r>
          <a:endParaRPr lang="en-IN"/>
        </a:p>
      </dgm:t>
    </dgm:pt>
    <dgm:pt modelId="{EAF5D8E4-7637-4831-9C23-58158453175C}" type="parTrans" cxnId="{2A1887E7-0630-456D-8F08-4AC5C64604FC}">
      <dgm:prSet/>
      <dgm:spPr/>
      <dgm:t>
        <a:bodyPr/>
        <a:lstStyle/>
        <a:p>
          <a:endParaRPr lang="en-IN"/>
        </a:p>
      </dgm:t>
    </dgm:pt>
    <dgm:pt modelId="{0569D1D6-0099-4A1B-A667-C02D38D6D533}" type="sibTrans" cxnId="{2A1887E7-0630-456D-8F08-4AC5C64604FC}">
      <dgm:prSet/>
      <dgm:spPr/>
      <dgm:t>
        <a:bodyPr/>
        <a:lstStyle/>
        <a:p>
          <a:endParaRPr lang="en-IN"/>
        </a:p>
      </dgm:t>
    </dgm:pt>
    <dgm:pt modelId="{1278269C-9EF2-44E2-9524-7DFCB21F793D}">
      <dgm:prSet phldrT="[Text]"/>
      <dgm:spPr/>
      <dgm:t>
        <a:bodyPr/>
        <a:lstStyle/>
        <a:p>
          <a:r>
            <a:rPr lang="en-US"/>
            <a:t>Update WF parameter</a:t>
          </a:r>
          <a:endParaRPr lang="en-IN"/>
        </a:p>
      </dgm:t>
    </dgm:pt>
    <dgm:pt modelId="{A96624E1-B2F9-41DA-960A-AA3DC07CC667}" type="parTrans" cxnId="{756F8E35-45B7-4BAF-A26E-DE89B827AD46}">
      <dgm:prSet/>
      <dgm:spPr/>
      <dgm:t>
        <a:bodyPr/>
        <a:lstStyle/>
        <a:p>
          <a:endParaRPr lang="en-IN"/>
        </a:p>
      </dgm:t>
    </dgm:pt>
    <dgm:pt modelId="{47142890-4A27-4498-9FE0-E6DB9760EF7C}" type="sibTrans" cxnId="{756F8E35-45B7-4BAF-A26E-DE89B827AD46}">
      <dgm:prSet/>
      <dgm:spPr/>
      <dgm:t>
        <a:bodyPr/>
        <a:lstStyle/>
        <a:p>
          <a:endParaRPr lang="en-IN"/>
        </a:p>
      </dgm:t>
    </dgm:pt>
    <dgm:pt modelId="{DE589EE2-AE7B-4423-A005-C67E367C6E5C}">
      <dgm:prSet phldrT="[Text]"/>
      <dgm:spPr/>
      <dgm:t>
        <a:bodyPr/>
        <a:lstStyle/>
        <a:p>
          <a:r>
            <a:rPr lang="en-US"/>
            <a:t>Set forecast parameters</a:t>
          </a:r>
          <a:endParaRPr lang="en-IN"/>
        </a:p>
      </dgm:t>
    </dgm:pt>
    <dgm:pt modelId="{73930391-2F29-435F-84BC-5CD90E4657CB}" type="parTrans" cxnId="{AA18064C-EBCC-48DB-800C-72CFEDDCBCB7}">
      <dgm:prSet/>
      <dgm:spPr/>
      <dgm:t>
        <a:bodyPr/>
        <a:lstStyle/>
        <a:p>
          <a:endParaRPr lang="en-IN"/>
        </a:p>
      </dgm:t>
    </dgm:pt>
    <dgm:pt modelId="{303805FD-15A0-4AA2-AFAA-C61B2EAD97F3}" type="sibTrans" cxnId="{AA18064C-EBCC-48DB-800C-72CFEDDCBCB7}">
      <dgm:prSet/>
      <dgm:spPr/>
      <dgm:t>
        <a:bodyPr/>
        <a:lstStyle/>
        <a:p>
          <a:endParaRPr lang="en-IN"/>
        </a:p>
      </dgm:t>
    </dgm:pt>
    <dgm:pt modelId="{FC82B22B-6324-44C8-A943-665F2AA84471}">
      <dgm:prSet phldrT="[Text]"/>
      <dgm:spPr/>
      <dgm:t>
        <a:bodyPr/>
        <a:lstStyle/>
        <a:p>
          <a:r>
            <a:rPr lang="en-US"/>
            <a:t>Forecast </a:t>
          </a:r>
          <a:endParaRPr lang="en-IN"/>
        </a:p>
      </dgm:t>
    </dgm:pt>
    <dgm:pt modelId="{10093265-5CCA-4A98-8CE1-CBBE3097F57B}" type="parTrans" cxnId="{C7FB24F9-63EA-426B-B126-14489122E8F9}">
      <dgm:prSet/>
      <dgm:spPr/>
      <dgm:t>
        <a:bodyPr/>
        <a:lstStyle/>
        <a:p>
          <a:endParaRPr lang="en-IN"/>
        </a:p>
      </dgm:t>
    </dgm:pt>
    <dgm:pt modelId="{F2D75A6A-CF28-40B5-A46B-6C240E1237C3}" type="sibTrans" cxnId="{C7FB24F9-63EA-426B-B126-14489122E8F9}">
      <dgm:prSet/>
      <dgm:spPr/>
      <dgm:t>
        <a:bodyPr/>
        <a:lstStyle/>
        <a:p>
          <a:endParaRPr lang="en-IN"/>
        </a:p>
      </dgm:t>
    </dgm:pt>
    <dgm:pt modelId="{F53AA8B1-BDEC-40A3-85C6-AF5FED55E2E5}">
      <dgm:prSet phldrT="[Text]"/>
      <dgm:spPr/>
      <dgm:t>
        <a:bodyPr/>
        <a:lstStyle/>
        <a:p>
          <a:r>
            <a:rPr lang="en-US"/>
            <a:t>Write back to Data lake</a:t>
          </a:r>
          <a:endParaRPr lang="en-IN"/>
        </a:p>
      </dgm:t>
    </dgm:pt>
    <dgm:pt modelId="{CE7766B0-6C13-45BB-95EE-EDF7699476B0}" type="parTrans" cxnId="{13D03FCC-256F-4CF6-B15C-321F11C67BEB}">
      <dgm:prSet/>
      <dgm:spPr/>
      <dgm:t>
        <a:bodyPr/>
        <a:lstStyle/>
        <a:p>
          <a:endParaRPr lang="en-IN"/>
        </a:p>
      </dgm:t>
    </dgm:pt>
    <dgm:pt modelId="{06485812-E5EA-42CD-9D85-1AF56D051D6B}" type="sibTrans" cxnId="{13D03FCC-256F-4CF6-B15C-321F11C67BEB}">
      <dgm:prSet/>
      <dgm:spPr/>
      <dgm:t>
        <a:bodyPr/>
        <a:lstStyle/>
        <a:p>
          <a:endParaRPr lang="en-IN"/>
        </a:p>
      </dgm:t>
    </dgm:pt>
    <dgm:pt modelId="{13F8F39F-BCFC-4634-9DAA-B0D233588196}">
      <dgm:prSet phldrT="[Text]"/>
      <dgm:spPr/>
      <dgm:t>
        <a:bodyPr/>
        <a:lstStyle/>
        <a:p>
          <a:r>
            <a:rPr lang="en-US"/>
            <a:t>Update data catalogue</a:t>
          </a:r>
          <a:endParaRPr lang="en-IN"/>
        </a:p>
      </dgm:t>
    </dgm:pt>
    <dgm:pt modelId="{8AA2D5CE-D68F-402E-9D57-73AE002F71B6}" type="parTrans" cxnId="{7F05F028-D0CF-41F2-AFC7-11255739FA4B}">
      <dgm:prSet/>
      <dgm:spPr/>
      <dgm:t>
        <a:bodyPr/>
        <a:lstStyle/>
        <a:p>
          <a:endParaRPr lang="en-IN"/>
        </a:p>
      </dgm:t>
    </dgm:pt>
    <dgm:pt modelId="{8CA8C5BB-DA26-489A-A534-AABA0BBE283F}" type="sibTrans" cxnId="{7F05F028-D0CF-41F2-AFC7-11255739FA4B}">
      <dgm:prSet/>
      <dgm:spPr/>
      <dgm:t>
        <a:bodyPr/>
        <a:lstStyle/>
        <a:p>
          <a:endParaRPr lang="en-IN"/>
        </a:p>
      </dgm:t>
    </dgm:pt>
    <dgm:pt modelId="{CEE26E47-826C-4D43-AB6A-A399D18CEC25}">
      <dgm:prSet phldrT="[Text]"/>
      <dgm:spPr/>
      <dgm:t>
        <a:bodyPr/>
        <a:lstStyle/>
        <a:p>
          <a:r>
            <a:rPr lang="en-US"/>
            <a:t>Create Sql interface</a:t>
          </a:r>
          <a:endParaRPr lang="en-IN"/>
        </a:p>
      </dgm:t>
    </dgm:pt>
    <dgm:pt modelId="{363DEB1E-2B55-4478-A2A9-36DFFB6E9785}" type="parTrans" cxnId="{34E291AC-475C-4FD5-B573-B22FBEB5869B}">
      <dgm:prSet/>
      <dgm:spPr/>
      <dgm:t>
        <a:bodyPr/>
        <a:lstStyle/>
        <a:p>
          <a:endParaRPr lang="en-IN"/>
        </a:p>
      </dgm:t>
    </dgm:pt>
    <dgm:pt modelId="{7F67C837-41FA-425F-912C-B0D052EE83B5}" type="sibTrans" cxnId="{34E291AC-475C-4FD5-B573-B22FBEB5869B}">
      <dgm:prSet/>
      <dgm:spPr/>
      <dgm:t>
        <a:bodyPr/>
        <a:lstStyle/>
        <a:p>
          <a:endParaRPr lang="en-IN"/>
        </a:p>
      </dgm:t>
    </dgm:pt>
    <dgm:pt modelId="{BDB73171-2465-4A62-BD07-307151854904}">
      <dgm:prSet phldrT="[Text]"/>
      <dgm:spPr/>
      <dgm:t>
        <a:bodyPr/>
        <a:lstStyle/>
        <a:p>
          <a:r>
            <a:rPr lang="en-US"/>
            <a:t>Create visualization</a:t>
          </a:r>
          <a:endParaRPr lang="en-IN"/>
        </a:p>
      </dgm:t>
    </dgm:pt>
    <dgm:pt modelId="{7D7F26FC-E0EE-4F45-A1C3-0CFCE8D85C9C}" type="parTrans" cxnId="{D501E4A9-5A91-40A2-A425-BD35054D6393}">
      <dgm:prSet/>
      <dgm:spPr/>
      <dgm:t>
        <a:bodyPr/>
        <a:lstStyle/>
        <a:p>
          <a:endParaRPr lang="en-IN"/>
        </a:p>
      </dgm:t>
    </dgm:pt>
    <dgm:pt modelId="{1520B398-062C-49AB-9A1B-B45252943851}" type="sibTrans" cxnId="{D501E4A9-5A91-40A2-A425-BD35054D6393}">
      <dgm:prSet/>
      <dgm:spPr/>
      <dgm:t>
        <a:bodyPr/>
        <a:lstStyle/>
        <a:p>
          <a:endParaRPr lang="en-IN"/>
        </a:p>
      </dgm:t>
    </dgm:pt>
    <dgm:pt modelId="{35511608-CC70-4702-B48A-50FECCCEBCDE}" type="pres">
      <dgm:prSet presAssocID="{DADCF723-DDA5-4B58-B580-86A8E623A376}" presName="Name0" presStyleCnt="0">
        <dgm:presLayoutVars>
          <dgm:dir/>
          <dgm:animLvl val="lvl"/>
          <dgm:resizeHandles val="exact"/>
        </dgm:presLayoutVars>
      </dgm:prSet>
      <dgm:spPr/>
    </dgm:pt>
    <dgm:pt modelId="{078ECEBE-278E-41F6-9D8A-D914DB3C6E54}" type="pres">
      <dgm:prSet presAssocID="{DADCF723-DDA5-4B58-B580-86A8E623A376}" presName="tSp" presStyleCnt="0"/>
      <dgm:spPr/>
    </dgm:pt>
    <dgm:pt modelId="{21F9B718-4A19-427C-8140-714AF3A72A79}" type="pres">
      <dgm:prSet presAssocID="{DADCF723-DDA5-4B58-B580-86A8E623A376}" presName="bSp" presStyleCnt="0"/>
      <dgm:spPr/>
    </dgm:pt>
    <dgm:pt modelId="{C34C3D8F-A359-44C6-9D90-692375D8F4AE}" type="pres">
      <dgm:prSet presAssocID="{DADCF723-DDA5-4B58-B580-86A8E623A376}" presName="process" presStyleCnt="0"/>
      <dgm:spPr/>
    </dgm:pt>
    <dgm:pt modelId="{31045BDE-5A04-4FF1-B633-5CF99BD98B54}" type="pres">
      <dgm:prSet presAssocID="{E7941E1E-E961-4337-B6FB-285326AC2069}" presName="composite1" presStyleCnt="0"/>
      <dgm:spPr/>
    </dgm:pt>
    <dgm:pt modelId="{C4A87862-6D73-4FEE-9B44-FEBDD92198D0}" type="pres">
      <dgm:prSet presAssocID="{E7941E1E-E961-4337-B6FB-285326AC2069}" presName="dummyNode1" presStyleLbl="node1" presStyleIdx="0" presStyleCnt="6"/>
      <dgm:spPr/>
    </dgm:pt>
    <dgm:pt modelId="{9BE5D221-E2F9-4498-8E79-FDF57AE09384}" type="pres">
      <dgm:prSet presAssocID="{E7941E1E-E961-4337-B6FB-285326AC2069}" presName="childNode1" presStyleLbl="bgAcc1" presStyleIdx="0" presStyleCnt="6">
        <dgm:presLayoutVars>
          <dgm:bulletEnabled val="1"/>
        </dgm:presLayoutVars>
      </dgm:prSet>
      <dgm:spPr/>
    </dgm:pt>
    <dgm:pt modelId="{BE377FE6-1594-4067-B4AF-7E56EC247938}" type="pres">
      <dgm:prSet presAssocID="{E7941E1E-E961-4337-B6FB-285326AC2069}" presName="childNode1tx" presStyleLbl="bgAcc1" presStyleIdx="0" presStyleCnt="6">
        <dgm:presLayoutVars>
          <dgm:bulletEnabled val="1"/>
        </dgm:presLayoutVars>
      </dgm:prSet>
      <dgm:spPr/>
    </dgm:pt>
    <dgm:pt modelId="{585A1BD0-B843-45C7-BE19-6E395C53AD4B}" type="pres">
      <dgm:prSet presAssocID="{E7941E1E-E961-4337-B6FB-285326AC2069}" presName="parentNode1" presStyleLbl="node1" presStyleIdx="0" presStyleCnt="6">
        <dgm:presLayoutVars>
          <dgm:chMax val="1"/>
          <dgm:bulletEnabled val="1"/>
        </dgm:presLayoutVars>
      </dgm:prSet>
      <dgm:spPr/>
    </dgm:pt>
    <dgm:pt modelId="{2118A164-A5EA-467B-8374-404A94B42AF8}" type="pres">
      <dgm:prSet presAssocID="{E7941E1E-E961-4337-B6FB-285326AC2069}" presName="connSite1" presStyleCnt="0"/>
      <dgm:spPr/>
    </dgm:pt>
    <dgm:pt modelId="{E78C1810-5906-4198-8D46-31DF8C85B6DB}" type="pres">
      <dgm:prSet presAssocID="{7CB9C455-9D8E-43DF-9A54-6600D0AA1487}" presName="Name9" presStyleLbl="sibTrans2D1" presStyleIdx="0" presStyleCnt="5"/>
      <dgm:spPr/>
    </dgm:pt>
    <dgm:pt modelId="{A8998340-1009-42FE-AFF2-421371B97B05}" type="pres">
      <dgm:prSet presAssocID="{B3CD3026-C737-454D-81B2-9D91863CFA33}" presName="composite2" presStyleCnt="0"/>
      <dgm:spPr/>
    </dgm:pt>
    <dgm:pt modelId="{E3A3714F-FB90-4003-AA88-4A0E2F94CB3C}" type="pres">
      <dgm:prSet presAssocID="{B3CD3026-C737-454D-81B2-9D91863CFA33}" presName="dummyNode2" presStyleLbl="node1" presStyleIdx="0" presStyleCnt="6"/>
      <dgm:spPr/>
    </dgm:pt>
    <dgm:pt modelId="{FF9F51C0-63B4-4537-A6F8-C07BCD15E7A0}" type="pres">
      <dgm:prSet presAssocID="{B3CD3026-C737-454D-81B2-9D91863CFA33}" presName="childNode2" presStyleLbl="bgAcc1" presStyleIdx="1" presStyleCnt="6">
        <dgm:presLayoutVars>
          <dgm:bulletEnabled val="1"/>
        </dgm:presLayoutVars>
      </dgm:prSet>
      <dgm:spPr/>
    </dgm:pt>
    <dgm:pt modelId="{EB8F2DD0-A02D-4F2E-B48A-B67CDEAC19EF}" type="pres">
      <dgm:prSet presAssocID="{B3CD3026-C737-454D-81B2-9D91863CFA33}" presName="childNode2tx" presStyleLbl="bgAcc1" presStyleIdx="1" presStyleCnt="6">
        <dgm:presLayoutVars>
          <dgm:bulletEnabled val="1"/>
        </dgm:presLayoutVars>
      </dgm:prSet>
      <dgm:spPr/>
    </dgm:pt>
    <dgm:pt modelId="{51882215-BC11-4F7F-BF9D-5D2CE1CC9A47}" type="pres">
      <dgm:prSet presAssocID="{B3CD3026-C737-454D-81B2-9D91863CFA33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61CD45F9-85ED-4AE4-AFA6-BEEAFA2EF6B5}" type="pres">
      <dgm:prSet presAssocID="{B3CD3026-C737-454D-81B2-9D91863CFA33}" presName="connSite2" presStyleCnt="0"/>
      <dgm:spPr/>
    </dgm:pt>
    <dgm:pt modelId="{9006C0E9-6C13-4BA7-9901-16BEFA1A63BE}" type="pres">
      <dgm:prSet presAssocID="{675C0109-6B76-44E1-A18D-6E1701A1BDBA}" presName="Name18" presStyleLbl="sibTrans2D1" presStyleIdx="1" presStyleCnt="5"/>
      <dgm:spPr/>
    </dgm:pt>
    <dgm:pt modelId="{5FF15226-C5D2-415D-AE3B-34103CEDEEDF}" type="pres">
      <dgm:prSet presAssocID="{E0B220DA-8740-4D40-B4D4-C6BDAE6DC3BD}" presName="composite1" presStyleCnt="0"/>
      <dgm:spPr/>
    </dgm:pt>
    <dgm:pt modelId="{2A679DCA-3EF2-493C-AAC4-B3A2444675E4}" type="pres">
      <dgm:prSet presAssocID="{E0B220DA-8740-4D40-B4D4-C6BDAE6DC3BD}" presName="dummyNode1" presStyleLbl="node1" presStyleIdx="1" presStyleCnt="6"/>
      <dgm:spPr/>
    </dgm:pt>
    <dgm:pt modelId="{1857D1D7-5DD8-4A21-A7EF-F9B7CD462F6D}" type="pres">
      <dgm:prSet presAssocID="{E0B220DA-8740-4D40-B4D4-C6BDAE6DC3BD}" presName="childNode1" presStyleLbl="bgAcc1" presStyleIdx="2" presStyleCnt="6">
        <dgm:presLayoutVars>
          <dgm:bulletEnabled val="1"/>
        </dgm:presLayoutVars>
      </dgm:prSet>
      <dgm:spPr/>
    </dgm:pt>
    <dgm:pt modelId="{EF761D59-4F73-4C72-A4A8-4BB75B2FB8EA}" type="pres">
      <dgm:prSet presAssocID="{E0B220DA-8740-4D40-B4D4-C6BDAE6DC3BD}" presName="childNode1tx" presStyleLbl="bgAcc1" presStyleIdx="2" presStyleCnt="6">
        <dgm:presLayoutVars>
          <dgm:bulletEnabled val="1"/>
        </dgm:presLayoutVars>
      </dgm:prSet>
      <dgm:spPr/>
    </dgm:pt>
    <dgm:pt modelId="{9541048D-3249-46C0-B65C-80A86ED763C0}" type="pres">
      <dgm:prSet presAssocID="{E0B220DA-8740-4D40-B4D4-C6BDAE6DC3BD}" presName="parentNode1" presStyleLbl="node1" presStyleIdx="2" presStyleCnt="6">
        <dgm:presLayoutVars>
          <dgm:chMax val="1"/>
          <dgm:bulletEnabled val="1"/>
        </dgm:presLayoutVars>
      </dgm:prSet>
      <dgm:spPr/>
    </dgm:pt>
    <dgm:pt modelId="{28DA62A7-1A11-4D15-A060-F720C8098AF6}" type="pres">
      <dgm:prSet presAssocID="{E0B220DA-8740-4D40-B4D4-C6BDAE6DC3BD}" presName="connSite1" presStyleCnt="0"/>
      <dgm:spPr/>
    </dgm:pt>
    <dgm:pt modelId="{055234FE-7920-4606-8A01-CC71E984D709}" type="pres">
      <dgm:prSet presAssocID="{75312372-A256-4973-AC3F-4611CBD73B74}" presName="Name9" presStyleLbl="sibTrans2D1" presStyleIdx="2" presStyleCnt="5"/>
      <dgm:spPr/>
    </dgm:pt>
    <dgm:pt modelId="{DC14E99D-F1BB-44EA-AA2F-B3DE085519B0}" type="pres">
      <dgm:prSet presAssocID="{FA04BF43-25B5-4D20-A918-98A00554C7FD}" presName="composite2" presStyleCnt="0"/>
      <dgm:spPr/>
    </dgm:pt>
    <dgm:pt modelId="{6B9AA233-A8D9-4080-B670-038DC61F85EE}" type="pres">
      <dgm:prSet presAssocID="{FA04BF43-25B5-4D20-A918-98A00554C7FD}" presName="dummyNode2" presStyleLbl="node1" presStyleIdx="2" presStyleCnt="6"/>
      <dgm:spPr/>
    </dgm:pt>
    <dgm:pt modelId="{E94C1341-F4E0-426D-8D25-A0CB7157E8C2}" type="pres">
      <dgm:prSet presAssocID="{FA04BF43-25B5-4D20-A918-98A00554C7FD}" presName="childNode2" presStyleLbl="bgAcc1" presStyleIdx="3" presStyleCnt="6">
        <dgm:presLayoutVars>
          <dgm:bulletEnabled val="1"/>
        </dgm:presLayoutVars>
      </dgm:prSet>
      <dgm:spPr/>
    </dgm:pt>
    <dgm:pt modelId="{E32CF8C1-6099-4415-A4F2-C162136F004C}" type="pres">
      <dgm:prSet presAssocID="{FA04BF43-25B5-4D20-A918-98A00554C7FD}" presName="childNode2tx" presStyleLbl="bgAcc1" presStyleIdx="3" presStyleCnt="6">
        <dgm:presLayoutVars>
          <dgm:bulletEnabled val="1"/>
        </dgm:presLayoutVars>
      </dgm:prSet>
      <dgm:spPr/>
    </dgm:pt>
    <dgm:pt modelId="{735AD5C7-6CB4-4C63-87B1-0A0F55722DDE}" type="pres">
      <dgm:prSet presAssocID="{FA04BF43-25B5-4D20-A918-98A00554C7FD}" presName="parentNode2" presStyleLbl="node1" presStyleIdx="3" presStyleCnt="6">
        <dgm:presLayoutVars>
          <dgm:chMax val="0"/>
          <dgm:bulletEnabled val="1"/>
        </dgm:presLayoutVars>
      </dgm:prSet>
      <dgm:spPr/>
    </dgm:pt>
    <dgm:pt modelId="{620C02D4-47DD-46E7-B97E-2CEF1DBCA83A}" type="pres">
      <dgm:prSet presAssocID="{FA04BF43-25B5-4D20-A918-98A00554C7FD}" presName="connSite2" presStyleCnt="0"/>
      <dgm:spPr/>
    </dgm:pt>
    <dgm:pt modelId="{620DA086-904D-4309-B484-8D614F0C214D}" type="pres">
      <dgm:prSet presAssocID="{77A18066-A464-46F6-9D2F-8DD27E2E807B}" presName="Name18" presStyleLbl="sibTrans2D1" presStyleIdx="3" presStyleCnt="5"/>
      <dgm:spPr/>
    </dgm:pt>
    <dgm:pt modelId="{FCF28DA4-39F1-44B9-BCAF-8A7B329FABBA}" type="pres">
      <dgm:prSet presAssocID="{45DF33A1-7E9C-4EE9-8DC9-538F09CE7E05}" presName="composite1" presStyleCnt="0"/>
      <dgm:spPr/>
    </dgm:pt>
    <dgm:pt modelId="{5A6A4863-06B4-4DC6-87C0-0EE571224A73}" type="pres">
      <dgm:prSet presAssocID="{45DF33A1-7E9C-4EE9-8DC9-538F09CE7E05}" presName="dummyNode1" presStyleLbl="node1" presStyleIdx="3" presStyleCnt="6"/>
      <dgm:spPr/>
    </dgm:pt>
    <dgm:pt modelId="{98B4B71C-0C6F-41A5-B429-C867D673F816}" type="pres">
      <dgm:prSet presAssocID="{45DF33A1-7E9C-4EE9-8DC9-538F09CE7E05}" presName="childNode1" presStyleLbl="bgAcc1" presStyleIdx="4" presStyleCnt="6">
        <dgm:presLayoutVars>
          <dgm:bulletEnabled val="1"/>
        </dgm:presLayoutVars>
      </dgm:prSet>
      <dgm:spPr/>
    </dgm:pt>
    <dgm:pt modelId="{1A133E23-24EF-4519-8834-F8D197E2EC5A}" type="pres">
      <dgm:prSet presAssocID="{45DF33A1-7E9C-4EE9-8DC9-538F09CE7E05}" presName="childNode1tx" presStyleLbl="bgAcc1" presStyleIdx="4" presStyleCnt="6">
        <dgm:presLayoutVars>
          <dgm:bulletEnabled val="1"/>
        </dgm:presLayoutVars>
      </dgm:prSet>
      <dgm:spPr/>
    </dgm:pt>
    <dgm:pt modelId="{C4C1CEEA-F860-483F-8916-846C6742E898}" type="pres">
      <dgm:prSet presAssocID="{45DF33A1-7E9C-4EE9-8DC9-538F09CE7E05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5E47FD9F-A1EC-4877-8A41-F00FF1704D61}" type="pres">
      <dgm:prSet presAssocID="{45DF33A1-7E9C-4EE9-8DC9-538F09CE7E05}" presName="connSite1" presStyleCnt="0"/>
      <dgm:spPr/>
    </dgm:pt>
    <dgm:pt modelId="{CA1B4AD3-056B-4CF9-BAF2-0F73E907E1C2}" type="pres">
      <dgm:prSet presAssocID="{296727E5-0ABD-4C3B-8E3C-60BC879EC9AF}" presName="Name9" presStyleLbl="sibTrans2D1" presStyleIdx="4" presStyleCnt="5"/>
      <dgm:spPr/>
    </dgm:pt>
    <dgm:pt modelId="{6465E745-3707-4537-80EC-96A7B1E216DA}" type="pres">
      <dgm:prSet presAssocID="{DFC12212-8E2A-460C-B8DE-BBDF222289DA}" presName="composite2" presStyleCnt="0"/>
      <dgm:spPr/>
    </dgm:pt>
    <dgm:pt modelId="{7C80DDEC-6766-4D7C-90E9-2CD538E09017}" type="pres">
      <dgm:prSet presAssocID="{DFC12212-8E2A-460C-B8DE-BBDF222289DA}" presName="dummyNode2" presStyleLbl="node1" presStyleIdx="4" presStyleCnt="6"/>
      <dgm:spPr/>
    </dgm:pt>
    <dgm:pt modelId="{5DE9453F-B6E4-424B-8F73-DDDE27F543F6}" type="pres">
      <dgm:prSet presAssocID="{DFC12212-8E2A-460C-B8DE-BBDF222289DA}" presName="childNode2" presStyleLbl="bgAcc1" presStyleIdx="5" presStyleCnt="6">
        <dgm:presLayoutVars>
          <dgm:bulletEnabled val="1"/>
        </dgm:presLayoutVars>
      </dgm:prSet>
      <dgm:spPr/>
    </dgm:pt>
    <dgm:pt modelId="{6CB40857-6021-456B-AB1F-726B5B6D40BF}" type="pres">
      <dgm:prSet presAssocID="{DFC12212-8E2A-460C-B8DE-BBDF222289DA}" presName="childNode2tx" presStyleLbl="bgAcc1" presStyleIdx="5" presStyleCnt="6">
        <dgm:presLayoutVars>
          <dgm:bulletEnabled val="1"/>
        </dgm:presLayoutVars>
      </dgm:prSet>
      <dgm:spPr/>
    </dgm:pt>
    <dgm:pt modelId="{6CF587E1-F075-485A-A00C-C8A8CC1A59A4}" type="pres">
      <dgm:prSet presAssocID="{DFC12212-8E2A-460C-B8DE-BBDF222289DA}" presName="parentNode2" presStyleLbl="node1" presStyleIdx="5" presStyleCnt="6">
        <dgm:presLayoutVars>
          <dgm:chMax val="0"/>
          <dgm:bulletEnabled val="1"/>
        </dgm:presLayoutVars>
      </dgm:prSet>
      <dgm:spPr/>
    </dgm:pt>
    <dgm:pt modelId="{9C3AE4A4-81C8-4844-BAA3-5AAFFEC98FED}" type="pres">
      <dgm:prSet presAssocID="{DFC12212-8E2A-460C-B8DE-BBDF222289DA}" presName="connSite2" presStyleCnt="0"/>
      <dgm:spPr/>
    </dgm:pt>
  </dgm:ptLst>
  <dgm:cxnLst>
    <dgm:cxn modelId="{9467F502-96C8-499E-B8A1-FDD36FED0681}" type="presOf" srcId="{09E09A01-B627-4216-A646-DED4E342AF32}" destId="{EB8F2DD0-A02D-4F2E-B48A-B67CDEAC19EF}" srcOrd="1" destOrd="0" presId="urn:microsoft.com/office/officeart/2005/8/layout/hProcess4"/>
    <dgm:cxn modelId="{A83EF507-29EB-4287-90B6-3FBCCE7057A3}" type="presOf" srcId="{BDB73171-2465-4A62-BD07-307151854904}" destId="{5DE9453F-B6E4-424B-8F73-DDDE27F543F6}" srcOrd="0" destOrd="2" presId="urn:microsoft.com/office/officeart/2005/8/layout/hProcess4"/>
    <dgm:cxn modelId="{84B3810A-2235-474B-ACD6-5C3EBFF6E801}" type="presOf" srcId="{BDB73171-2465-4A62-BD07-307151854904}" destId="{6CB40857-6021-456B-AB1F-726B5B6D40BF}" srcOrd="1" destOrd="2" presId="urn:microsoft.com/office/officeart/2005/8/layout/hProcess4"/>
    <dgm:cxn modelId="{8823FF0A-E8BD-4BF7-B438-68F4F7680BC5}" type="presOf" srcId="{DE6AA1EB-C4FF-448F-8DD7-9C2488CC6837}" destId="{EB8F2DD0-A02D-4F2E-B48A-B67CDEAC19EF}" srcOrd="1" destOrd="3" presId="urn:microsoft.com/office/officeart/2005/8/layout/hProcess4"/>
    <dgm:cxn modelId="{2734040B-EB92-41FA-8990-AAB74AB45CB2}" type="presOf" srcId="{DFC12212-8E2A-460C-B8DE-BBDF222289DA}" destId="{6CF587E1-F075-485A-A00C-C8A8CC1A59A4}" srcOrd="0" destOrd="0" presId="urn:microsoft.com/office/officeart/2005/8/layout/hProcess4"/>
    <dgm:cxn modelId="{CC8B300F-D46D-47C7-A643-01D421C88CC7}" type="presOf" srcId="{AA5F7488-A0FD-4274-A94F-97823C704CB7}" destId="{E94C1341-F4E0-426D-8D25-A0CB7157E8C2}" srcOrd="0" destOrd="0" presId="urn:microsoft.com/office/officeart/2005/8/layout/hProcess4"/>
    <dgm:cxn modelId="{0CECD318-650E-4E47-8DF5-E56D3E5DE5A8}" type="presOf" srcId="{DE589EE2-AE7B-4423-A005-C67E367C6E5C}" destId="{1A133E23-24EF-4519-8834-F8D197E2EC5A}" srcOrd="1" destOrd="0" presId="urn:microsoft.com/office/officeart/2005/8/layout/hProcess4"/>
    <dgm:cxn modelId="{7F05F028-D0CF-41F2-AFC7-11255739FA4B}" srcId="{DFC12212-8E2A-460C-B8DE-BBDF222289DA}" destId="{13F8F39F-BCFC-4634-9DAA-B0D233588196}" srcOrd="0" destOrd="0" parTransId="{8AA2D5CE-D68F-402E-9D57-73AE002F71B6}" sibTransId="{8CA8C5BB-DA26-489A-A534-AABA0BBE283F}"/>
    <dgm:cxn modelId="{EE958D2A-7965-437D-864F-61D5509776AA}" type="presOf" srcId="{DADCF723-DDA5-4B58-B580-86A8E623A376}" destId="{35511608-CC70-4702-B48A-50FECCCEBCDE}" srcOrd="0" destOrd="0" presId="urn:microsoft.com/office/officeart/2005/8/layout/hProcess4"/>
    <dgm:cxn modelId="{BABD622C-C69B-4DF1-AE01-8EA9506FFDD5}" srcId="{DADCF723-DDA5-4B58-B580-86A8E623A376}" destId="{E7941E1E-E961-4337-B6FB-285326AC2069}" srcOrd="0" destOrd="0" parTransId="{8B0FF3AB-4D39-4DD0-9C7C-7D26C903984C}" sibTransId="{7CB9C455-9D8E-43DF-9A54-6600D0AA1487}"/>
    <dgm:cxn modelId="{BECC982E-BAB5-49DF-8C37-AD835A705F01}" type="presOf" srcId="{DE589EE2-AE7B-4423-A005-C67E367C6E5C}" destId="{98B4B71C-0C6F-41A5-B429-C867D673F816}" srcOrd="0" destOrd="0" presId="urn:microsoft.com/office/officeart/2005/8/layout/hProcess4"/>
    <dgm:cxn modelId="{756F8E35-45B7-4BAF-A26E-DE89B827AD46}" srcId="{E0B220DA-8740-4D40-B4D4-C6BDAE6DC3BD}" destId="{1278269C-9EF2-44E2-9524-7DFCB21F793D}" srcOrd="2" destOrd="0" parTransId="{A96624E1-B2F9-41DA-960A-AA3DC07CC667}" sibTransId="{47142890-4A27-4498-9FE0-E6DB9760EF7C}"/>
    <dgm:cxn modelId="{C4A14339-28C2-43CF-B427-6B3F72B6121B}" type="presOf" srcId="{1A759679-06CC-467E-8C9A-945A2924D467}" destId="{EB8F2DD0-A02D-4F2E-B48A-B67CDEAC19EF}" srcOrd="1" destOrd="1" presId="urn:microsoft.com/office/officeart/2005/8/layout/hProcess4"/>
    <dgm:cxn modelId="{5C2AD539-999C-40C1-BEDD-9E70B18FA6AC}" type="presOf" srcId="{29642948-250E-430E-AC28-8D43A52BC67B}" destId="{FF9F51C0-63B4-4537-A6F8-C07BCD15E7A0}" srcOrd="0" destOrd="2" presId="urn:microsoft.com/office/officeart/2005/8/layout/hProcess4"/>
    <dgm:cxn modelId="{E7B8433C-79E6-45A8-A2D9-47EA3E3E07B0}" type="presOf" srcId="{AA5F7488-A0FD-4274-A94F-97823C704CB7}" destId="{E32CF8C1-6099-4415-A4F2-C162136F004C}" srcOrd="1" destOrd="0" presId="urn:microsoft.com/office/officeart/2005/8/layout/hProcess4"/>
    <dgm:cxn modelId="{0B06933C-73DB-410C-BA7F-CF4257B8DAC2}" type="presOf" srcId="{F53AA8B1-BDEC-40A3-85C6-AF5FED55E2E5}" destId="{1A133E23-24EF-4519-8834-F8D197E2EC5A}" srcOrd="1" destOrd="2" presId="urn:microsoft.com/office/officeart/2005/8/layout/hProcess4"/>
    <dgm:cxn modelId="{65812C3E-EFD8-41D7-A08A-2D0C5979DD00}" type="presOf" srcId="{29642948-250E-430E-AC28-8D43A52BC67B}" destId="{EB8F2DD0-A02D-4F2E-B48A-B67CDEAC19EF}" srcOrd="1" destOrd="2" presId="urn:microsoft.com/office/officeart/2005/8/layout/hProcess4"/>
    <dgm:cxn modelId="{27637B3E-2695-4D57-8229-087625080BC3}" type="presOf" srcId="{A7B628D2-3E62-491B-AD6D-612857D605BE}" destId="{E94C1341-F4E0-426D-8D25-A0CB7157E8C2}" srcOrd="0" destOrd="1" presId="urn:microsoft.com/office/officeart/2005/8/layout/hProcess4"/>
    <dgm:cxn modelId="{65C25C46-8EA7-4487-BFD2-5A312315F176}" srcId="{B3CD3026-C737-454D-81B2-9D91863CFA33}" destId="{DE6AA1EB-C4FF-448F-8DD7-9C2488CC6837}" srcOrd="3" destOrd="0" parTransId="{7532BC2F-4077-4EAF-AFE2-FF7E52BA93BB}" sibTransId="{3A6CDC6F-16F3-40F9-9FA9-0B2FB86E97FE}"/>
    <dgm:cxn modelId="{62018E48-3C5B-4D52-8494-B19A019480C6}" srcId="{DADCF723-DDA5-4B58-B580-86A8E623A376}" destId="{E0B220DA-8740-4D40-B4D4-C6BDAE6DC3BD}" srcOrd="2" destOrd="0" parTransId="{8D83D453-E677-41E8-85C8-5E76CC237809}" sibTransId="{75312372-A256-4973-AC3F-4611CBD73B74}"/>
    <dgm:cxn modelId="{5E3FFD48-5796-4E96-9204-CD8D09E50C1D}" type="presOf" srcId="{7CB9C455-9D8E-43DF-9A54-6600D0AA1487}" destId="{E78C1810-5906-4198-8D46-31DF8C85B6DB}" srcOrd="0" destOrd="0" presId="urn:microsoft.com/office/officeart/2005/8/layout/hProcess4"/>
    <dgm:cxn modelId="{AA18064C-EBCC-48DB-800C-72CFEDDCBCB7}" srcId="{45DF33A1-7E9C-4EE9-8DC9-538F09CE7E05}" destId="{DE589EE2-AE7B-4423-A005-C67E367C6E5C}" srcOrd="0" destOrd="0" parTransId="{73930391-2F29-435F-84BC-5CD90E4657CB}" sibTransId="{303805FD-15A0-4AA2-AFAA-C61B2EAD97F3}"/>
    <dgm:cxn modelId="{2A29636F-A5A1-4AA8-892B-18D80F40B5D2}" srcId="{B3CD3026-C737-454D-81B2-9D91863CFA33}" destId="{1A759679-06CC-467E-8C9A-945A2924D467}" srcOrd="1" destOrd="0" parTransId="{C6E1DFD3-A0B9-4D5C-B27D-A4625450F375}" sibTransId="{702462B6-6DB2-4AC3-95E8-4626875C7A5B}"/>
    <dgm:cxn modelId="{F78DC773-A901-4DA2-A848-0C7640647E34}" srcId="{E7941E1E-E961-4337-B6FB-285326AC2069}" destId="{41617F0B-DEF9-4716-95A8-A45D25818DCF}" srcOrd="0" destOrd="0" parTransId="{A94B28CE-F0E2-465F-8AFC-1902CECBC469}" sibTransId="{C0CB4969-EE11-4BF9-8BFE-A24916F0E111}"/>
    <dgm:cxn modelId="{4895E453-CE69-4D42-8ED4-8C7F6F2A00F3}" srcId="{E0B220DA-8740-4D40-B4D4-C6BDAE6DC3BD}" destId="{F2AB742F-4000-4BAB-86C2-0C767C1862C4}" srcOrd="1" destOrd="0" parTransId="{91722CEB-4CAF-42C9-939B-97EA46D21B86}" sibTransId="{C5A34C64-1FEE-4D1F-91D0-77F2B1E890C8}"/>
    <dgm:cxn modelId="{780C4056-C0A4-4E03-91D6-4DC5C942D461}" type="presOf" srcId="{13F8F39F-BCFC-4634-9DAA-B0D233588196}" destId="{5DE9453F-B6E4-424B-8F73-DDDE27F543F6}" srcOrd="0" destOrd="0" presId="urn:microsoft.com/office/officeart/2005/8/layout/hProcess4"/>
    <dgm:cxn modelId="{FD487F57-1DB7-44D7-9BC3-4DA098757FAB}" type="presOf" srcId="{FC82B22B-6324-44C8-A943-665F2AA84471}" destId="{98B4B71C-0C6F-41A5-B429-C867D673F816}" srcOrd="0" destOrd="1" presId="urn:microsoft.com/office/officeart/2005/8/layout/hProcess4"/>
    <dgm:cxn modelId="{B51D3759-4573-4ED7-8C49-E0C671B7B6FC}" type="presOf" srcId="{41617F0B-DEF9-4716-95A8-A45D25818DCF}" destId="{9BE5D221-E2F9-4498-8E79-FDF57AE09384}" srcOrd="0" destOrd="0" presId="urn:microsoft.com/office/officeart/2005/8/layout/hProcess4"/>
    <dgm:cxn modelId="{09219F7C-4D9D-4BC5-82DC-131E32505102}" type="presOf" srcId="{FA04BF43-25B5-4D20-A918-98A00554C7FD}" destId="{735AD5C7-6CB4-4C63-87B1-0A0F55722DDE}" srcOrd="0" destOrd="0" presId="urn:microsoft.com/office/officeart/2005/8/layout/hProcess4"/>
    <dgm:cxn modelId="{06E14381-25F5-4ACA-BEB4-F65D8BDDE734}" type="presOf" srcId="{77A18066-A464-46F6-9D2F-8DD27E2E807B}" destId="{620DA086-904D-4309-B484-8D614F0C214D}" srcOrd="0" destOrd="0" presId="urn:microsoft.com/office/officeart/2005/8/layout/hProcess4"/>
    <dgm:cxn modelId="{761EAC84-5EAE-48ED-9143-B7794991C308}" type="presOf" srcId="{13F8F39F-BCFC-4634-9DAA-B0D233588196}" destId="{6CB40857-6021-456B-AB1F-726B5B6D40BF}" srcOrd="1" destOrd="0" presId="urn:microsoft.com/office/officeart/2005/8/layout/hProcess4"/>
    <dgm:cxn modelId="{CEC3F784-6FC0-4534-B5E8-4F5FFB70305E}" srcId="{DADCF723-DDA5-4B58-B580-86A8E623A376}" destId="{45DF33A1-7E9C-4EE9-8DC9-538F09CE7E05}" srcOrd="4" destOrd="0" parTransId="{9B2D8C80-30E0-4409-9A32-02E297F68749}" sibTransId="{296727E5-0ABD-4C3B-8E3C-60BC879EC9AF}"/>
    <dgm:cxn modelId="{0165E487-0581-4639-9EB1-8E74F33EFD87}" type="presOf" srcId="{09E09A01-B627-4216-A646-DED4E342AF32}" destId="{FF9F51C0-63B4-4537-A6F8-C07BCD15E7A0}" srcOrd="0" destOrd="0" presId="urn:microsoft.com/office/officeart/2005/8/layout/hProcess4"/>
    <dgm:cxn modelId="{3262398B-9357-43EA-9A10-920C6C2A7C9C}" type="presOf" srcId="{DE6AA1EB-C4FF-448F-8DD7-9C2488CC6837}" destId="{FF9F51C0-63B4-4537-A6F8-C07BCD15E7A0}" srcOrd="0" destOrd="3" presId="urn:microsoft.com/office/officeart/2005/8/layout/hProcess4"/>
    <dgm:cxn modelId="{85720892-5A8A-4F03-BFED-6F3168D808D3}" type="presOf" srcId="{E7941E1E-E961-4337-B6FB-285326AC2069}" destId="{585A1BD0-B843-45C7-BE19-6E395C53AD4B}" srcOrd="0" destOrd="0" presId="urn:microsoft.com/office/officeart/2005/8/layout/hProcess4"/>
    <dgm:cxn modelId="{4A17D194-F631-449A-90E6-788F369FA7F8}" srcId="{DADCF723-DDA5-4B58-B580-86A8E623A376}" destId="{B3CD3026-C737-454D-81B2-9D91863CFA33}" srcOrd="1" destOrd="0" parTransId="{B6A71806-8204-4C93-9256-2F1D0459E8B2}" sibTransId="{675C0109-6B76-44E1-A18D-6E1701A1BDBA}"/>
    <dgm:cxn modelId="{39D0079A-9E87-4157-80A0-9C5E6CD7717A}" srcId="{E0B220DA-8740-4D40-B4D4-C6BDAE6DC3BD}" destId="{B833B101-2C54-4E50-930E-50C24CF9310C}" srcOrd="0" destOrd="0" parTransId="{E1EB4077-8FF1-4F56-80E7-72F9644823FF}" sibTransId="{4B1A2477-A1A4-48C2-A0D9-3A4C5DD2C76E}"/>
    <dgm:cxn modelId="{B84EB29A-EAE9-4E55-9C9C-A861203309C9}" type="presOf" srcId="{FC82B22B-6324-44C8-A943-665F2AA84471}" destId="{1A133E23-24EF-4519-8834-F8D197E2EC5A}" srcOrd="1" destOrd="1" presId="urn:microsoft.com/office/officeart/2005/8/layout/hProcess4"/>
    <dgm:cxn modelId="{3DAA009B-6F39-4CA3-8558-92E0E7E0930D}" srcId="{DADCF723-DDA5-4B58-B580-86A8E623A376}" destId="{FA04BF43-25B5-4D20-A918-98A00554C7FD}" srcOrd="3" destOrd="0" parTransId="{CB7862D9-15C5-464D-B955-09495E0B2A71}" sibTransId="{77A18066-A464-46F6-9D2F-8DD27E2E807B}"/>
    <dgm:cxn modelId="{3B9177A4-26E2-4C8D-959D-05827E0F8601}" srcId="{B3CD3026-C737-454D-81B2-9D91863CFA33}" destId="{09E09A01-B627-4216-A646-DED4E342AF32}" srcOrd="0" destOrd="0" parTransId="{339C564D-6FC0-457F-ACE6-E8737DFE647E}" sibTransId="{3C4791BC-B6E4-4D24-B7AB-3BE24EBBDED2}"/>
    <dgm:cxn modelId="{5870A0A5-19F7-4593-8648-3F17E8C90E5D}" type="presOf" srcId="{296727E5-0ABD-4C3B-8E3C-60BC879EC9AF}" destId="{CA1B4AD3-056B-4CF9-BAF2-0F73E907E1C2}" srcOrd="0" destOrd="0" presId="urn:microsoft.com/office/officeart/2005/8/layout/hProcess4"/>
    <dgm:cxn modelId="{D501E4A9-5A91-40A2-A425-BD35054D6393}" srcId="{DFC12212-8E2A-460C-B8DE-BBDF222289DA}" destId="{BDB73171-2465-4A62-BD07-307151854904}" srcOrd="2" destOrd="0" parTransId="{7D7F26FC-E0EE-4F45-A1C3-0CFCE8D85C9C}" sibTransId="{1520B398-062C-49AB-9A1B-B45252943851}"/>
    <dgm:cxn modelId="{34E291AC-475C-4FD5-B573-B22FBEB5869B}" srcId="{DFC12212-8E2A-460C-B8DE-BBDF222289DA}" destId="{CEE26E47-826C-4D43-AB6A-A399D18CEC25}" srcOrd="1" destOrd="0" parTransId="{363DEB1E-2B55-4478-A2A9-36DFFB6E9785}" sibTransId="{7F67C837-41FA-425F-912C-B0D052EE83B5}"/>
    <dgm:cxn modelId="{8068BCB4-E7F6-43F2-8DF1-E8F6EE8CF44F}" type="presOf" srcId="{1278269C-9EF2-44E2-9524-7DFCB21F793D}" destId="{1857D1D7-5DD8-4A21-A7EF-F9B7CD462F6D}" srcOrd="0" destOrd="2" presId="urn:microsoft.com/office/officeart/2005/8/layout/hProcess4"/>
    <dgm:cxn modelId="{57ACFBB7-974B-44A1-BA03-38231C09AD1A}" type="presOf" srcId="{75312372-A256-4973-AC3F-4611CBD73B74}" destId="{055234FE-7920-4606-8A01-CC71E984D709}" srcOrd="0" destOrd="0" presId="urn:microsoft.com/office/officeart/2005/8/layout/hProcess4"/>
    <dgm:cxn modelId="{688C66BB-4BC1-4A28-AEFB-8248ACE42B9F}" type="presOf" srcId="{B833B101-2C54-4E50-930E-50C24CF9310C}" destId="{1857D1D7-5DD8-4A21-A7EF-F9B7CD462F6D}" srcOrd="0" destOrd="0" presId="urn:microsoft.com/office/officeart/2005/8/layout/hProcess4"/>
    <dgm:cxn modelId="{740A82BD-2A91-4C5F-8B38-B5AFACE2FEBF}" type="presOf" srcId="{F2AB742F-4000-4BAB-86C2-0C767C1862C4}" destId="{1857D1D7-5DD8-4A21-A7EF-F9B7CD462F6D}" srcOrd="0" destOrd="1" presId="urn:microsoft.com/office/officeart/2005/8/layout/hProcess4"/>
    <dgm:cxn modelId="{B018BABF-7D57-4454-A0DE-C2AF7CF1CE87}" type="presOf" srcId="{1278269C-9EF2-44E2-9524-7DFCB21F793D}" destId="{EF761D59-4F73-4C72-A4A8-4BB75B2FB8EA}" srcOrd="1" destOrd="2" presId="urn:microsoft.com/office/officeart/2005/8/layout/hProcess4"/>
    <dgm:cxn modelId="{BBF9E5C0-82EE-4CC9-86EA-D872FF8D5F0C}" type="presOf" srcId="{CEE26E47-826C-4D43-AB6A-A399D18CEC25}" destId="{6CB40857-6021-456B-AB1F-726B5B6D40BF}" srcOrd="1" destOrd="1" presId="urn:microsoft.com/office/officeart/2005/8/layout/hProcess4"/>
    <dgm:cxn modelId="{6A9CC2C1-17AC-4F33-A229-A3EAF3014D57}" type="presOf" srcId="{F2AB742F-4000-4BAB-86C2-0C767C1862C4}" destId="{EF761D59-4F73-4C72-A4A8-4BB75B2FB8EA}" srcOrd="1" destOrd="1" presId="urn:microsoft.com/office/officeart/2005/8/layout/hProcess4"/>
    <dgm:cxn modelId="{13D03FCC-256F-4CF6-B15C-321F11C67BEB}" srcId="{45DF33A1-7E9C-4EE9-8DC9-538F09CE7E05}" destId="{F53AA8B1-BDEC-40A3-85C6-AF5FED55E2E5}" srcOrd="2" destOrd="0" parTransId="{CE7766B0-6C13-45BB-95EE-EDF7699476B0}" sibTransId="{06485812-E5EA-42CD-9D85-1AF56D051D6B}"/>
    <dgm:cxn modelId="{F30E0DCF-4276-482E-81F0-69A0178072EC}" type="presOf" srcId="{CEE26E47-826C-4D43-AB6A-A399D18CEC25}" destId="{5DE9453F-B6E4-424B-8F73-DDDE27F543F6}" srcOrd="0" destOrd="1" presId="urn:microsoft.com/office/officeart/2005/8/layout/hProcess4"/>
    <dgm:cxn modelId="{F2FF5ADF-AB7B-4825-BB3A-C994120ED1B9}" type="presOf" srcId="{E0B220DA-8740-4D40-B4D4-C6BDAE6DC3BD}" destId="{9541048D-3249-46C0-B65C-80A86ED763C0}" srcOrd="0" destOrd="0" presId="urn:microsoft.com/office/officeart/2005/8/layout/hProcess4"/>
    <dgm:cxn modelId="{9F0EF8E4-F6AF-4B8C-A08C-DB92BACA544A}" type="presOf" srcId="{A7B628D2-3E62-491B-AD6D-612857D605BE}" destId="{E32CF8C1-6099-4415-A4F2-C162136F004C}" srcOrd="1" destOrd="1" presId="urn:microsoft.com/office/officeart/2005/8/layout/hProcess4"/>
    <dgm:cxn modelId="{5A6FCEE6-850B-4709-BA0F-377777A7D2C1}" type="presOf" srcId="{45DF33A1-7E9C-4EE9-8DC9-538F09CE7E05}" destId="{C4C1CEEA-F860-483F-8916-846C6742E898}" srcOrd="0" destOrd="0" presId="urn:microsoft.com/office/officeart/2005/8/layout/hProcess4"/>
    <dgm:cxn modelId="{E06907E7-E07C-4993-AFC5-5ABF465BF32A}" srcId="{DADCF723-DDA5-4B58-B580-86A8E623A376}" destId="{DFC12212-8E2A-460C-B8DE-BBDF222289DA}" srcOrd="5" destOrd="0" parTransId="{1C8931E0-D332-4570-9A27-F50CE9ACA821}" sibTransId="{DBA23F76-A4C4-4E05-A660-8FD79370513F}"/>
    <dgm:cxn modelId="{5EB219E7-303D-4EE0-ACC8-5A175A9AA3BE}" type="presOf" srcId="{B833B101-2C54-4E50-930E-50C24CF9310C}" destId="{EF761D59-4F73-4C72-A4A8-4BB75B2FB8EA}" srcOrd="1" destOrd="0" presId="urn:microsoft.com/office/officeart/2005/8/layout/hProcess4"/>
    <dgm:cxn modelId="{2A1887E7-0630-456D-8F08-4AC5C64604FC}" srcId="{FA04BF43-25B5-4D20-A918-98A00554C7FD}" destId="{A7B628D2-3E62-491B-AD6D-612857D605BE}" srcOrd="1" destOrd="0" parTransId="{EAF5D8E4-7637-4831-9C23-58158453175C}" sibTransId="{0569D1D6-0099-4A1B-A667-C02D38D6D533}"/>
    <dgm:cxn modelId="{AA29DDEB-86EF-4C0F-9CDB-107BD351D2CE}" srcId="{B3CD3026-C737-454D-81B2-9D91863CFA33}" destId="{29642948-250E-430E-AC28-8D43A52BC67B}" srcOrd="2" destOrd="0" parTransId="{FEEDA075-8AC4-42D1-BAD2-FA7114F91199}" sibTransId="{E8E91B83-1B21-4C17-B620-C0C5606BA9B3}"/>
    <dgm:cxn modelId="{FFA617EF-EA19-4107-A2B8-C5B51C64CBC9}" type="presOf" srcId="{1A759679-06CC-467E-8C9A-945A2924D467}" destId="{FF9F51C0-63B4-4537-A6F8-C07BCD15E7A0}" srcOrd="0" destOrd="1" presId="urn:microsoft.com/office/officeart/2005/8/layout/hProcess4"/>
    <dgm:cxn modelId="{B07FD2F0-F47E-46A8-BC1D-508796C6A95F}" type="presOf" srcId="{F53AA8B1-BDEC-40A3-85C6-AF5FED55E2E5}" destId="{98B4B71C-0C6F-41A5-B429-C867D673F816}" srcOrd="0" destOrd="2" presId="urn:microsoft.com/office/officeart/2005/8/layout/hProcess4"/>
    <dgm:cxn modelId="{A2B208F3-372B-428C-894D-C6675F4948DF}" type="presOf" srcId="{675C0109-6B76-44E1-A18D-6E1701A1BDBA}" destId="{9006C0E9-6C13-4BA7-9901-16BEFA1A63BE}" srcOrd="0" destOrd="0" presId="urn:microsoft.com/office/officeart/2005/8/layout/hProcess4"/>
    <dgm:cxn modelId="{EA2661F8-B6E8-4541-841E-000DCCF4A7C7}" type="presOf" srcId="{B3CD3026-C737-454D-81B2-9D91863CFA33}" destId="{51882215-BC11-4F7F-BF9D-5D2CE1CC9A47}" srcOrd="0" destOrd="0" presId="urn:microsoft.com/office/officeart/2005/8/layout/hProcess4"/>
    <dgm:cxn modelId="{C7FB24F9-63EA-426B-B126-14489122E8F9}" srcId="{45DF33A1-7E9C-4EE9-8DC9-538F09CE7E05}" destId="{FC82B22B-6324-44C8-A943-665F2AA84471}" srcOrd="1" destOrd="0" parTransId="{10093265-5CCA-4A98-8CE1-CBBE3097F57B}" sibTransId="{F2D75A6A-CF28-40B5-A46B-6C240E1237C3}"/>
    <dgm:cxn modelId="{B9B471FC-ECFA-442F-9B9B-BCBBC8D2673A}" srcId="{FA04BF43-25B5-4D20-A918-98A00554C7FD}" destId="{AA5F7488-A0FD-4274-A94F-97823C704CB7}" srcOrd="0" destOrd="0" parTransId="{9EF57648-A2A1-4F8A-881F-8A579F280465}" sibTransId="{E71754A7-B03C-4C08-B975-F1250A78F9B8}"/>
    <dgm:cxn modelId="{4285E1FE-5034-45CE-B1C3-28E343F76C36}" type="presOf" srcId="{41617F0B-DEF9-4716-95A8-A45D25818DCF}" destId="{BE377FE6-1594-4067-B4AF-7E56EC247938}" srcOrd="1" destOrd="0" presId="urn:microsoft.com/office/officeart/2005/8/layout/hProcess4"/>
    <dgm:cxn modelId="{0500A8EA-8EE1-466C-8B80-46FD6EA4A4E9}" type="presParOf" srcId="{35511608-CC70-4702-B48A-50FECCCEBCDE}" destId="{078ECEBE-278E-41F6-9D8A-D914DB3C6E54}" srcOrd="0" destOrd="0" presId="urn:microsoft.com/office/officeart/2005/8/layout/hProcess4"/>
    <dgm:cxn modelId="{90CD3306-DD77-4774-83BD-07EC05EC63A5}" type="presParOf" srcId="{35511608-CC70-4702-B48A-50FECCCEBCDE}" destId="{21F9B718-4A19-427C-8140-714AF3A72A79}" srcOrd="1" destOrd="0" presId="urn:microsoft.com/office/officeart/2005/8/layout/hProcess4"/>
    <dgm:cxn modelId="{DFA2AE20-4B12-464A-A166-545BF033ADD9}" type="presParOf" srcId="{35511608-CC70-4702-B48A-50FECCCEBCDE}" destId="{C34C3D8F-A359-44C6-9D90-692375D8F4AE}" srcOrd="2" destOrd="0" presId="urn:microsoft.com/office/officeart/2005/8/layout/hProcess4"/>
    <dgm:cxn modelId="{5FC33AA0-3E37-4571-8997-648824D030CA}" type="presParOf" srcId="{C34C3D8F-A359-44C6-9D90-692375D8F4AE}" destId="{31045BDE-5A04-4FF1-B633-5CF99BD98B54}" srcOrd="0" destOrd="0" presId="urn:microsoft.com/office/officeart/2005/8/layout/hProcess4"/>
    <dgm:cxn modelId="{B6E9D453-A5C7-4C4E-96BF-764E5441B048}" type="presParOf" srcId="{31045BDE-5A04-4FF1-B633-5CF99BD98B54}" destId="{C4A87862-6D73-4FEE-9B44-FEBDD92198D0}" srcOrd="0" destOrd="0" presId="urn:microsoft.com/office/officeart/2005/8/layout/hProcess4"/>
    <dgm:cxn modelId="{958412C5-7090-417A-B837-DCE44DFDCBA3}" type="presParOf" srcId="{31045BDE-5A04-4FF1-B633-5CF99BD98B54}" destId="{9BE5D221-E2F9-4498-8E79-FDF57AE09384}" srcOrd="1" destOrd="0" presId="urn:microsoft.com/office/officeart/2005/8/layout/hProcess4"/>
    <dgm:cxn modelId="{C6D5B778-33E9-41D0-8335-E95968E62E63}" type="presParOf" srcId="{31045BDE-5A04-4FF1-B633-5CF99BD98B54}" destId="{BE377FE6-1594-4067-B4AF-7E56EC247938}" srcOrd="2" destOrd="0" presId="urn:microsoft.com/office/officeart/2005/8/layout/hProcess4"/>
    <dgm:cxn modelId="{AF4726B5-1132-4F5C-A164-BCA8B5FB8B56}" type="presParOf" srcId="{31045BDE-5A04-4FF1-B633-5CF99BD98B54}" destId="{585A1BD0-B843-45C7-BE19-6E395C53AD4B}" srcOrd="3" destOrd="0" presId="urn:microsoft.com/office/officeart/2005/8/layout/hProcess4"/>
    <dgm:cxn modelId="{FA7C7EA1-8528-4E6E-B305-5B8B436E537E}" type="presParOf" srcId="{31045BDE-5A04-4FF1-B633-5CF99BD98B54}" destId="{2118A164-A5EA-467B-8374-404A94B42AF8}" srcOrd="4" destOrd="0" presId="urn:microsoft.com/office/officeart/2005/8/layout/hProcess4"/>
    <dgm:cxn modelId="{C081C9C8-4C9C-4B2B-97A1-1A8E4D2E1BC5}" type="presParOf" srcId="{C34C3D8F-A359-44C6-9D90-692375D8F4AE}" destId="{E78C1810-5906-4198-8D46-31DF8C85B6DB}" srcOrd="1" destOrd="0" presId="urn:microsoft.com/office/officeart/2005/8/layout/hProcess4"/>
    <dgm:cxn modelId="{5BD16774-4463-404F-ACE0-FC3313600FB8}" type="presParOf" srcId="{C34C3D8F-A359-44C6-9D90-692375D8F4AE}" destId="{A8998340-1009-42FE-AFF2-421371B97B05}" srcOrd="2" destOrd="0" presId="urn:microsoft.com/office/officeart/2005/8/layout/hProcess4"/>
    <dgm:cxn modelId="{7A90CB3D-444C-406A-8EEB-DA3E113812C5}" type="presParOf" srcId="{A8998340-1009-42FE-AFF2-421371B97B05}" destId="{E3A3714F-FB90-4003-AA88-4A0E2F94CB3C}" srcOrd="0" destOrd="0" presId="urn:microsoft.com/office/officeart/2005/8/layout/hProcess4"/>
    <dgm:cxn modelId="{E70F3142-F671-461C-B1F0-5F5490FA0E80}" type="presParOf" srcId="{A8998340-1009-42FE-AFF2-421371B97B05}" destId="{FF9F51C0-63B4-4537-A6F8-C07BCD15E7A0}" srcOrd="1" destOrd="0" presId="urn:microsoft.com/office/officeart/2005/8/layout/hProcess4"/>
    <dgm:cxn modelId="{45AB796C-DE2B-4AD7-977C-E18F2913D94E}" type="presParOf" srcId="{A8998340-1009-42FE-AFF2-421371B97B05}" destId="{EB8F2DD0-A02D-4F2E-B48A-B67CDEAC19EF}" srcOrd="2" destOrd="0" presId="urn:microsoft.com/office/officeart/2005/8/layout/hProcess4"/>
    <dgm:cxn modelId="{8C92473E-CA9E-4B43-9C14-E8B522922591}" type="presParOf" srcId="{A8998340-1009-42FE-AFF2-421371B97B05}" destId="{51882215-BC11-4F7F-BF9D-5D2CE1CC9A47}" srcOrd="3" destOrd="0" presId="urn:microsoft.com/office/officeart/2005/8/layout/hProcess4"/>
    <dgm:cxn modelId="{29BB06E1-797E-44CC-A4D7-68899B3CD469}" type="presParOf" srcId="{A8998340-1009-42FE-AFF2-421371B97B05}" destId="{61CD45F9-85ED-4AE4-AFA6-BEEAFA2EF6B5}" srcOrd="4" destOrd="0" presId="urn:microsoft.com/office/officeart/2005/8/layout/hProcess4"/>
    <dgm:cxn modelId="{3E1C5591-E714-42E0-B1B9-E77BF4E74F9C}" type="presParOf" srcId="{C34C3D8F-A359-44C6-9D90-692375D8F4AE}" destId="{9006C0E9-6C13-4BA7-9901-16BEFA1A63BE}" srcOrd="3" destOrd="0" presId="urn:microsoft.com/office/officeart/2005/8/layout/hProcess4"/>
    <dgm:cxn modelId="{3C2DCBA1-4463-4799-8856-F6EA7331ADF7}" type="presParOf" srcId="{C34C3D8F-A359-44C6-9D90-692375D8F4AE}" destId="{5FF15226-C5D2-415D-AE3B-34103CEDEEDF}" srcOrd="4" destOrd="0" presId="urn:microsoft.com/office/officeart/2005/8/layout/hProcess4"/>
    <dgm:cxn modelId="{ECFC1DCB-04A0-45C2-AB0B-AECCAC8E8062}" type="presParOf" srcId="{5FF15226-C5D2-415D-AE3B-34103CEDEEDF}" destId="{2A679DCA-3EF2-493C-AAC4-B3A2444675E4}" srcOrd="0" destOrd="0" presId="urn:microsoft.com/office/officeart/2005/8/layout/hProcess4"/>
    <dgm:cxn modelId="{E92EDFED-0F5C-4855-A1F2-56BA3FAEC026}" type="presParOf" srcId="{5FF15226-C5D2-415D-AE3B-34103CEDEEDF}" destId="{1857D1D7-5DD8-4A21-A7EF-F9B7CD462F6D}" srcOrd="1" destOrd="0" presId="urn:microsoft.com/office/officeart/2005/8/layout/hProcess4"/>
    <dgm:cxn modelId="{70857279-0AED-40CC-B696-8D23CF6A53B5}" type="presParOf" srcId="{5FF15226-C5D2-415D-AE3B-34103CEDEEDF}" destId="{EF761D59-4F73-4C72-A4A8-4BB75B2FB8EA}" srcOrd="2" destOrd="0" presId="urn:microsoft.com/office/officeart/2005/8/layout/hProcess4"/>
    <dgm:cxn modelId="{1A1E4A8E-225F-4890-8AFA-87B58DBE016A}" type="presParOf" srcId="{5FF15226-C5D2-415D-AE3B-34103CEDEEDF}" destId="{9541048D-3249-46C0-B65C-80A86ED763C0}" srcOrd="3" destOrd="0" presId="urn:microsoft.com/office/officeart/2005/8/layout/hProcess4"/>
    <dgm:cxn modelId="{5E45ECAA-FCAB-4912-8D67-8C39680DF7A8}" type="presParOf" srcId="{5FF15226-C5D2-415D-AE3B-34103CEDEEDF}" destId="{28DA62A7-1A11-4D15-A060-F720C8098AF6}" srcOrd="4" destOrd="0" presId="urn:microsoft.com/office/officeart/2005/8/layout/hProcess4"/>
    <dgm:cxn modelId="{016A197B-6EF0-4AE6-AAD9-BF55F4D1DE47}" type="presParOf" srcId="{C34C3D8F-A359-44C6-9D90-692375D8F4AE}" destId="{055234FE-7920-4606-8A01-CC71E984D709}" srcOrd="5" destOrd="0" presId="urn:microsoft.com/office/officeart/2005/8/layout/hProcess4"/>
    <dgm:cxn modelId="{9421657F-153B-46C7-94D4-96E7539129B1}" type="presParOf" srcId="{C34C3D8F-A359-44C6-9D90-692375D8F4AE}" destId="{DC14E99D-F1BB-44EA-AA2F-B3DE085519B0}" srcOrd="6" destOrd="0" presId="urn:microsoft.com/office/officeart/2005/8/layout/hProcess4"/>
    <dgm:cxn modelId="{221ED26C-BCCE-49FC-BB48-37636FD11CF5}" type="presParOf" srcId="{DC14E99D-F1BB-44EA-AA2F-B3DE085519B0}" destId="{6B9AA233-A8D9-4080-B670-038DC61F85EE}" srcOrd="0" destOrd="0" presId="urn:microsoft.com/office/officeart/2005/8/layout/hProcess4"/>
    <dgm:cxn modelId="{848C233E-DF1D-4308-BDF5-F34304E00EBE}" type="presParOf" srcId="{DC14E99D-F1BB-44EA-AA2F-B3DE085519B0}" destId="{E94C1341-F4E0-426D-8D25-A0CB7157E8C2}" srcOrd="1" destOrd="0" presId="urn:microsoft.com/office/officeart/2005/8/layout/hProcess4"/>
    <dgm:cxn modelId="{E1DC4BC9-1F3B-41DC-889D-9E04C02F0D7A}" type="presParOf" srcId="{DC14E99D-F1BB-44EA-AA2F-B3DE085519B0}" destId="{E32CF8C1-6099-4415-A4F2-C162136F004C}" srcOrd="2" destOrd="0" presId="urn:microsoft.com/office/officeart/2005/8/layout/hProcess4"/>
    <dgm:cxn modelId="{44B5B8AD-BD42-4502-8FAE-D9CCFEB10023}" type="presParOf" srcId="{DC14E99D-F1BB-44EA-AA2F-B3DE085519B0}" destId="{735AD5C7-6CB4-4C63-87B1-0A0F55722DDE}" srcOrd="3" destOrd="0" presId="urn:microsoft.com/office/officeart/2005/8/layout/hProcess4"/>
    <dgm:cxn modelId="{386B6A40-A2CA-4437-8FC8-65749B4BBE4F}" type="presParOf" srcId="{DC14E99D-F1BB-44EA-AA2F-B3DE085519B0}" destId="{620C02D4-47DD-46E7-B97E-2CEF1DBCA83A}" srcOrd="4" destOrd="0" presId="urn:microsoft.com/office/officeart/2005/8/layout/hProcess4"/>
    <dgm:cxn modelId="{728020A8-3739-4030-A948-FE7F94752CB9}" type="presParOf" srcId="{C34C3D8F-A359-44C6-9D90-692375D8F4AE}" destId="{620DA086-904D-4309-B484-8D614F0C214D}" srcOrd="7" destOrd="0" presId="urn:microsoft.com/office/officeart/2005/8/layout/hProcess4"/>
    <dgm:cxn modelId="{EFAA39D6-0127-4617-8996-D5EDFDB98DA7}" type="presParOf" srcId="{C34C3D8F-A359-44C6-9D90-692375D8F4AE}" destId="{FCF28DA4-39F1-44B9-BCAF-8A7B329FABBA}" srcOrd="8" destOrd="0" presId="urn:microsoft.com/office/officeart/2005/8/layout/hProcess4"/>
    <dgm:cxn modelId="{EC437DB2-AF6C-4739-8CDF-386FCB45E7C1}" type="presParOf" srcId="{FCF28DA4-39F1-44B9-BCAF-8A7B329FABBA}" destId="{5A6A4863-06B4-4DC6-87C0-0EE571224A73}" srcOrd="0" destOrd="0" presId="urn:microsoft.com/office/officeart/2005/8/layout/hProcess4"/>
    <dgm:cxn modelId="{C07C260A-F7ED-4F26-A6E1-C9586000E2D3}" type="presParOf" srcId="{FCF28DA4-39F1-44B9-BCAF-8A7B329FABBA}" destId="{98B4B71C-0C6F-41A5-B429-C867D673F816}" srcOrd="1" destOrd="0" presId="urn:microsoft.com/office/officeart/2005/8/layout/hProcess4"/>
    <dgm:cxn modelId="{4610E053-B38B-4DDE-9D33-598A2441D888}" type="presParOf" srcId="{FCF28DA4-39F1-44B9-BCAF-8A7B329FABBA}" destId="{1A133E23-24EF-4519-8834-F8D197E2EC5A}" srcOrd="2" destOrd="0" presId="urn:microsoft.com/office/officeart/2005/8/layout/hProcess4"/>
    <dgm:cxn modelId="{2093833C-3941-4C5D-9968-C4A2BCDA0796}" type="presParOf" srcId="{FCF28DA4-39F1-44B9-BCAF-8A7B329FABBA}" destId="{C4C1CEEA-F860-483F-8916-846C6742E898}" srcOrd="3" destOrd="0" presId="urn:microsoft.com/office/officeart/2005/8/layout/hProcess4"/>
    <dgm:cxn modelId="{16663289-850C-4157-BD75-3C68CC8A9ADC}" type="presParOf" srcId="{FCF28DA4-39F1-44B9-BCAF-8A7B329FABBA}" destId="{5E47FD9F-A1EC-4877-8A41-F00FF1704D61}" srcOrd="4" destOrd="0" presId="urn:microsoft.com/office/officeart/2005/8/layout/hProcess4"/>
    <dgm:cxn modelId="{F5F96457-3D8D-49AC-B80F-52BA5BFA15CB}" type="presParOf" srcId="{C34C3D8F-A359-44C6-9D90-692375D8F4AE}" destId="{CA1B4AD3-056B-4CF9-BAF2-0F73E907E1C2}" srcOrd="9" destOrd="0" presId="urn:microsoft.com/office/officeart/2005/8/layout/hProcess4"/>
    <dgm:cxn modelId="{272B138C-06F8-4237-807E-CBC1A582AC91}" type="presParOf" srcId="{C34C3D8F-A359-44C6-9D90-692375D8F4AE}" destId="{6465E745-3707-4537-80EC-96A7B1E216DA}" srcOrd="10" destOrd="0" presId="urn:microsoft.com/office/officeart/2005/8/layout/hProcess4"/>
    <dgm:cxn modelId="{8D9C6E73-6A59-4006-879E-49AA6DBDAB22}" type="presParOf" srcId="{6465E745-3707-4537-80EC-96A7B1E216DA}" destId="{7C80DDEC-6766-4D7C-90E9-2CD538E09017}" srcOrd="0" destOrd="0" presId="urn:microsoft.com/office/officeart/2005/8/layout/hProcess4"/>
    <dgm:cxn modelId="{8C1DAA35-6939-4226-9854-6675F46E5EDB}" type="presParOf" srcId="{6465E745-3707-4537-80EC-96A7B1E216DA}" destId="{5DE9453F-B6E4-424B-8F73-DDDE27F543F6}" srcOrd="1" destOrd="0" presId="urn:microsoft.com/office/officeart/2005/8/layout/hProcess4"/>
    <dgm:cxn modelId="{5A81D58E-B132-4C69-94CF-EF63980B0E85}" type="presParOf" srcId="{6465E745-3707-4537-80EC-96A7B1E216DA}" destId="{6CB40857-6021-456B-AB1F-726B5B6D40BF}" srcOrd="2" destOrd="0" presId="urn:microsoft.com/office/officeart/2005/8/layout/hProcess4"/>
    <dgm:cxn modelId="{9298F76F-729F-4EAC-80CC-C8BFA872ABEB}" type="presParOf" srcId="{6465E745-3707-4537-80EC-96A7B1E216DA}" destId="{6CF587E1-F075-485A-A00C-C8A8CC1A59A4}" srcOrd="3" destOrd="0" presId="urn:microsoft.com/office/officeart/2005/8/layout/hProcess4"/>
    <dgm:cxn modelId="{F3F3ED0F-6AE7-4A9A-9032-AAD19821630A}" type="presParOf" srcId="{6465E745-3707-4537-80EC-96A7B1E216DA}" destId="{9C3AE4A4-81C8-4844-BAA3-5AAFFEC98FED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5D221-E2F9-4498-8E79-FDF57AE09384}">
      <dsp:nvSpPr>
        <dsp:cNvPr id="0" name=""/>
        <dsp:cNvSpPr/>
      </dsp:nvSpPr>
      <dsp:spPr>
        <a:xfrm>
          <a:off x="5206" y="2094472"/>
          <a:ext cx="1266059" cy="1044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sftp  daily workload</a:t>
          </a:r>
          <a:endParaRPr lang="en-IN" sz="800" kern="1200"/>
        </a:p>
      </dsp:txBody>
      <dsp:txXfrm>
        <a:off x="29237" y="2118503"/>
        <a:ext cx="1217997" cy="772407"/>
      </dsp:txXfrm>
    </dsp:sp>
    <dsp:sp modelId="{E78C1810-5906-4198-8D46-31DF8C85B6DB}">
      <dsp:nvSpPr>
        <dsp:cNvPr id="0" name=""/>
        <dsp:cNvSpPr/>
      </dsp:nvSpPr>
      <dsp:spPr>
        <a:xfrm>
          <a:off x="722188" y="2362897"/>
          <a:ext cx="1367095" cy="1367095"/>
        </a:xfrm>
        <a:prstGeom prst="leftCircularArrow">
          <a:avLst>
            <a:gd name="adj1" fmla="val 2943"/>
            <a:gd name="adj2" fmla="val 360345"/>
            <a:gd name="adj3" fmla="val 2135856"/>
            <a:gd name="adj4" fmla="val 9024489"/>
            <a:gd name="adj5" fmla="val 3433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A1BD0-B843-45C7-BE19-6E395C53AD4B}">
      <dsp:nvSpPr>
        <dsp:cNvPr id="0" name=""/>
        <dsp:cNvSpPr/>
      </dsp:nvSpPr>
      <dsp:spPr>
        <a:xfrm>
          <a:off x="286552" y="2914942"/>
          <a:ext cx="1125385" cy="4475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Ingestion</a:t>
          </a:r>
          <a:endParaRPr lang="en-IN" sz="1400" kern="1200"/>
        </a:p>
      </dsp:txBody>
      <dsp:txXfrm>
        <a:off x="299660" y="2928050"/>
        <a:ext cx="1099169" cy="421312"/>
      </dsp:txXfrm>
    </dsp:sp>
    <dsp:sp modelId="{FF9F51C0-63B4-4537-A6F8-C07BCD15E7A0}">
      <dsp:nvSpPr>
        <dsp:cNvPr id="0" name=""/>
        <dsp:cNvSpPr/>
      </dsp:nvSpPr>
      <dsp:spPr>
        <a:xfrm>
          <a:off x="1603511" y="2094472"/>
          <a:ext cx="1266059" cy="1044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Cleanse</a:t>
          </a:r>
          <a:endParaRPr lang="en-IN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Split dataset  (target, feature)</a:t>
          </a:r>
          <a:endParaRPr lang="en-IN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Reformat</a:t>
          </a:r>
          <a:endParaRPr lang="en-IN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Partition</a:t>
          </a:r>
          <a:endParaRPr lang="en-IN" sz="800" kern="1200"/>
        </a:p>
      </dsp:txBody>
      <dsp:txXfrm>
        <a:off x="1627542" y="2342268"/>
        <a:ext cx="1217997" cy="772407"/>
      </dsp:txXfrm>
    </dsp:sp>
    <dsp:sp modelId="{9006C0E9-6C13-4BA7-9901-16BEFA1A63BE}">
      <dsp:nvSpPr>
        <dsp:cNvPr id="0" name=""/>
        <dsp:cNvSpPr/>
      </dsp:nvSpPr>
      <dsp:spPr>
        <a:xfrm>
          <a:off x="2309943" y="1462243"/>
          <a:ext cx="1528870" cy="1528870"/>
        </a:xfrm>
        <a:prstGeom prst="circularArrow">
          <a:avLst>
            <a:gd name="adj1" fmla="val 2631"/>
            <a:gd name="adj2" fmla="val 319880"/>
            <a:gd name="adj3" fmla="val 19504609"/>
            <a:gd name="adj4" fmla="val 12575511"/>
            <a:gd name="adj5" fmla="val 307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82215-BC11-4F7F-BF9D-5D2CE1CC9A47}">
      <dsp:nvSpPr>
        <dsp:cNvPr id="0" name=""/>
        <dsp:cNvSpPr/>
      </dsp:nvSpPr>
      <dsp:spPr>
        <a:xfrm>
          <a:off x="1884858" y="1870708"/>
          <a:ext cx="1125385" cy="4475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Prep</a:t>
          </a:r>
          <a:endParaRPr lang="en-IN" sz="1400" kern="1200"/>
        </a:p>
      </dsp:txBody>
      <dsp:txXfrm>
        <a:off x="1897966" y="1883816"/>
        <a:ext cx="1099169" cy="421312"/>
      </dsp:txXfrm>
    </dsp:sp>
    <dsp:sp modelId="{1857D1D7-5DD8-4A21-A7EF-F9B7CD462F6D}">
      <dsp:nvSpPr>
        <dsp:cNvPr id="0" name=""/>
        <dsp:cNvSpPr/>
      </dsp:nvSpPr>
      <dsp:spPr>
        <a:xfrm>
          <a:off x="3201817" y="2094472"/>
          <a:ext cx="1266059" cy="1044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Define schema for dataset</a:t>
          </a:r>
          <a:endParaRPr lang="en-IN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Create predictor with auto ML</a:t>
          </a:r>
          <a:endParaRPr lang="en-IN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Update WF parameter</a:t>
          </a:r>
          <a:endParaRPr lang="en-IN" sz="800" kern="1200"/>
        </a:p>
      </dsp:txBody>
      <dsp:txXfrm>
        <a:off x="3225848" y="2118503"/>
        <a:ext cx="1217997" cy="772407"/>
      </dsp:txXfrm>
    </dsp:sp>
    <dsp:sp modelId="{055234FE-7920-4606-8A01-CC71E984D709}">
      <dsp:nvSpPr>
        <dsp:cNvPr id="0" name=""/>
        <dsp:cNvSpPr/>
      </dsp:nvSpPr>
      <dsp:spPr>
        <a:xfrm>
          <a:off x="3918799" y="2362897"/>
          <a:ext cx="1367095" cy="1367095"/>
        </a:xfrm>
        <a:prstGeom prst="leftCircularArrow">
          <a:avLst>
            <a:gd name="adj1" fmla="val 2943"/>
            <a:gd name="adj2" fmla="val 360345"/>
            <a:gd name="adj3" fmla="val 2135856"/>
            <a:gd name="adj4" fmla="val 9024489"/>
            <a:gd name="adj5" fmla="val 3433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1048D-3249-46C0-B65C-80A86ED763C0}">
      <dsp:nvSpPr>
        <dsp:cNvPr id="0" name=""/>
        <dsp:cNvSpPr/>
      </dsp:nvSpPr>
      <dsp:spPr>
        <a:xfrm>
          <a:off x="3483163" y="2914942"/>
          <a:ext cx="1125385" cy="4475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 Predictor</a:t>
          </a:r>
          <a:endParaRPr lang="en-IN" sz="1400" kern="1200"/>
        </a:p>
      </dsp:txBody>
      <dsp:txXfrm>
        <a:off x="3496271" y="2928050"/>
        <a:ext cx="1099169" cy="421312"/>
      </dsp:txXfrm>
    </dsp:sp>
    <dsp:sp modelId="{E94C1341-F4E0-426D-8D25-A0CB7157E8C2}">
      <dsp:nvSpPr>
        <dsp:cNvPr id="0" name=""/>
        <dsp:cNvSpPr/>
      </dsp:nvSpPr>
      <dsp:spPr>
        <a:xfrm>
          <a:off x="4800122" y="2094472"/>
          <a:ext cx="1266059" cy="1044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Load and Train Predictor</a:t>
          </a:r>
          <a:endParaRPr lang="en-IN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Update WF parameters</a:t>
          </a:r>
          <a:endParaRPr lang="en-IN" sz="800" kern="1200"/>
        </a:p>
      </dsp:txBody>
      <dsp:txXfrm>
        <a:off x="4824153" y="2342268"/>
        <a:ext cx="1217997" cy="772407"/>
      </dsp:txXfrm>
    </dsp:sp>
    <dsp:sp modelId="{620DA086-904D-4309-B484-8D614F0C214D}">
      <dsp:nvSpPr>
        <dsp:cNvPr id="0" name=""/>
        <dsp:cNvSpPr/>
      </dsp:nvSpPr>
      <dsp:spPr>
        <a:xfrm>
          <a:off x="5506554" y="1462243"/>
          <a:ext cx="1528870" cy="1528870"/>
        </a:xfrm>
        <a:prstGeom prst="circularArrow">
          <a:avLst>
            <a:gd name="adj1" fmla="val 2631"/>
            <a:gd name="adj2" fmla="val 319880"/>
            <a:gd name="adj3" fmla="val 19504609"/>
            <a:gd name="adj4" fmla="val 12575511"/>
            <a:gd name="adj5" fmla="val 307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AD5C7-6CB4-4C63-87B1-0A0F55722DDE}">
      <dsp:nvSpPr>
        <dsp:cNvPr id="0" name=""/>
        <dsp:cNvSpPr/>
      </dsp:nvSpPr>
      <dsp:spPr>
        <a:xfrm>
          <a:off x="5081469" y="1870708"/>
          <a:ext cx="1125385" cy="4475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Load and Train</a:t>
          </a:r>
          <a:endParaRPr lang="en-IN" sz="1400" kern="1200"/>
        </a:p>
      </dsp:txBody>
      <dsp:txXfrm>
        <a:off x="5094577" y="1883816"/>
        <a:ext cx="1099169" cy="421312"/>
      </dsp:txXfrm>
    </dsp:sp>
    <dsp:sp modelId="{98B4B71C-0C6F-41A5-B429-C867D673F816}">
      <dsp:nvSpPr>
        <dsp:cNvPr id="0" name=""/>
        <dsp:cNvSpPr/>
      </dsp:nvSpPr>
      <dsp:spPr>
        <a:xfrm>
          <a:off x="6398428" y="2094472"/>
          <a:ext cx="1266059" cy="1044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Set forecast parameters</a:t>
          </a:r>
          <a:endParaRPr lang="en-IN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Forecast </a:t>
          </a:r>
          <a:endParaRPr lang="en-IN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Write back to Data lake</a:t>
          </a:r>
          <a:endParaRPr lang="en-IN" sz="800" kern="1200"/>
        </a:p>
      </dsp:txBody>
      <dsp:txXfrm>
        <a:off x="6422459" y="2118503"/>
        <a:ext cx="1217997" cy="772407"/>
      </dsp:txXfrm>
    </dsp:sp>
    <dsp:sp modelId="{CA1B4AD3-056B-4CF9-BAF2-0F73E907E1C2}">
      <dsp:nvSpPr>
        <dsp:cNvPr id="0" name=""/>
        <dsp:cNvSpPr/>
      </dsp:nvSpPr>
      <dsp:spPr>
        <a:xfrm>
          <a:off x="7115410" y="2362897"/>
          <a:ext cx="1367095" cy="1367095"/>
        </a:xfrm>
        <a:prstGeom prst="leftCircularArrow">
          <a:avLst>
            <a:gd name="adj1" fmla="val 2943"/>
            <a:gd name="adj2" fmla="val 360345"/>
            <a:gd name="adj3" fmla="val 2135856"/>
            <a:gd name="adj4" fmla="val 9024489"/>
            <a:gd name="adj5" fmla="val 3433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1CEEA-F860-483F-8916-846C6742E898}">
      <dsp:nvSpPr>
        <dsp:cNvPr id="0" name=""/>
        <dsp:cNvSpPr/>
      </dsp:nvSpPr>
      <dsp:spPr>
        <a:xfrm>
          <a:off x="6679774" y="2914942"/>
          <a:ext cx="1125385" cy="4475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Forecast</a:t>
          </a:r>
          <a:endParaRPr lang="en-IN" sz="1400" kern="1200"/>
        </a:p>
      </dsp:txBody>
      <dsp:txXfrm>
        <a:off x="6692882" y="2928050"/>
        <a:ext cx="1099169" cy="421312"/>
      </dsp:txXfrm>
    </dsp:sp>
    <dsp:sp modelId="{5DE9453F-B6E4-424B-8F73-DDDE27F543F6}">
      <dsp:nvSpPr>
        <dsp:cNvPr id="0" name=""/>
        <dsp:cNvSpPr/>
      </dsp:nvSpPr>
      <dsp:spPr>
        <a:xfrm>
          <a:off x="7996733" y="2094472"/>
          <a:ext cx="1266059" cy="1044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Update data catalogue</a:t>
          </a:r>
          <a:endParaRPr lang="en-IN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Create Sql interface</a:t>
          </a:r>
          <a:endParaRPr lang="en-IN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Create visualization</a:t>
          </a:r>
          <a:endParaRPr lang="en-IN" sz="800" kern="1200"/>
        </a:p>
      </dsp:txBody>
      <dsp:txXfrm>
        <a:off x="8020764" y="2342268"/>
        <a:ext cx="1217997" cy="772407"/>
      </dsp:txXfrm>
    </dsp:sp>
    <dsp:sp modelId="{6CF587E1-F075-485A-A00C-C8A8CC1A59A4}">
      <dsp:nvSpPr>
        <dsp:cNvPr id="0" name=""/>
        <dsp:cNvSpPr/>
      </dsp:nvSpPr>
      <dsp:spPr>
        <a:xfrm>
          <a:off x="8278080" y="1870708"/>
          <a:ext cx="1125385" cy="4475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Analyze</a:t>
          </a:r>
          <a:endParaRPr lang="en-IN" sz="1400" kern="1200"/>
        </a:p>
      </dsp:txBody>
      <dsp:txXfrm>
        <a:off x="8291188" y="1883816"/>
        <a:ext cx="1099169" cy="421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FAE0-AD7F-4EF4-A718-5D3D509EA4B9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3265-1F64-49B9-A6A1-164468B9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6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FAE0-AD7F-4EF4-A718-5D3D509EA4B9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3265-1F64-49B9-A6A1-164468B9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FAE0-AD7F-4EF4-A718-5D3D509EA4B9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3265-1F64-49B9-A6A1-164468B92BF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120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FAE0-AD7F-4EF4-A718-5D3D509EA4B9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3265-1F64-49B9-A6A1-164468B9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91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FAE0-AD7F-4EF4-A718-5D3D509EA4B9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3265-1F64-49B9-A6A1-164468B92B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4033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FAE0-AD7F-4EF4-A718-5D3D509EA4B9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3265-1F64-49B9-A6A1-164468B9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65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FAE0-AD7F-4EF4-A718-5D3D509EA4B9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3265-1F64-49B9-A6A1-164468B9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8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FAE0-AD7F-4EF4-A718-5D3D509EA4B9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3265-1F64-49B9-A6A1-164468B9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8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FAE0-AD7F-4EF4-A718-5D3D509EA4B9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3265-1F64-49B9-A6A1-164468B9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4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FAE0-AD7F-4EF4-A718-5D3D509EA4B9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3265-1F64-49B9-A6A1-164468B9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5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FAE0-AD7F-4EF4-A718-5D3D509EA4B9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3265-1F64-49B9-A6A1-164468B9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8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FAE0-AD7F-4EF4-A718-5D3D509EA4B9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3265-1F64-49B9-A6A1-164468B9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FAE0-AD7F-4EF4-A718-5D3D509EA4B9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3265-1F64-49B9-A6A1-164468B9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FAE0-AD7F-4EF4-A718-5D3D509EA4B9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3265-1F64-49B9-A6A1-164468B9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2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FAE0-AD7F-4EF4-A718-5D3D509EA4B9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3265-1F64-49B9-A6A1-164468B9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3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FAE0-AD7F-4EF4-A718-5D3D509EA4B9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3265-1F64-49B9-A6A1-164468B9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6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2FAE0-AD7F-4EF4-A718-5D3D509EA4B9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D43265-1F64-49B9-A6A1-164468B9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1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0929DAB-EB22-4FAF-B315-90958A7B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/>
              <a:t>Demand Forecast use-case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7B572-6098-4EA0-9843-66A260A2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Retailers have a recurring need to re-order inventory to maintain optimum level of inventor with minimizing warehouse costs.</a:t>
            </a:r>
          </a:p>
          <a:p>
            <a:r>
              <a:rPr lang="en-US" dirty="0"/>
              <a:t>we can use Forecast to maintain the optimum quantity of inventory.</a:t>
            </a:r>
          </a:p>
          <a:p>
            <a:r>
              <a:rPr lang="en-US" dirty="0"/>
              <a:t>we can extract data from source systems, apply transformation to make data ready for use in Forecast, and use Forecast to load, train, and forecast.</a:t>
            </a:r>
          </a:p>
        </p:txBody>
      </p:sp>
    </p:spTree>
    <p:extLst>
      <p:ext uri="{BB962C8B-B14F-4D97-AF65-F5344CB8AC3E}">
        <p14:creationId xmlns:p14="http://schemas.microsoft.com/office/powerpoint/2010/main" val="363368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1452-A47A-4A9F-BD4D-07C402F9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Demand Forecast Data Process Flow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078C126-C6C5-40D3-A5B5-D34BB3F750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343426"/>
              </p:ext>
            </p:extLst>
          </p:nvPr>
        </p:nvGraphicFramePr>
        <p:xfrm>
          <a:off x="677863" y="1420838"/>
          <a:ext cx="9408672" cy="5233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442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B005-2E24-4958-BCAB-6168F5DD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en-US" dirty="0"/>
              <a:t>Demand Forecast Task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E813EEC-D813-482B-BC5C-67403BDA2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231650"/>
              </p:ext>
            </p:extLst>
          </p:nvPr>
        </p:nvGraphicFramePr>
        <p:xfrm>
          <a:off x="677691" y="1786652"/>
          <a:ext cx="8596311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7750">
                  <a:extLst>
                    <a:ext uri="{9D8B030D-6E8A-4147-A177-3AD203B41FA5}">
                      <a16:colId xmlns:a16="http://schemas.microsoft.com/office/drawing/2014/main" val="1858149980"/>
                    </a:ext>
                  </a:extLst>
                </a:gridCol>
                <a:gridCol w="998561">
                  <a:extLst>
                    <a:ext uri="{9D8B030D-6E8A-4147-A177-3AD203B41FA5}">
                      <a16:colId xmlns:a16="http://schemas.microsoft.com/office/drawing/2014/main" val="16389733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effectLst/>
                        </a:rPr>
                        <a:t>Create and  collect sample dataset.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 Week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37998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effectLst/>
                        </a:rPr>
                        <a:t>AWS account creation. IAM </a:t>
                      </a:r>
                      <a:r>
                        <a:rPr lang="en-US" dirty="0" err="1">
                          <a:effectLst/>
                        </a:rPr>
                        <a:t>user,IAM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policies,IAM</a:t>
                      </a:r>
                      <a:r>
                        <a:rPr lang="en-US" dirty="0">
                          <a:effectLst/>
                        </a:rPr>
                        <a:t> Roles.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Week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4222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effectLst/>
                        </a:rPr>
                        <a:t>Environment set up( 1 VM c5.xlarge,AWS </a:t>
                      </a:r>
                      <a:r>
                        <a:rPr lang="en-US" dirty="0" err="1">
                          <a:effectLst/>
                        </a:rPr>
                        <a:t>forecast,AWS</a:t>
                      </a:r>
                      <a:r>
                        <a:rPr lang="en-US" dirty="0">
                          <a:effectLst/>
                        </a:rPr>
                        <a:t> glue, AWS s3,AWS </a:t>
                      </a:r>
                      <a:r>
                        <a:rPr lang="en-US" dirty="0" err="1">
                          <a:effectLst/>
                        </a:rPr>
                        <a:t>QuickSight,RDS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Week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20509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effectLst/>
                        </a:rPr>
                        <a:t>Set up </a:t>
                      </a:r>
                      <a:r>
                        <a:rPr lang="en-US" dirty="0" err="1">
                          <a:effectLst/>
                        </a:rPr>
                        <a:t>datalake</a:t>
                      </a:r>
                      <a:r>
                        <a:rPr lang="en-US" dirty="0">
                          <a:effectLst/>
                        </a:rPr>
                        <a:t> in AWS s3.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Week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76676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effectLst/>
                        </a:rPr>
                        <a:t>Create </a:t>
                      </a:r>
                      <a:r>
                        <a:rPr lang="en-US" dirty="0" err="1">
                          <a:effectLst/>
                        </a:rPr>
                        <a:t>metadat</a:t>
                      </a:r>
                      <a:r>
                        <a:rPr lang="en-US" dirty="0">
                          <a:effectLst/>
                        </a:rPr>
                        <a:t> store using Glue.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Week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9686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effectLst/>
                        </a:rPr>
                        <a:t>Data preparation in using  glue jobs -  Python, </a:t>
                      </a:r>
                      <a:r>
                        <a:rPr lang="en-US" dirty="0" err="1">
                          <a:effectLst/>
                        </a:rPr>
                        <a:t>PySpark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Week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49782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effectLst/>
                        </a:rPr>
                        <a:t>Create glue workflow use AWS forecast services to train, score data.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Week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28916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effectLst/>
                        </a:rPr>
                        <a:t>Store scored data in  RDS/s3.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Week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67275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effectLst/>
                        </a:rPr>
                        <a:t>Analyze scored data in </a:t>
                      </a:r>
                      <a:r>
                        <a:rPr lang="en-US" dirty="0" err="1">
                          <a:effectLst/>
                        </a:rPr>
                        <a:t>QuickSight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Week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9571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B34995-95F8-45D8-B75E-837C4C1F0F5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29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243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Wingdings</vt:lpstr>
      <vt:lpstr>Wingdings 3</vt:lpstr>
      <vt:lpstr>Facet</vt:lpstr>
      <vt:lpstr>Demand Forecast use-case</vt:lpstr>
      <vt:lpstr>Demand Forecast Data Process Flow </vt:lpstr>
      <vt:lpstr>Demand Forecast Task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 sharma</dc:creator>
  <cp:lastModifiedBy>venkatesh</cp:lastModifiedBy>
  <cp:revision>5</cp:revision>
  <dcterms:created xsi:type="dcterms:W3CDTF">2020-06-18T10:26:03Z</dcterms:created>
  <dcterms:modified xsi:type="dcterms:W3CDTF">2023-12-22T16:23:42Z</dcterms:modified>
</cp:coreProperties>
</file>