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" y="5867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LAKSHMI.V</a:t>
            </a:r>
            <a:endParaRPr lang="en-US" sz="2400" b="1" dirty="0"/>
          </a:p>
          <a:p>
            <a:r>
              <a:rPr lang="en-US" sz="2400" b="1" dirty="0"/>
              <a:t>REGISTER NO </a:t>
            </a:r>
            <a:r>
              <a:rPr lang="en-US" sz="2400" b="1" dirty="0" smtClean="0"/>
              <a:t>:24132251802522026</a:t>
            </a:r>
          </a:p>
          <a:p>
            <a:r>
              <a:rPr lang="en-US" sz="2400" b="1" dirty="0" smtClean="0"/>
              <a:t>NMID</a:t>
            </a:r>
            <a:r>
              <a:rPr lang="en-US" sz="2400" b="1" dirty="0"/>
              <a:t>: </a:t>
            </a:r>
            <a:r>
              <a:rPr lang="en-US" sz="2400" b="1" dirty="0" smtClean="0"/>
              <a:t>asanm225anm22524132251802522026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B.SC,COMPUTER SCIENCE</a:t>
            </a:r>
            <a:endParaRPr lang="en-US" sz="2400" b="1" dirty="0"/>
          </a:p>
          <a:p>
            <a:r>
              <a:rPr lang="en-US" sz="2400" b="1" dirty="0"/>
              <a:t>COLLEGE</a:t>
            </a:r>
            <a:r>
              <a:rPr lang="en-US" sz="2400" dirty="0"/>
              <a:t>: </a:t>
            </a:r>
            <a:r>
              <a:rPr lang="en-US" sz="2400" b="1" dirty="0" smtClean="0"/>
              <a:t>GOVERNMENT ARTS &amp;SCIENCE COLLAGE,VANUR/ANNAMALAI UNIVERSITY-CHITHAMBARAM(AFFILIATED COLLAGE)</a:t>
            </a:r>
            <a:endParaRPr lang="en-US" sz="2400" b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1000" y="1295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l student portfoli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1905000"/>
            <a:ext cx="6705600" cy="30423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pPr algn="l"/>
            <a:r>
              <a:rPr lang="en-US" b="0" dirty="0" smtClean="0"/>
              <a:t>                  GITHUB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17917" y="3244334"/>
            <a:ext cx="51208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file:///C:/Users/home/Desktop/lakshmi.index.html</a:t>
            </a:r>
          </a:p>
          <a:p>
            <a:endParaRPr lang="en-US" b="1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14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            CONCLUSION</a:t>
            </a:r>
            <a:br>
              <a:rPr lang="en-IN" dirty="0" smtClean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12039600" cy="4154984"/>
          </a:xfrm>
        </p:spPr>
        <p:txBody>
          <a:bodyPr/>
          <a:lstStyle/>
          <a:p>
            <a:r>
              <a:rPr lang="en-US" b="1" dirty="0" smtClean="0"/>
              <a:t>SUMMARIZE THE MAIN IDEA : “This portfolio represents my skills and my future goals.”</a:t>
            </a:r>
          </a:p>
          <a:p>
            <a:endParaRPr lang="en-US" dirty="0" smtClean="0"/>
          </a:p>
          <a:p>
            <a:r>
              <a:rPr lang="en-US" b="1" dirty="0" smtClean="0"/>
              <a:t>HIGHLIGHT IMPORTANCE:”It helps me showcase my identity and career path clearly”.</a:t>
            </a:r>
          </a:p>
          <a:p>
            <a:endParaRPr lang="en-US" dirty="0" smtClean="0"/>
          </a:p>
          <a:p>
            <a:r>
              <a:rPr lang="en-US" dirty="0" smtClean="0"/>
              <a:t>E</a:t>
            </a:r>
            <a:r>
              <a:rPr lang="en-US" b="1" dirty="0" smtClean="0"/>
              <a:t>ND</a:t>
            </a:r>
            <a:r>
              <a:rPr lang="en-US" dirty="0" smtClean="0"/>
              <a:t> </a:t>
            </a:r>
            <a:r>
              <a:rPr lang="en-US" b="1" dirty="0" smtClean="0"/>
              <a:t>POSITIVITY: “Through this portfolio , I am ready to face future opportunities with confidence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                                                                          </a:t>
            </a:r>
            <a:r>
              <a:rPr lang="en-US" b="1" i="1" dirty="0" smtClean="0"/>
              <a:t>THANK YOU</a:t>
            </a:r>
          </a:p>
          <a:p>
            <a:endParaRPr lang="en-US" b="1" dirty="0" smtClean="0"/>
          </a:p>
          <a:p>
            <a:r>
              <a:rPr lang="en-US" b="1" dirty="0" smtClean="0"/>
              <a:t>  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52600" y="1066800"/>
            <a:ext cx="7162800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 smtClean="0"/>
              <a:t>TITLE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/>
              <a:t>Creative Student portfolio using FWD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19200" y="609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3195574" y="1295400"/>
            <a:ext cx="5800851" cy="1290065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subTitle" idx="4"/>
          </p:nvPr>
        </p:nvSpPr>
        <p:spPr>
          <a:xfrm>
            <a:off x="1524000" y="2667000"/>
            <a:ext cx="8839200" cy="4154984"/>
          </a:xfrm>
        </p:spPr>
        <p:txBody>
          <a:bodyPr/>
          <a:lstStyle/>
          <a:p>
            <a:r>
              <a:rPr lang="en-US" b="1" dirty="0" smtClean="0"/>
              <a:t>1.Students cannot showcase their talents fully </a:t>
            </a:r>
          </a:p>
          <a:p>
            <a:r>
              <a:rPr lang="en-US" b="1" dirty="0" smtClean="0"/>
              <a:t>Through </a:t>
            </a:r>
            <a:r>
              <a:rPr lang="en-US" b="1" dirty="0" err="1" smtClean="0"/>
              <a:t>Marksheets</a:t>
            </a:r>
            <a:r>
              <a:rPr lang="en-US" b="1" dirty="0" smtClean="0"/>
              <a:t> alone.</a:t>
            </a:r>
          </a:p>
          <a:p>
            <a:endParaRPr lang="en-US" b="1" dirty="0" smtClean="0"/>
          </a:p>
          <a:p>
            <a:r>
              <a:rPr lang="en-US" b="1" dirty="0" smtClean="0"/>
              <a:t>2.Archeivements remain scattered without a single platform.</a:t>
            </a:r>
          </a:p>
          <a:p>
            <a:endParaRPr lang="en-US" b="1" dirty="0" smtClean="0"/>
          </a:p>
          <a:p>
            <a:r>
              <a:rPr lang="en-US" b="1" dirty="0" smtClean="0"/>
              <a:t>3.Resumes fail to highlight creativity and real skills.</a:t>
            </a:r>
          </a:p>
          <a:p>
            <a:endParaRPr lang="en-US" b="1" dirty="0" smtClean="0"/>
          </a:p>
          <a:p>
            <a:r>
              <a:rPr lang="en-US" b="1" dirty="0" smtClean="0"/>
              <a:t>4.Lack of digital presence reduces student </a:t>
            </a:r>
            <a:r>
              <a:rPr lang="en-US" b="1" dirty="0" err="1" smtClean="0"/>
              <a:t>opportinities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5.Teachers and recruiters struggle to see practical knowledge.</a:t>
            </a:r>
          </a:p>
          <a:p>
            <a:endParaRPr lang="en-US" b="1" dirty="0" smtClean="0"/>
          </a:p>
          <a:p>
            <a:r>
              <a:rPr lang="en-US" b="1" dirty="0" smtClean="0"/>
              <a:t>6.No easy way to show growth , goals , and personality together.</a:t>
            </a:r>
          </a:p>
          <a:p>
            <a:endParaRPr lang="en-US" b="1" dirty="0" smtClean="0"/>
          </a:p>
          <a:p>
            <a:r>
              <a:rPr lang="en-US" b="1" dirty="0" smtClean="0"/>
              <a:t>7.Missing a modern tool to a stand out in a competitive world.</a:t>
            </a:r>
          </a:p>
          <a:p>
            <a:endParaRPr lang="en-US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667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447800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200400" y="1066800"/>
            <a:ext cx="580085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/>
              <a:t>PROJECT</a:t>
            </a:r>
            <a:r>
              <a:rPr lang="en-US" sz="4250" spc="5" dirty="0" smtClean="0"/>
              <a:t> </a:t>
            </a:r>
            <a:r>
              <a:rPr sz="4250" spc="-20" smtClean="0"/>
              <a:t>OVERVIEW</a:t>
            </a:r>
            <a:endParaRPr sz="4250"/>
          </a:p>
        </p:txBody>
      </p:sp>
      <p:sp>
        <p:nvSpPr>
          <p:cNvPr id="11" name="Subtitle 10"/>
          <p:cNvSpPr>
            <a:spLocks noGrp="1"/>
          </p:cNvSpPr>
          <p:nvPr>
            <p:ph type="subTitle" idx="4"/>
          </p:nvPr>
        </p:nvSpPr>
        <p:spPr>
          <a:xfrm>
            <a:off x="1828800" y="2438400"/>
            <a:ext cx="8534400" cy="3323987"/>
          </a:xfrm>
        </p:spPr>
        <p:txBody>
          <a:bodyPr/>
          <a:lstStyle/>
          <a:p>
            <a:r>
              <a:rPr lang="en-US" b="1" dirty="0" smtClean="0"/>
              <a:t>1.A</a:t>
            </a:r>
            <a:r>
              <a:rPr lang="en-US" dirty="0" smtClean="0"/>
              <a:t>  </a:t>
            </a:r>
            <a:r>
              <a:rPr lang="en-US" b="1" dirty="0" smtClean="0"/>
              <a:t>student portfolio highlights personal details, skills, and achievements.</a:t>
            </a:r>
          </a:p>
          <a:p>
            <a:endParaRPr lang="en-US" dirty="0" smtClean="0"/>
          </a:p>
          <a:p>
            <a:r>
              <a:rPr lang="en-US" b="1" dirty="0" smtClean="0"/>
              <a:t>2.It brings together projects, academics, and extracurricular activities.</a:t>
            </a:r>
          </a:p>
          <a:p>
            <a:endParaRPr lang="en-US" dirty="0" smtClean="0"/>
          </a:p>
          <a:p>
            <a:r>
              <a:rPr lang="en-US" b="1" dirty="0" smtClean="0"/>
              <a:t>3.Serves</a:t>
            </a:r>
            <a:r>
              <a:rPr lang="en-US" dirty="0" smtClean="0"/>
              <a:t> </a:t>
            </a:r>
            <a:r>
              <a:rPr lang="en-US" b="1" dirty="0" smtClean="0"/>
              <a:t>as</a:t>
            </a:r>
            <a:r>
              <a:rPr lang="en-US" dirty="0" smtClean="0"/>
              <a:t> </a:t>
            </a:r>
            <a:r>
              <a:rPr lang="en-US" b="1" dirty="0" smtClean="0"/>
              <a:t>a creative record of growth and learning journey.</a:t>
            </a:r>
          </a:p>
          <a:p>
            <a:endParaRPr lang="en-US" b="1" dirty="0" smtClean="0"/>
          </a:p>
          <a:p>
            <a:r>
              <a:rPr lang="en-US" b="1" dirty="0" smtClean="0"/>
              <a:t>4.Helps teachers and recruiters understand the student beyond grades.</a:t>
            </a:r>
          </a:p>
          <a:p>
            <a:endParaRPr lang="en-US" b="1" dirty="0" smtClean="0"/>
          </a:p>
          <a:p>
            <a:r>
              <a:rPr lang="en-US" b="1" dirty="0" smtClean="0"/>
              <a:t>“A student portfolio is a creative way to showcase skills , </a:t>
            </a:r>
            <a:r>
              <a:rPr lang="en-US" b="1" dirty="0" err="1" smtClean="0"/>
              <a:t>acheivements</a:t>
            </a:r>
            <a:r>
              <a:rPr lang="en-US" b="1" dirty="0" smtClean="0"/>
              <a:t>  , and learning</a:t>
            </a:r>
          </a:p>
          <a:p>
            <a:r>
              <a:rPr lang="en-US" b="1" dirty="0" smtClean="0"/>
              <a:t>Journey.”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88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3048000" y="1371600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Subtitle 8"/>
          <p:cNvSpPr>
            <a:spLocks noGrp="1"/>
          </p:cNvSpPr>
          <p:nvPr>
            <p:ph type="subTitle" idx="4"/>
          </p:nvPr>
        </p:nvSpPr>
        <p:spPr>
          <a:xfrm>
            <a:off x="1524000" y="2438400"/>
            <a:ext cx="8686800" cy="2492990"/>
          </a:xfrm>
        </p:spPr>
        <p:txBody>
          <a:bodyPr/>
          <a:lstStyle/>
          <a:p>
            <a:r>
              <a:rPr lang="en-US" b="1" dirty="0" smtClean="0"/>
              <a:t>1.Students – to showcase their skills, </a:t>
            </a:r>
            <a:r>
              <a:rPr lang="en-US" b="1" dirty="0" err="1" smtClean="0"/>
              <a:t>acheivements</a:t>
            </a:r>
            <a:r>
              <a:rPr lang="en-US" b="1" dirty="0" smtClean="0"/>
              <a:t>, and goals.</a:t>
            </a:r>
          </a:p>
          <a:p>
            <a:endParaRPr lang="en-US" b="1" dirty="0" smtClean="0"/>
          </a:p>
          <a:p>
            <a:r>
              <a:rPr lang="en-US" b="1" dirty="0" smtClean="0"/>
              <a:t>2.Teachers – to evaluate student progress and guide them.</a:t>
            </a:r>
          </a:p>
          <a:p>
            <a:endParaRPr lang="en-US" b="1" dirty="0" smtClean="0"/>
          </a:p>
          <a:p>
            <a:r>
              <a:rPr lang="en-US" b="1" dirty="0" smtClean="0"/>
              <a:t>3.Recruiters/Employers – to identify talent and opportunities.</a:t>
            </a:r>
          </a:p>
          <a:p>
            <a:endParaRPr lang="en-US" b="1" dirty="0" smtClean="0"/>
          </a:p>
          <a:p>
            <a:r>
              <a:rPr lang="en-US" b="1" dirty="0" smtClean="0"/>
              <a:t>4.Peers/classmates – to collaborate and get inspiration</a:t>
            </a:r>
          </a:p>
          <a:p>
            <a:endParaRPr lang="en-US" b="1" dirty="0" smtClean="0"/>
          </a:p>
          <a:p>
            <a:r>
              <a:rPr lang="en-US" b="1" dirty="0" smtClean="0"/>
              <a:t>5.Acadamic Institutions – to access overall student growth</a:t>
            </a:r>
            <a:endParaRPr lang="en-US" b="1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8288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01000" y="5562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0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11582400" cy="4431983"/>
          </a:xfrm>
        </p:spPr>
        <p:txBody>
          <a:bodyPr/>
          <a:lstStyle/>
          <a:p>
            <a:r>
              <a:rPr lang="en-US" b="1" dirty="0" smtClean="0"/>
              <a:t>                                        TOOLS:</a:t>
            </a:r>
          </a:p>
          <a:p>
            <a:r>
              <a:rPr lang="en-US" b="1" dirty="0" smtClean="0"/>
              <a:t>                                       </a:t>
            </a:r>
          </a:p>
          <a:p>
            <a:r>
              <a:rPr lang="en-US" b="1" dirty="0" smtClean="0"/>
              <a:t>                                         1.HTML,CSS,JAVASCRIPT &amp; -&gt; for design structure</a:t>
            </a:r>
          </a:p>
          <a:p>
            <a:endParaRPr lang="en-US" b="1" dirty="0" smtClean="0"/>
          </a:p>
          <a:p>
            <a:r>
              <a:rPr lang="en-US" dirty="0" smtClean="0"/>
              <a:t>                                         </a:t>
            </a:r>
            <a:r>
              <a:rPr lang="en-US" b="1" dirty="0" smtClean="0"/>
              <a:t>2.VS Code-&gt; Coding and editing</a:t>
            </a:r>
          </a:p>
          <a:p>
            <a:r>
              <a:rPr lang="en-US" b="1" dirty="0" smtClean="0"/>
              <a:t>                                        </a:t>
            </a:r>
          </a:p>
          <a:p>
            <a:r>
              <a:rPr lang="en-US" b="1" dirty="0" smtClean="0"/>
              <a:t>                                         3.MS Power Point/Word -&gt; documentation &amp; report</a:t>
            </a:r>
          </a:p>
          <a:p>
            <a:r>
              <a:rPr lang="en-US" b="1" dirty="0" smtClean="0"/>
              <a:t>                                  </a:t>
            </a:r>
          </a:p>
          <a:p>
            <a:r>
              <a:rPr lang="en-US" b="1" dirty="0" smtClean="0"/>
              <a:t>                                        TECHNIQUES:</a:t>
            </a:r>
          </a:p>
          <a:p>
            <a:r>
              <a:rPr lang="en-US" b="1" dirty="0" smtClean="0"/>
              <a:t> </a:t>
            </a:r>
          </a:p>
          <a:p>
            <a:r>
              <a:rPr lang="en-US" b="1" dirty="0" smtClean="0"/>
              <a:t>                                        Responsive Design-&gt;works on mobile &amp; desktop</a:t>
            </a:r>
          </a:p>
          <a:p>
            <a:r>
              <a:rPr lang="en-US" b="1" dirty="0" smtClean="0"/>
              <a:t>                                        </a:t>
            </a:r>
            <a:r>
              <a:rPr lang="en-US" b="1" dirty="0" err="1" smtClean="0"/>
              <a:t>Intractive</a:t>
            </a:r>
            <a:r>
              <a:rPr lang="en-US" b="1" dirty="0" smtClean="0"/>
              <a:t>  elements-&gt;links, images, certificates</a:t>
            </a:r>
          </a:p>
          <a:p>
            <a:r>
              <a:rPr lang="en-US" b="1" dirty="0" smtClean="0"/>
              <a:t>                                        Organized structure-&gt;About, skills, projects, contact</a:t>
            </a:r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       </a:t>
            </a:r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 rot="14017566">
            <a:off x="8229600" y="5105400"/>
            <a:ext cx="561975" cy="5334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125681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76962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DESIGN AND LAYOUT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00986"/>
          </a:xfrm>
        </p:spPr>
        <p:txBody>
          <a:bodyPr/>
          <a:lstStyle/>
          <a:p>
            <a:r>
              <a:rPr lang="en-US" b="1" dirty="0" smtClean="0"/>
              <a:t>1.Clean and creative look</a:t>
            </a:r>
          </a:p>
          <a:p>
            <a:endParaRPr lang="en-US" b="1" dirty="0" smtClean="0"/>
          </a:p>
          <a:p>
            <a:r>
              <a:rPr lang="en-US" b="1" dirty="0" smtClean="0"/>
              <a:t>2.Highlights  skills, projects, and achievements</a:t>
            </a:r>
          </a:p>
          <a:p>
            <a:endParaRPr lang="en-US" b="1" dirty="0" smtClean="0"/>
          </a:p>
          <a:p>
            <a:r>
              <a:rPr lang="en-US" b="1" dirty="0" smtClean="0"/>
              <a:t>3.Uses images ,icons ,and  simple visuals</a:t>
            </a:r>
          </a:p>
          <a:p>
            <a:endParaRPr lang="en-US" b="1" dirty="0" smtClean="0"/>
          </a:p>
          <a:p>
            <a:r>
              <a:rPr lang="en-US" b="1" dirty="0" smtClean="0"/>
              <a:t>4.Easy navigation for users</a:t>
            </a:r>
          </a:p>
          <a:p>
            <a:endParaRPr lang="en-US" b="1" dirty="0" smtClean="0"/>
          </a:p>
          <a:p>
            <a:r>
              <a:rPr lang="en-US" b="1" dirty="0" smtClean="0"/>
              <a:t>5.Header-&gt;Name, title, navigation menu</a:t>
            </a:r>
          </a:p>
          <a:p>
            <a:endParaRPr lang="en-US" b="1" dirty="0" smtClean="0"/>
          </a:p>
          <a:p>
            <a:r>
              <a:rPr lang="en-US" b="1" dirty="0" smtClean="0"/>
              <a:t>6.About me-&gt; short intro + photo</a:t>
            </a:r>
          </a:p>
          <a:p>
            <a:endParaRPr lang="en-US" b="1" dirty="0" smtClean="0"/>
          </a:p>
          <a:p>
            <a:r>
              <a:rPr lang="en-US" b="1" dirty="0" smtClean="0"/>
              <a:t>7.Contact info -&gt;Email ,Phone ,socials 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10972800" cy="4154984"/>
          </a:xfrm>
        </p:spPr>
        <p:txBody>
          <a:bodyPr/>
          <a:lstStyle/>
          <a:p>
            <a:r>
              <a:rPr lang="en-US" b="1" dirty="0" smtClean="0"/>
              <a:t>1.Animated typing effect for introduction.</a:t>
            </a:r>
          </a:p>
          <a:p>
            <a:endParaRPr lang="en-US" b="1" dirty="0" smtClean="0"/>
          </a:p>
          <a:p>
            <a:r>
              <a:rPr lang="en-US" b="1" dirty="0" smtClean="0"/>
              <a:t>2.Floating glowing decorations for modern design.</a:t>
            </a:r>
          </a:p>
          <a:p>
            <a:endParaRPr lang="en-US" b="1" dirty="0" smtClean="0"/>
          </a:p>
          <a:p>
            <a:r>
              <a:rPr lang="en-US" b="1" dirty="0" smtClean="0"/>
              <a:t>3.Profile photo with animated circular border.</a:t>
            </a:r>
          </a:p>
          <a:p>
            <a:endParaRPr lang="en-US" b="1" dirty="0" smtClean="0"/>
          </a:p>
          <a:p>
            <a:r>
              <a:rPr lang="en-US" b="1" dirty="0" smtClean="0"/>
              <a:t>4.Smooth scroll navigation and </a:t>
            </a:r>
            <a:r>
              <a:rPr lang="en-US" b="1" dirty="0" err="1" smtClean="0"/>
              <a:t>nav</a:t>
            </a:r>
            <a:r>
              <a:rPr lang="en-US" b="1" dirty="0" smtClean="0"/>
              <a:t> bar.</a:t>
            </a:r>
          </a:p>
          <a:p>
            <a:endParaRPr lang="en-US" b="1" dirty="0" smtClean="0"/>
          </a:p>
          <a:p>
            <a:r>
              <a:rPr lang="en-US" b="1" dirty="0" smtClean="0"/>
              <a:t>5.Contact form(with validation).</a:t>
            </a:r>
          </a:p>
          <a:p>
            <a:endParaRPr lang="en-US" b="1" dirty="0" smtClean="0"/>
          </a:p>
          <a:p>
            <a:r>
              <a:rPr lang="en-US" b="1" dirty="0" smtClean="0"/>
              <a:t>6.Responsive design for all devices.</a:t>
            </a:r>
          </a:p>
          <a:p>
            <a:endParaRPr lang="en-US" b="1" dirty="0" smtClean="0"/>
          </a:p>
          <a:p>
            <a:r>
              <a:rPr lang="en-US" b="1" dirty="0" smtClean="0"/>
              <a:t>7.Project showcase with images/details.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481</Words>
  <Application>Microsoft Office PowerPoint</Application>
  <PresentationFormat>Custom</PresentationFormat>
  <Paragraphs>149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STUDENT PORTFOLIO</vt:lpstr>
      <vt:lpstr>PROJECT TITLE  Creative Student portfolio using FWD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                  GITHUB</vt:lpstr>
      <vt:lpstr>            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home</cp:lastModifiedBy>
  <cp:revision>46</cp:revision>
  <dcterms:created xsi:type="dcterms:W3CDTF">2024-03-29T15:07:22Z</dcterms:created>
  <dcterms:modified xsi:type="dcterms:W3CDTF">2025-08-28T07:21:02Z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