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3740-C30A-473A-A392-99F5049322BF}"/>
              </a:ext>
            </a:extLst>
          </p:cNvPr>
          <p:cNvSpPr>
            <a:spLocks noGrp="1"/>
          </p:cNvSpPr>
          <p:nvPr>
            <p:ph type="ctrTitle"/>
          </p:nvPr>
        </p:nvSpPr>
        <p:spPr>
          <a:xfrm>
            <a:off x="3896139" y="2557669"/>
            <a:ext cx="5208685" cy="1229420"/>
          </a:xfrm>
        </p:spPr>
        <p:txBody>
          <a:bodyPr/>
          <a:lstStyle/>
          <a:p>
            <a:r>
              <a:rPr lang="en-US" sz="6000" dirty="0"/>
              <a:t>BERYL HUB</a:t>
            </a:r>
            <a:endParaRPr lang="en-IN" sz="6000" dirty="0"/>
          </a:p>
        </p:txBody>
      </p:sp>
      <p:sp>
        <p:nvSpPr>
          <p:cNvPr id="3" name="Subtitle 2">
            <a:extLst>
              <a:ext uri="{FF2B5EF4-FFF2-40B4-BE49-F238E27FC236}">
                <a16:creationId xmlns:a16="http://schemas.microsoft.com/office/drawing/2014/main" id="{8349FBD0-E62E-4A1E-B096-865979493830}"/>
              </a:ext>
            </a:extLst>
          </p:cNvPr>
          <p:cNvSpPr>
            <a:spLocks noGrp="1"/>
          </p:cNvSpPr>
          <p:nvPr>
            <p:ph type="subTitle" idx="1"/>
          </p:nvPr>
        </p:nvSpPr>
        <p:spPr>
          <a:xfrm>
            <a:off x="1507067" y="4050833"/>
            <a:ext cx="7766936" cy="2270454"/>
          </a:xfrm>
        </p:spPr>
        <p:txBody>
          <a:bodyPr>
            <a:normAutofit/>
          </a:bodyPr>
          <a:lstStyle/>
          <a:p>
            <a:r>
              <a:rPr lang="en-US" dirty="0"/>
              <a:t>BY</a:t>
            </a:r>
          </a:p>
          <a:p>
            <a:r>
              <a:rPr lang="en-US" dirty="0"/>
              <a:t>B.L.MOUNIGHA</a:t>
            </a:r>
          </a:p>
          <a:p>
            <a:r>
              <a:rPr lang="en-US" dirty="0"/>
              <a:t>V.S.SWETHA</a:t>
            </a:r>
          </a:p>
          <a:p>
            <a:r>
              <a:rPr lang="en-US" dirty="0"/>
              <a:t>I </a:t>
            </a:r>
            <a:r>
              <a:rPr lang="en-US" dirty="0" err="1"/>
              <a:t>st</a:t>
            </a:r>
            <a:r>
              <a:rPr lang="en-US" dirty="0"/>
              <a:t> year, PSNACET. </a:t>
            </a:r>
          </a:p>
        </p:txBody>
      </p:sp>
    </p:spTree>
    <p:extLst>
      <p:ext uri="{BB962C8B-B14F-4D97-AF65-F5344CB8AC3E}">
        <p14:creationId xmlns:p14="http://schemas.microsoft.com/office/powerpoint/2010/main" val="25118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25D2B-BBAC-43B6-9A01-0EA70CAA3E52}"/>
              </a:ext>
            </a:extLst>
          </p:cNvPr>
          <p:cNvSpPr>
            <a:spLocks noGrp="1"/>
          </p:cNvSpPr>
          <p:nvPr>
            <p:ph type="title"/>
          </p:nvPr>
        </p:nvSpPr>
        <p:spPr>
          <a:xfrm>
            <a:off x="107490" y="145774"/>
            <a:ext cx="8596668" cy="848139"/>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38542CC-74FD-4E37-973E-F8D8BC418149}"/>
              </a:ext>
            </a:extLst>
          </p:cNvPr>
          <p:cNvSpPr>
            <a:spLocks noGrp="1"/>
          </p:cNvSpPr>
          <p:nvPr>
            <p:ph idx="1"/>
          </p:nvPr>
        </p:nvSpPr>
        <p:spPr>
          <a:xfrm>
            <a:off x="107490" y="888381"/>
            <a:ext cx="8811224" cy="6009375"/>
          </a:xfrm>
        </p:spPr>
        <p:txBody>
          <a:bodyPr>
            <a:normAutofit/>
          </a:bodyPr>
          <a:lstStyle/>
          <a:p>
            <a:r>
              <a:rPr lang="en-US" dirty="0"/>
              <a:t>Agriculture plays a critical role in the entire life of a given economy. </a:t>
            </a:r>
            <a:r>
              <a:rPr lang="en-US" b="1" dirty="0"/>
              <a:t>Agriculture is the backbone of the economic system of a given country</a:t>
            </a:r>
            <a:r>
              <a:rPr lang="en-US" dirty="0"/>
              <a:t>. In addition to providing food and raw material, agriculture also provides employment opportunities to a very large percentage of the population.</a:t>
            </a:r>
          </a:p>
          <a:p>
            <a:r>
              <a:rPr lang="en-US" dirty="0"/>
              <a:t>Horticulture is the art of cultivating plants in gardens to produce food and medicinal ingredients, or for comfort and ornamental purposes. Horticulturists are agriculturists who grow flowers, fruits and nuts, vegetables and herbs, as well as ornamental trees and lawns.</a:t>
            </a:r>
          </a:p>
          <a:p>
            <a:r>
              <a:rPr lang="en-US" dirty="0"/>
              <a:t>Types of Horticulture are Olericulture, fruticulture, Viticulture, Floriculture, Turf management, Arboriculture, Landscape horticulture, Postharvest physiology. </a:t>
            </a:r>
          </a:p>
          <a:p>
            <a:endParaRPr lang="en-US" dirty="0"/>
          </a:p>
          <a:p>
            <a:endParaRPr lang="en-US" dirty="0">
              <a:solidFill>
                <a:schemeClr val="tx1"/>
              </a:solidFill>
            </a:endParaRPr>
          </a:p>
        </p:txBody>
      </p:sp>
      <p:pic>
        <p:nvPicPr>
          <p:cNvPr id="5" name="Picture 4">
            <a:extLst>
              <a:ext uri="{FF2B5EF4-FFF2-40B4-BE49-F238E27FC236}">
                <a16:creationId xmlns:a16="http://schemas.microsoft.com/office/drawing/2014/main" id="{A9448ED0-A85D-4085-B1DD-358BD5A1861A}"/>
              </a:ext>
            </a:extLst>
          </p:cNvPr>
          <p:cNvPicPr>
            <a:picLocks noChangeAspect="1"/>
          </p:cNvPicPr>
          <p:nvPr/>
        </p:nvPicPr>
        <p:blipFill>
          <a:blip r:embed="rId2"/>
          <a:stretch>
            <a:fillRect/>
          </a:stretch>
        </p:blipFill>
        <p:spPr>
          <a:xfrm>
            <a:off x="530086" y="4625009"/>
            <a:ext cx="3365701" cy="2014819"/>
          </a:xfrm>
          <a:prstGeom prst="rect">
            <a:avLst/>
          </a:prstGeom>
        </p:spPr>
      </p:pic>
      <p:pic>
        <p:nvPicPr>
          <p:cNvPr id="7" name="Picture 6">
            <a:extLst>
              <a:ext uri="{FF2B5EF4-FFF2-40B4-BE49-F238E27FC236}">
                <a16:creationId xmlns:a16="http://schemas.microsoft.com/office/drawing/2014/main" id="{920083BF-6AF0-422F-A08A-C2BED4B3D9EB}"/>
              </a:ext>
            </a:extLst>
          </p:cNvPr>
          <p:cNvPicPr>
            <a:picLocks noChangeAspect="1"/>
          </p:cNvPicPr>
          <p:nvPr/>
        </p:nvPicPr>
        <p:blipFill>
          <a:blip r:embed="rId3"/>
          <a:stretch>
            <a:fillRect/>
          </a:stretch>
        </p:blipFill>
        <p:spPr>
          <a:xfrm>
            <a:off x="4121777" y="4334213"/>
            <a:ext cx="3365701" cy="2305615"/>
          </a:xfrm>
          <a:prstGeom prst="rect">
            <a:avLst/>
          </a:prstGeom>
        </p:spPr>
      </p:pic>
    </p:spTree>
    <p:extLst>
      <p:ext uri="{BB962C8B-B14F-4D97-AF65-F5344CB8AC3E}">
        <p14:creationId xmlns:p14="http://schemas.microsoft.com/office/powerpoint/2010/main" val="280148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57F3-C344-4DE5-9C7C-0CA0FF771B0B}"/>
              </a:ext>
            </a:extLst>
          </p:cNvPr>
          <p:cNvSpPr>
            <a:spLocks noGrp="1"/>
          </p:cNvSpPr>
          <p:nvPr>
            <p:ph type="title"/>
          </p:nvPr>
        </p:nvSpPr>
        <p:spPr>
          <a:xfrm>
            <a:off x="237510" y="2450611"/>
            <a:ext cx="4479740" cy="649357"/>
          </a:xfrm>
        </p:spPr>
        <p:txBody>
          <a:bodyPr>
            <a:normAutofit fontScale="90000"/>
          </a:bodyPr>
          <a:lstStyle/>
          <a:p>
            <a:r>
              <a:rPr lang="en-US" sz="4000" dirty="0">
                <a:solidFill>
                  <a:schemeClr val="accent2">
                    <a:lumMod val="60000"/>
                    <a:lumOff val="40000"/>
                  </a:schemeClr>
                </a:solidFill>
              </a:rPr>
              <a:t>EXISTING SYSTEM</a:t>
            </a:r>
            <a:br>
              <a:rPr lang="en-US" dirty="0">
                <a:solidFill>
                  <a:schemeClr val="accent2">
                    <a:lumMod val="60000"/>
                    <a:lumOff val="40000"/>
                  </a:schemeClr>
                </a:solidFill>
              </a:rPr>
            </a:br>
            <a:endParaRPr lang="en-IN" dirty="0"/>
          </a:p>
        </p:txBody>
      </p:sp>
      <p:sp>
        <p:nvSpPr>
          <p:cNvPr id="3" name="Content Placeholder 2">
            <a:extLst>
              <a:ext uri="{FF2B5EF4-FFF2-40B4-BE49-F238E27FC236}">
                <a16:creationId xmlns:a16="http://schemas.microsoft.com/office/drawing/2014/main" id="{7C839859-1162-4A7C-83FB-06E03B19AAA2}"/>
              </a:ext>
            </a:extLst>
          </p:cNvPr>
          <p:cNvSpPr>
            <a:spLocks noGrp="1"/>
          </p:cNvSpPr>
          <p:nvPr>
            <p:ph idx="1"/>
          </p:nvPr>
        </p:nvSpPr>
        <p:spPr>
          <a:xfrm>
            <a:off x="237510" y="3219238"/>
            <a:ext cx="9113503" cy="5224724"/>
          </a:xfrm>
        </p:spPr>
        <p:txBody>
          <a:bodyPr>
            <a:normAutofit/>
          </a:bodyPr>
          <a:lstStyle/>
          <a:p>
            <a:r>
              <a:rPr lang="en-US" sz="2400" dirty="0"/>
              <a:t>There are several agriculture app but they are not effectively used.</a:t>
            </a:r>
          </a:p>
          <a:p>
            <a:r>
              <a:rPr lang="en-US" sz="2400" dirty="0"/>
              <a:t>They are used to identify disease, market prices etc... but they do not have all necessary facilities. </a:t>
            </a:r>
          </a:p>
          <a:p>
            <a:r>
              <a:rPr lang="en-US" sz="2400" dirty="0"/>
              <a:t>They are yet to be developed.</a:t>
            </a:r>
          </a:p>
          <a:p>
            <a:r>
              <a:rPr lang="en-US" sz="2400" dirty="0"/>
              <a:t>They are not efficiently used in the field of agriculture and horticulture. </a:t>
            </a:r>
            <a:endParaRPr lang="en-IN" sz="2400" dirty="0"/>
          </a:p>
        </p:txBody>
      </p:sp>
      <p:pic>
        <p:nvPicPr>
          <p:cNvPr id="6" name="Picture 5">
            <a:extLst>
              <a:ext uri="{FF2B5EF4-FFF2-40B4-BE49-F238E27FC236}">
                <a16:creationId xmlns:a16="http://schemas.microsoft.com/office/drawing/2014/main" id="{13E79FE2-F36E-4EB5-8D1D-F28698631074}"/>
              </a:ext>
            </a:extLst>
          </p:cNvPr>
          <p:cNvPicPr>
            <a:picLocks noChangeAspect="1"/>
          </p:cNvPicPr>
          <p:nvPr/>
        </p:nvPicPr>
        <p:blipFill>
          <a:blip r:embed="rId2"/>
          <a:stretch>
            <a:fillRect/>
          </a:stretch>
        </p:blipFill>
        <p:spPr>
          <a:xfrm>
            <a:off x="683126" y="149705"/>
            <a:ext cx="1891210" cy="1150242"/>
          </a:xfrm>
          <a:prstGeom prst="rect">
            <a:avLst/>
          </a:prstGeom>
        </p:spPr>
      </p:pic>
      <p:pic>
        <p:nvPicPr>
          <p:cNvPr id="8" name="Picture 7">
            <a:extLst>
              <a:ext uri="{FF2B5EF4-FFF2-40B4-BE49-F238E27FC236}">
                <a16:creationId xmlns:a16="http://schemas.microsoft.com/office/drawing/2014/main" id="{F58268D3-9E10-4CDA-8680-77B8B18DF01E}"/>
              </a:ext>
            </a:extLst>
          </p:cNvPr>
          <p:cNvPicPr>
            <a:picLocks noChangeAspect="1"/>
          </p:cNvPicPr>
          <p:nvPr/>
        </p:nvPicPr>
        <p:blipFill>
          <a:blip r:embed="rId3"/>
          <a:stretch>
            <a:fillRect/>
          </a:stretch>
        </p:blipFill>
        <p:spPr>
          <a:xfrm>
            <a:off x="2574336" y="130227"/>
            <a:ext cx="1444487" cy="2320384"/>
          </a:xfrm>
          <a:prstGeom prst="rect">
            <a:avLst/>
          </a:prstGeom>
        </p:spPr>
      </p:pic>
      <p:pic>
        <p:nvPicPr>
          <p:cNvPr id="10" name="Picture 9">
            <a:extLst>
              <a:ext uri="{FF2B5EF4-FFF2-40B4-BE49-F238E27FC236}">
                <a16:creationId xmlns:a16="http://schemas.microsoft.com/office/drawing/2014/main" id="{6702E75C-D8C9-4077-8535-ECA1BF5A7246}"/>
              </a:ext>
            </a:extLst>
          </p:cNvPr>
          <p:cNvPicPr>
            <a:picLocks noChangeAspect="1"/>
          </p:cNvPicPr>
          <p:nvPr/>
        </p:nvPicPr>
        <p:blipFill>
          <a:blip r:embed="rId4"/>
          <a:stretch>
            <a:fillRect/>
          </a:stretch>
        </p:blipFill>
        <p:spPr>
          <a:xfrm>
            <a:off x="683126" y="1299948"/>
            <a:ext cx="1891210" cy="1150664"/>
          </a:xfrm>
          <a:prstGeom prst="rect">
            <a:avLst/>
          </a:prstGeom>
        </p:spPr>
      </p:pic>
      <p:pic>
        <p:nvPicPr>
          <p:cNvPr id="16" name="Picture 15">
            <a:extLst>
              <a:ext uri="{FF2B5EF4-FFF2-40B4-BE49-F238E27FC236}">
                <a16:creationId xmlns:a16="http://schemas.microsoft.com/office/drawing/2014/main" id="{BE68CB8A-BECB-473B-9EB5-56F06227596D}"/>
              </a:ext>
            </a:extLst>
          </p:cNvPr>
          <p:cNvPicPr>
            <a:picLocks noChangeAspect="1"/>
          </p:cNvPicPr>
          <p:nvPr/>
        </p:nvPicPr>
        <p:blipFill>
          <a:blip r:embed="rId5"/>
          <a:stretch>
            <a:fillRect/>
          </a:stretch>
        </p:blipFill>
        <p:spPr>
          <a:xfrm>
            <a:off x="4572000" y="246552"/>
            <a:ext cx="3604591" cy="2325574"/>
          </a:xfrm>
          <a:prstGeom prst="rect">
            <a:avLst/>
          </a:prstGeom>
        </p:spPr>
      </p:pic>
    </p:spTree>
    <p:extLst>
      <p:ext uri="{BB962C8B-B14F-4D97-AF65-F5344CB8AC3E}">
        <p14:creationId xmlns:p14="http://schemas.microsoft.com/office/powerpoint/2010/main" val="271207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13FB-208F-4C9F-9D51-52C59685CB17}"/>
              </a:ext>
            </a:extLst>
          </p:cNvPr>
          <p:cNvSpPr>
            <a:spLocks noGrp="1"/>
          </p:cNvSpPr>
          <p:nvPr>
            <p:ph type="title"/>
          </p:nvPr>
        </p:nvSpPr>
        <p:spPr>
          <a:xfrm>
            <a:off x="336337" y="114272"/>
            <a:ext cx="6096000" cy="702365"/>
          </a:xfrm>
        </p:spPr>
        <p:txBody>
          <a:bodyPr>
            <a:noAutofit/>
          </a:bodyPr>
          <a:lstStyle/>
          <a:p>
            <a:r>
              <a:rPr lang="en-US" sz="4000" dirty="0"/>
              <a:t>PROPOSED SYSTEM</a:t>
            </a:r>
            <a:endParaRPr lang="en-IN" sz="4000" dirty="0"/>
          </a:p>
        </p:txBody>
      </p:sp>
      <p:sp>
        <p:nvSpPr>
          <p:cNvPr id="3" name="Content Placeholder 2">
            <a:extLst>
              <a:ext uri="{FF2B5EF4-FFF2-40B4-BE49-F238E27FC236}">
                <a16:creationId xmlns:a16="http://schemas.microsoft.com/office/drawing/2014/main" id="{56FC5EEE-3241-4CE0-ABDE-A40054841912}"/>
              </a:ext>
            </a:extLst>
          </p:cNvPr>
          <p:cNvSpPr>
            <a:spLocks noGrp="1"/>
          </p:cNvSpPr>
          <p:nvPr>
            <p:ph idx="1"/>
          </p:nvPr>
        </p:nvSpPr>
        <p:spPr>
          <a:xfrm>
            <a:off x="336337" y="816638"/>
            <a:ext cx="8410098" cy="5927090"/>
          </a:xfrm>
        </p:spPr>
        <p:txBody>
          <a:bodyPr>
            <a:normAutofit lnSpcReduction="10000"/>
          </a:bodyPr>
          <a:lstStyle/>
          <a:p>
            <a:r>
              <a:rPr lang="en-US" sz="2000" dirty="0"/>
              <a:t>This app not only focus on agriculture but also on Horticulture. </a:t>
            </a:r>
          </a:p>
          <a:p>
            <a:r>
              <a:rPr lang="en-US" sz="2000" dirty="0"/>
              <a:t>Helps us to find professional for setting up of organic farming in house.</a:t>
            </a:r>
          </a:p>
          <a:p>
            <a:r>
              <a:rPr lang="en-US" sz="2000" dirty="0"/>
              <a:t>It also sell framing related material like seed, gardening tools, pots, seeds, Fertilizer, soil, pesticides and herbal related products. </a:t>
            </a:r>
          </a:p>
          <a:p>
            <a:r>
              <a:rPr lang="en-US" sz="2000" dirty="0"/>
              <a:t>Scanning system is used to identify the disease of                           the crops and plants and it gives remedies.</a:t>
            </a:r>
          </a:p>
          <a:p>
            <a:r>
              <a:rPr lang="en-US" sz="2000" dirty="0"/>
              <a:t> Plant experts can also be contacted.</a:t>
            </a:r>
          </a:p>
          <a:p>
            <a:r>
              <a:rPr lang="en-US" sz="2000" dirty="0"/>
              <a:t>Daily market price of the crops, vegetables, Fruits,                        flowers, </a:t>
            </a:r>
            <a:r>
              <a:rPr lang="en-US" sz="2000" dirty="0" err="1"/>
              <a:t>etc</a:t>
            </a:r>
            <a:r>
              <a:rPr lang="en-US" sz="2000" dirty="0"/>
              <a:t>… is also provided with market analysis.</a:t>
            </a:r>
          </a:p>
          <a:p>
            <a:r>
              <a:rPr lang="en-US" sz="2000" dirty="0"/>
              <a:t> Fertilizer and pesticides calculator, weather reports                                  is  also installed.</a:t>
            </a:r>
          </a:p>
          <a:p>
            <a:r>
              <a:rPr lang="en-US" sz="2000" dirty="0"/>
              <a:t>This apps connects the farmers and the shopkeeper directly, avoiding any intermediaries.</a:t>
            </a:r>
          </a:p>
          <a:p>
            <a:r>
              <a:rPr lang="en-US" sz="2000" dirty="0"/>
              <a:t> It also gives us the location for buying livestock. It also helps us in getting necessary materials to rear livestock.</a:t>
            </a:r>
          </a:p>
          <a:p>
            <a:endParaRPr lang="en-IN" dirty="0"/>
          </a:p>
        </p:txBody>
      </p:sp>
      <p:pic>
        <p:nvPicPr>
          <p:cNvPr id="6" name="Picture 5">
            <a:extLst>
              <a:ext uri="{FF2B5EF4-FFF2-40B4-BE49-F238E27FC236}">
                <a16:creationId xmlns:a16="http://schemas.microsoft.com/office/drawing/2014/main" id="{7410EB17-0F1B-473C-9F67-AF36F38FC834}"/>
              </a:ext>
            </a:extLst>
          </p:cNvPr>
          <p:cNvPicPr>
            <a:picLocks noChangeAspect="1"/>
          </p:cNvPicPr>
          <p:nvPr/>
        </p:nvPicPr>
        <p:blipFill>
          <a:blip r:embed="rId2"/>
          <a:stretch>
            <a:fillRect/>
          </a:stretch>
        </p:blipFill>
        <p:spPr>
          <a:xfrm>
            <a:off x="6880661" y="2610678"/>
            <a:ext cx="3217496" cy="2093289"/>
          </a:xfrm>
          <a:prstGeom prst="rect">
            <a:avLst/>
          </a:prstGeom>
        </p:spPr>
      </p:pic>
    </p:spTree>
    <p:extLst>
      <p:ext uri="{BB962C8B-B14F-4D97-AF65-F5344CB8AC3E}">
        <p14:creationId xmlns:p14="http://schemas.microsoft.com/office/powerpoint/2010/main" val="161844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9166-4027-4956-A00C-62EB2302ADA7}"/>
              </a:ext>
            </a:extLst>
          </p:cNvPr>
          <p:cNvSpPr>
            <a:spLocks noGrp="1"/>
          </p:cNvSpPr>
          <p:nvPr>
            <p:ph type="title"/>
          </p:nvPr>
        </p:nvSpPr>
        <p:spPr>
          <a:xfrm>
            <a:off x="13145562" y="5670126"/>
            <a:ext cx="2093845" cy="46464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24E9DA6-FA7E-4C8A-AA6A-2BF5FD89B56E}"/>
              </a:ext>
            </a:extLst>
          </p:cNvPr>
          <p:cNvSpPr>
            <a:spLocks noGrp="1"/>
          </p:cNvSpPr>
          <p:nvPr>
            <p:ph idx="1"/>
          </p:nvPr>
        </p:nvSpPr>
        <p:spPr>
          <a:xfrm>
            <a:off x="403499" y="244770"/>
            <a:ext cx="9368298" cy="6415337"/>
          </a:xfrm>
        </p:spPr>
        <p:txBody>
          <a:bodyPr>
            <a:noAutofit/>
          </a:bodyPr>
          <a:lstStyle/>
          <a:p>
            <a:r>
              <a:rPr lang="en-US" sz="2000" dirty="0"/>
              <a:t>It has a 3D lawn designer which helps us in designing it. </a:t>
            </a:r>
            <a:endParaRPr lang="en-IN" sz="2000" dirty="0"/>
          </a:p>
          <a:p>
            <a:r>
              <a:rPr lang="en-US" sz="2000" dirty="0"/>
              <a:t>This app divided the plant like Outdoor plants, Indoor plants, Flowering  plants, Water plants ,Decorating plants, Creepers, Climbers etc..</a:t>
            </a:r>
          </a:p>
          <a:p>
            <a:r>
              <a:rPr lang="en-US" sz="2000" dirty="0"/>
              <a:t>This also included flower shop and you can also create                                      your  own bouquet, </a:t>
            </a:r>
            <a:r>
              <a:rPr lang="en-US" sz="2000" dirty="0" err="1"/>
              <a:t>rith</a:t>
            </a:r>
            <a:r>
              <a:rPr lang="en-US" sz="2000" dirty="0"/>
              <a:t> ,wreath ,flower ornaments and                                  garlands.</a:t>
            </a:r>
          </a:p>
          <a:p>
            <a:r>
              <a:rPr lang="en-US" sz="2000" dirty="0"/>
              <a:t>This app describes each and every plants with their uses.</a:t>
            </a:r>
          </a:p>
          <a:p>
            <a:r>
              <a:rPr lang="en-US" sz="2000" dirty="0"/>
              <a:t>It also provides tip to grow plant and how to cure them if                           they are disease infected.</a:t>
            </a:r>
          </a:p>
          <a:p>
            <a:r>
              <a:rPr lang="en-US" sz="2000" dirty="0"/>
              <a:t>It also analyses the quality of the plants and the suitable                    conditions to grow it.</a:t>
            </a:r>
          </a:p>
          <a:p>
            <a:r>
              <a:rPr lang="en-US" sz="2000" dirty="0"/>
              <a:t>This app can also be used as a platform to buying and selling flowers and plants.</a:t>
            </a:r>
          </a:p>
          <a:p>
            <a:r>
              <a:rPr lang="en-US" sz="2000" dirty="0"/>
              <a:t>It also helps us to contact experts in lawn designer.</a:t>
            </a:r>
          </a:p>
          <a:p>
            <a:r>
              <a:rPr lang="en-US" sz="2000" dirty="0"/>
              <a:t>It also sells products related to decoration of garden and lawn designing.</a:t>
            </a:r>
          </a:p>
          <a:p>
            <a:r>
              <a:rPr lang="en-US" sz="2000" dirty="0"/>
              <a:t>It gives us the location of nursery near and the variety of plants in them.</a:t>
            </a:r>
          </a:p>
          <a:p>
            <a:endParaRPr lang="en-US" sz="2000" dirty="0"/>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7876CA7D-C288-4EF0-98CB-98781CDFF9B8}"/>
              </a:ext>
            </a:extLst>
          </p:cNvPr>
          <p:cNvPicPr>
            <a:picLocks noChangeAspect="1"/>
          </p:cNvPicPr>
          <p:nvPr/>
        </p:nvPicPr>
        <p:blipFill>
          <a:blip r:embed="rId2"/>
          <a:stretch>
            <a:fillRect/>
          </a:stretch>
        </p:blipFill>
        <p:spPr>
          <a:xfrm>
            <a:off x="7478973" y="1337482"/>
            <a:ext cx="3684895" cy="2593998"/>
          </a:xfrm>
          <a:prstGeom prst="rect">
            <a:avLst/>
          </a:prstGeom>
        </p:spPr>
      </p:pic>
    </p:spTree>
    <p:extLst>
      <p:ext uri="{BB962C8B-B14F-4D97-AF65-F5344CB8AC3E}">
        <p14:creationId xmlns:p14="http://schemas.microsoft.com/office/powerpoint/2010/main" val="410463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7E85-81FD-45BA-91D2-7AE7BD3243B0}"/>
              </a:ext>
            </a:extLst>
          </p:cNvPr>
          <p:cNvSpPr>
            <a:spLocks noGrp="1"/>
          </p:cNvSpPr>
          <p:nvPr>
            <p:ph type="title"/>
          </p:nvPr>
        </p:nvSpPr>
        <p:spPr>
          <a:xfrm>
            <a:off x="147247" y="140777"/>
            <a:ext cx="8596668" cy="675861"/>
          </a:xfrm>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13440E56-7AE2-4D04-9C7F-8EBD25A1B53B}"/>
              </a:ext>
            </a:extLst>
          </p:cNvPr>
          <p:cNvSpPr>
            <a:spLocks noGrp="1"/>
          </p:cNvSpPr>
          <p:nvPr>
            <p:ph idx="1"/>
          </p:nvPr>
        </p:nvSpPr>
        <p:spPr>
          <a:xfrm>
            <a:off x="147247" y="675862"/>
            <a:ext cx="9632858" cy="5857460"/>
          </a:xfrm>
        </p:spPr>
        <p:txBody>
          <a:bodyPr/>
          <a:lstStyle/>
          <a:p>
            <a:r>
              <a:rPr lang="en-US" sz="2000" dirty="0"/>
              <a:t>It benefits farmers by avoiding intermediaries. </a:t>
            </a:r>
          </a:p>
          <a:p>
            <a:r>
              <a:rPr lang="en-US" sz="2000" dirty="0"/>
              <a:t>Disease analysis, market analysis, Fertilizer and pesticides calculator plays a major role.</a:t>
            </a:r>
          </a:p>
          <a:p>
            <a:r>
              <a:rPr lang="en-US" sz="2000" dirty="0"/>
              <a:t>Helps in finding the necessary materials easily without wasting much effort or time.            </a:t>
            </a:r>
          </a:p>
          <a:p>
            <a:r>
              <a:rPr lang="en-US" sz="2000" dirty="0"/>
              <a:t>Curing ,crops and plants are made easy. </a:t>
            </a:r>
          </a:p>
          <a:p>
            <a:r>
              <a:rPr lang="en-US" sz="2000" dirty="0"/>
              <a:t> Agriculture and Horticulture can be done effectively. </a:t>
            </a:r>
          </a:p>
          <a:p>
            <a:r>
              <a:rPr lang="en-US" sz="2000" dirty="0"/>
              <a:t>Plant guide are also installed for people.</a:t>
            </a:r>
          </a:p>
          <a:p>
            <a:r>
              <a:rPr lang="en-US" sz="2000" dirty="0"/>
              <a:t>It helps Agriculturists, Horticulturists, and even people in assisting their farming.</a:t>
            </a:r>
          </a:p>
          <a:p>
            <a:pPr marL="0" indent="0">
              <a:buNone/>
            </a:pPr>
            <a:r>
              <a:rPr lang="en-US" sz="3200" dirty="0">
                <a:solidFill>
                  <a:srgbClr val="92D050"/>
                </a:solidFill>
              </a:rPr>
              <a:t>CONCLUSION</a:t>
            </a:r>
          </a:p>
          <a:p>
            <a:r>
              <a:rPr lang="en-US" sz="2000" dirty="0">
                <a:solidFill>
                  <a:schemeClr val="tx1"/>
                </a:solidFill>
              </a:rPr>
              <a:t>It acts as connection between the farmer and the shopkeeper. Farming can be done easily with the help of it.</a:t>
            </a:r>
            <a:endParaRPr lang="en-IN" sz="2000" dirty="0">
              <a:solidFill>
                <a:schemeClr val="tx1"/>
              </a:solidFill>
            </a:endParaRPr>
          </a:p>
          <a:p>
            <a:endParaRPr lang="en-IN" dirty="0"/>
          </a:p>
        </p:txBody>
      </p:sp>
    </p:spTree>
    <p:extLst>
      <p:ext uri="{BB962C8B-B14F-4D97-AF65-F5344CB8AC3E}">
        <p14:creationId xmlns:p14="http://schemas.microsoft.com/office/powerpoint/2010/main" val="28556337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578</TotalTime>
  <Words>610</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BERYL HUB</vt:lpstr>
      <vt:lpstr>INTRODUCTION</vt:lpstr>
      <vt:lpstr>EXISTING SYSTEM </vt:lpstr>
      <vt:lpstr>PROPOSED SYSTEM</vt:lpstr>
      <vt:lpstr>PowerPoint Presentation</vt:lpstr>
      <vt:lpstr>BENEFITS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GREENY VALLEY</dc:title>
  <dc:creator>MusoChan</dc:creator>
  <cp:lastModifiedBy>MusoChan</cp:lastModifiedBy>
  <cp:revision>24</cp:revision>
  <dcterms:created xsi:type="dcterms:W3CDTF">2022-03-01T04:16:48Z</dcterms:created>
  <dcterms:modified xsi:type="dcterms:W3CDTF">2022-04-14T14:38:41Z</dcterms:modified>
</cp:coreProperties>
</file>