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88524"/>
          </a:xfrm>
        </p:spPr>
        <p:txBody>
          <a:bodyPr/>
          <a:lstStyle/>
          <a:p>
            <a:pPr algn="r"/>
            <a:r>
              <a:rPr lang="en-IN" dirty="0"/>
              <a:t>    Attendance Tracking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13654"/>
            <a:ext cx="8825658" cy="1425146"/>
          </a:xfrm>
        </p:spPr>
        <p:txBody>
          <a:bodyPr>
            <a:normAutofit/>
          </a:bodyPr>
          <a:lstStyle/>
          <a:p>
            <a:r>
              <a:rPr lang="en-IN" sz="3600" cap="none" dirty="0"/>
              <a:t>          Attendance Manager App</a:t>
            </a:r>
            <a:endParaRPr lang="en-IN" sz="3600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Course: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/>
              <a:t>To make the most of the functionalities of android development and build a real time working app.</a:t>
            </a:r>
            <a:endParaRPr lang="en-IN" sz="2800" dirty="0"/>
          </a:p>
          <a:p>
            <a:pPr algn="just"/>
            <a:r>
              <a:rPr lang="en-IN" sz="2800" dirty="0"/>
              <a:t>To implement the knowledge obtained from the mobile application development course.</a:t>
            </a:r>
            <a:endParaRPr lang="en-IN" sz="2800" dirty="0"/>
          </a:p>
          <a:p>
            <a:pPr algn="just"/>
            <a:r>
              <a:rPr lang="en-IN" sz="2800" dirty="0"/>
              <a:t>To build better skill at mobile application development by exploring new dimensions within the course and experimenting with the subject.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84854"/>
            <a:ext cx="8946541" cy="38635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            Attendance Manager is a android application which can be used to track and manage the students attendance from any android devices.</a:t>
            </a:r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This is a simple android app which will keep the student life organized.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5901"/>
            <a:ext cx="8946541" cy="509246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dirty="0"/>
              <a:t>The application opens up to a page consisting of menu items in a dashboard.</a:t>
            </a:r>
            <a:endParaRPr lang="en-IN" sz="2600" dirty="0"/>
          </a:p>
          <a:p>
            <a:pPr algn="just"/>
            <a:r>
              <a:rPr lang="en-IN" sz="2600" dirty="0"/>
              <a:t>The app also shows the current time and date reminds and notify the students about the upcoming classes on that specific date and time.</a:t>
            </a:r>
            <a:endParaRPr lang="en-IN" sz="2600" dirty="0"/>
          </a:p>
          <a:p>
            <a:pPr algn="just"/>
            <a:r>
              <a:rPr lang="en-IN" sz="2600" dirty="0"/>
              <a:t>The user can add the different subjects on clicking a button which helps the students to keep track of his/her attendance in the form of pie graph.</a:t>
            </a:r>
            <a:endParaRPr lang="en-IN" sz="2600" dirty="0"/>
          </a:p>
          <a:p>
            <a:pPr algn="just"/>
            <a:r>
              <a:rPr lang="en-IN" sz="2600" dirty="0"/>
              <a:t>The app can also predict the attendance percentage by counting the no of classes attended and missed.</a:t>
            </a:r>
            <a:endParaRPr lang="en-IN" sz="2600" dirty="0"/>
          </a:p>
          <a:p>
            <a:pPr algn="just"/>
            <a:r>
              <a:rPr lang="en-IN" sz="2600" dirty="0"/>
              <a:t>The app also let the users set the minimum attendance criteria with the help of a sliding bar.</a:t>
            </a:r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achieved by: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Attendance Manager is a simple android app which uses many of the inbuilt functionalities of the android environment.</a:t>
            </a:r>
            <a:endParaRPr lang="en-IN" sz="2800" dirty="0"/>
          </a:p>
          <a:p>
            <a:pPr algn="just"/>
            <a:r>
              <a:rPr lang="en-IN" sz="2800" dirty="0"/>
              <a:t>Concepts of Intents, Recycler Views, adapters, Notification Manager, Alarm Manager, Floating Buttons, Image Buttons, Navigation Drawer and Calendar has been utilized. 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890" y="1565092"/>
            <a:ext cx="9404723" cy="1400530"/>
          </a:xfrm>
        </p:spPr>
        <p:txBody>
          <a:bodyPr/>
          <a:lstStyle/>
          <a:p>
            <a:r>
              <a:rPr lang="en-IN" sz="8000" dirty="0"/>
              <a:t>        Thank You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892378"/>
            <a:ext cx="10252547" cy="23560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</a:t>
            </a:r>
            <a:r>
              <a:rPr lang="en-IN" u="sng" dirty="0"/>
              <a:t>Project By:</a:t>
            </a:r>
            <a:endParaRPr lang="en-IN" u="sng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VIKRANT SHARMA	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1NH15CS758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7 Sem B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CSE Department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                           NHCE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2260</Words>
  <Application>WPS Presentation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</vt:lpstr>
      <vt:lpstr>    Attendance Tracking System</vt:lpstr>
      <vt:lpstr>Objective of the Course:</vt:lpstr>
      <vt:lpstr>Problem Statement:</vt:lpstr>
      <vt:lpstr>Functionality:</vt:lpstr>
      <vt:lpstr>Objectives achieved by: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GameON</dc:title>
  <dc:creator>Stephen Banz</dc:creator>
  <cp:lastModifiedBy>vikra</cp:lastModifiedBy>
  <cp:revision>20</cp:revision>
  <dcterms:created xsi:type="dcterms:W3CDTF">2018-11-02T07:58:00Z</dcterms:created>
  <dcterms:modified xsi:type="dcterms:W3CDTF">2019-01-06T15:43:46Z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