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C062A-A289-4152-A49A-B28102EE7897}" v="4" dt="2020-05-23T07:58:17.952"/>
    <p1510:client id="{1075F1B0-2D8D-4290-9F20-BB6F4A5AD2FC}" v="274" dt="2020-05-23T07:56:58.070"/>
    <p1510:client id="{2CB7A811-BF48-4FF5-B638-DF3C5273AE58}" v="2" dt="2020-05-22T18:55:10.561"/>
    <p1510:client id="{4DDA1B4F-E239-4344-911F-E6655227472D}" v="44" dt="2020-05-23T08:05:47.869"/>
    <p1510:client id="{6342DC96-5ADA-4EE1-8A08-C15E8825C118}" v="27" dt="2020-05-22T18:53:28.763"/>
    <p1510:client id="{63530F34-6873-4381-B896-A816C45C45C0}" v="261" dt="2020-05-22T19:20:20"/>
    <p1510:client id="{9A9D631C-B032-44A2-B77E-A40C08F45D60}" v="34" dt="2020-05-23T08:05:27.519"/>
    <p1510:client id="{CE59096D-C648-4E56-A830-70BD05074D25}" v="81" dt="2020-05-22T18:56:11.281"/>
    <p1510:client id="{ED5D682F-382C-4DC5-BE27-BD17EFC7F0F8}" v="1652" dt="2020-05-23T07:51:25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, Varshaa" userId="S::varshaa.shree@sap.com::16077bca-1e4c-4556-98b8-bd63c7b4348d" providerId="AD" clId="Web-{63530F34-6873-4381-B896-A816C45C45C0}"/>
    <pc:docChg chg="addSld modSld">
      <pc:chgData name="Shree, Varshaa" userId="S::varshaa.shree@sap.com::16077bca-1e4c-4556-98b8-bd63c7b4348d" providerId="AD" clId="Web-{63530F34-6873-4381-B896-A816C45C45C0}" dt="2020-05-22T19:20:34.282" v="259"/>
      <pc:docMkLst>
        <pc:docMk/>
      </pc:docMkLst>
      <pc:sldChg chg="addSp modSp new mod setBg setClrOvrMap">
        <pc:chgData name="Shree, Varshaa" userId="S::varshaa.shree@sap.com::16077bca-1e4c-4556-98b8-bd63c7b4348d" providerId="AD" clId="Web-{63530F34-6873-4381-B896-A816C45C45C0}" dt="2020-05-22T19:20:34.282" v="259"/>
        <pc:sldMkLst>
          <pc:docMk/>
          <pc:sldMk cId="3962277138" sldId="262"/>
        </pc:sldMkLst>
        <pc:spChg chg="mod">
          <ac:chgData name="Shree, Varshaa" userId="S::varshaa.shree@sap.com::16077bca-1e4c-4556-98b8-bd63c7b4348d" providerId="AD" clId="Web-{63530F34-6873-4381-B896-A816C45C45C0}" dt="2020-05-22T19:20:34.282" v="259"/>
          <ac:spMkLst>
            <pc:docMk/>
            <pc:sldMk cId="3962277138" sldId="262"/>
            <ac:spMk id="2" creationId="{EDB53797-7DB0-4CBB-A08E-09EBC21E9C09}"/>
          </ac:spMkLst>
        </pc:spChg>
        <pc:spChg chg="mod">
          <ac:chgData name="Shree, Varshaa" userId="S::varshaa.shree@sap.com::16077bca-1e4c-4556-98b8-bd63c7b4348d" providerId="AD" clId="Web-{63530F34-6873-4381-B896-A816C45C45C0}" dt="2020-05-22T19:20:34.282" v="259"/>
          <ac:spMkLst>
            <pc:docMk/>
            <pc:sldMk cId="3962277138" sldId="262"/>
            <ac:spMk id="3" creationId="{F6E65320-63B0-4490-BE22-C1D2A6364149}"/>
          </ac:spMkLst>
        </pc:spChg>
        <pc:spChg chg="add">
          <ac:chgData name="Shree, Varshaa" userId="S::varshaa.shree@sap.com::16077bca-1e4c-4556-98b8-bd63c7b4348d" providerId="AD" clId="Web-{63530F34-6873-4381-B896-A816C45C45C0}" dt="2020-05-22T19:20:34.282" v="259"/>
          <ac:spMkLst>
            <pc:docMk/>
            <pc:sldMk cId="3962277138" sldId="262"/>
            <ac:spMk id="8" creationId="{23522FE7-5A29-4EF6-B1EF-2CA55748A772}"/>
          </ac:spMkLst>
        </pc:spChg>
        <pc:spChg chg="add">
          <ac:chgData name="Shree, Varshaa" userId="S::varshaa.shree@sap.com::16077bca-1e4c-4556-98b8-bd63c7b4348d" providerId="AD" clId="Web-{63530F34-6873-4381-B896-A816C45C45C0}" dt="2020-05-22T19:20:34.282" v="259"/>
          <ac:spMkLst>
            <pc:docMk/>
            <pc:sldMk cId="3962277138" sldId="262"/>
            <ac:spMk id="16" creationId="{B5F9E98A-4FF4-43D6-9C48-6DF0E7F2D272}"/>
          </ac:spMkLst>
        </pc:spChg>
        <pc:spChg chg="add">
          <ac:chgData name="Shree, Varshaa" userId="S::varshaa.shree@sap.com::16077bca-1e4c-4556-98b8-bd63c7b4348d" providerId="AD" clId="Web-{63530F34-6873-4381-B896-A816C45C45C0}" dt="2020-05-22T19:20:34.282" v="259"/>
          <ac:spMkLst>
            <pc:docMk/>
            <pc:sldMk cId="3962277138" sldId="262"/>
            <ac:spMk id="18" creationId="{D207A636-DC99-4588-80C4-9E069B97C3FD}"/>
          </ac:spMkLst>
        </pc:spChg>
        <pc:picChg chg="add">
          <ac:chgData name="Shree, Varshaa" userId="S::varshaa.shree@sap.com::16077bca-1e4c-4556-98b8-bd63c7b4348d" providerId="AD" clId="Web-{63530F34-6873-4381-B896-A816C45C45C0}" dt="2020-05-22T19:20:34.282" v="259"/>
          <ac:picMkLst>
            <pc:docMk/>
            <pc:sldMk cId="3962277138" sldId="262"/>
            <ac:picMk id="10" creationId="{C2192E09-EBC7-416C-B887-DFF915D7F43D}"/>
          </ac:picMkLst>
        </pc:picChg>
        <pc:picChg chg="add">
          <ac:chgData name="Shree, Varshaa" userId="S::varshaa.shree@sap.com::16077bca-1e4c-4556-98b8-bd63c7b4348d" providerId="AD" clId="Web-{63530F34-6873-4381-B896-A816C45C45C0}" dt="2020-05-22T19:20:34.282" v="259"/>
          <ac:picMkLst>
            <pc:docMk/>
            <pc:sldMk cId="3962277138" sldId="262"/>
            <ac:picMk id="22" creationId="{D4ED6A5F-3B06-48C5-850F-8045C4DF69AE}"/>
          </ac:picMkLst>
        </pc:picChg>
        <pc:cxnChg chg="add">
          <ac:chgData name="Shree, Varshaa" userId="S::varshaa.shree@sap.com::16077bca-1e4c-4556-98b8-bd63c7b4348d" providerId="AD" clId="Web-{63530F34-6873-4381-B896-A816C45C45C0}" dt="2020-05-22T19:20:34.282" v="259"/>
          <ac:cxnSpMkLst>
            <pc:docMk/>
            <pc:sldMk cId="3962277138" sldId="262"/>
            <ac:cxnSpMk id="12" creationId="{2924498D-E084-44BE-A196-CFCE35564350}"/>
          </ac:cxnSpMkLst>
        </pc:cxnChg>
        <pc:cxnChg chg="add">
          <ac:chgData name="Shree, Varshaa" userId="S::varshaa.shree@sap.com::16077bca-1e4c-4556-98b8-bd63c7b4348d" providerId="AD" clId="Web-{63530F34-6873-4381-B896-A816C45C45C0}" dt="2020-05-22T19:20:34.282" v="259"/>
          <ac:cxnSpMkLst>
            <pc:docMk/>
            <pc:sldMk cId="3962277138" sldId="262"/>
            <ac:cxnSpMk id="14" creationId="{3BBC7667-C352-4842-9AFD-E5C16AD002F4}"/>
          </ac:cxnSpMkLst>
        </pc:cxnChg>
        <pc:cxnChg chg="add">
          <ac:chgData name="Shree, Varshaa" userId="S::varshaa.shree@sap.com::16077bca-1e4c-4556-98b8-bd63c7b4348d" providerId="AD" clId="Web-{63530F34-6873-4381-B896-A816C45C45C0}" dt="2020-05-22T19:20:34.282" v="259"/>
          <ac:cxnSpMkLst>
            <pc:docMk/>
            <pc:sldMk cId="3962277138" sldId="262"/>
            <ac:cxnSpMk id="20" creationId="{0F2BAA51-3181-4303-929A-FCD9C33F8900}"/>
          </ac:cxnSpMkLst>
        </pc:cxnChg>
        <pc:cxnChg chg="add">
          <ac:chgData name="Shree, Varshaa" userId="S::varshaa.shree@sap.com::16077bca-1e4c-4556-98b8-bd63c7b4348d" providerId="AD" clId="Web-{63530F34-6873-4381-B896-A816C45C45C0}" dt="2020-05-22T19:20:34.282" v="259"/>
          <ac:cxnSpMkLst>
            <pc:docMk/>
            <pc:sldMk cId="3962277138" sldId="262"/>
            <ac:cxnSpMk id="24" creationId="{C9A60B9D-8DAC-4DA9-88DE-9911621A2B96}"/>
          </ac:cxnSpMkLst>
        </pc:cxnChg>
      </pc:sldChg>
    </pc:docChg>
  </pc:docChgLst>
  <pc:docChgLst>
    <pc:chgData name="Shree, Varshaa" userId="S::varshaa.shree@sap.com::16077bca-1e4c-4556-98b8-bd63c7b4348d" providerId="AD" clId="Web-{2CB7A811-BF48-4FF5-B638-DF3C5273AE58}"/>
    <pc:docChg chg="modSld">
      <pc:chgData name="Shree, Varshaa" userId="S::varshaa.shree@sap.com::16077bca-1e4c-4556-98b8-bd63c7b4348d" providerId="AD" clId="Web-{2CB7A811-BF48-4FF5-B638-DF3C5273AE58}" dt="2020-05-22T18:55:31.234" v="2"/>
      <pc:docMkLst>
        <pc:docMk/>
      </pc:docMkLst>
      <pc:sldChg chg="addSp modSp mod setBg setClrOvrMap">
        <pc:chgData name="Shree, Varshaa" userId="S::varshaa.shree@sap.com::16077bca-1e4c-4556-98b8-bd63c7b4348d" providerId="AD" clId="Web-{2CB7A811-BF48-4FF5-B638-DF3C5273AE58}" dt="2020-05-22T18:55:31.234" v="2"/>
        <pc:sldMkLst>
          <pc:docMk/>
          <pc:sldMk cId="1504316354" sldId="258"/>
        </pc:sldMkLst>
        <pc:spChg chg="mod">
          <ac:chgData name="Shree, Varshaa" userId="S::varshaa.shree@sap.com::16077bca-1e4c-4556-98b8-bd63c7b4348d" providerId="AD" clId="Web-{2CB7A811-BF48-4FF5-B638-DF3C5273AE58}" dt="2020-05-22T18:55:31.234" v="2"/>
          <ac:spMkLst>
            <pc:docMk/>
            <pc:sldMk cId="1504316354" sldId="258"/>
            <ac:spMk id="2" creationId="{210FB091-EC89-4733-8210-63870003D901}"/>
          </ac:spMkLst>
        </pc:spChg>
        <pc:spChg chg="mod">
          <ac:chgData name="Shree, Varshaa" userId="S::varshaa.shree@sap.com::16077bca-1e4c-4556-98b8-bd63c7b4348d" providerId="AD" clId="Web-{2CB7A811-BF48-4FF5-B638-DF3C5273AE58}" dt="2020-05-22T18:55:31.234" v="2"/>
          <ac:spMkLst>
            <pc:docMk/>
            <pc:sldMk cId="1504316354" sldId="258"/>
            <ac:spMk id="4" creationId="{BF0DEF80-8102-4C6C-8883-1D80565A83D4}"/>
          </ac:spMkLst>
        </pc:spChg>
        <pc:spChg chg="add">
          <ac:chgData name="Shree, Varshaa" userId="S::varshaa.shree@sap.com::16077bca-1e4c-4556-98b8-bd63c7b4348d" providerId="AD" clId="Web-{2CB7A811-BF48-4FF5-B638-DF3C5273AE58}" dt="2020-05-22T18:55:31.234" v="2"/>
          <ac:spMkLst>
            <pc:docMk/>
            <pc:sldMk cId="1504316354" sldId="258"/>
            <ac:spMk id="9" creationId="{B5F9E98A-4FF4-43D6-9C48-6DF0E7F2D272}"/>
          </ac:spMkLst>
        </pc:spChg>
        <pc:spChg chg="add">
          <ac:chgData name="Shree, Varshaa" userId="S::varshaa.shree@sap.com::16077bca-1e4c-4556-98b8-bd63c7b4348d" providerId="AD" clId="Web-{2CB7A811-BF48-4FF5-B638-DF3C5273AE58}" dt="2020-05-22T18:55:31.234" v="2"/>
          <ac:spMkLst>
            <pc:docMk/>
            <pc:sldMk cId="1504316354" sldId="258"/>
            <ac:spMk id="11" creationId="{D207A636-DC99-4588-80C4-9E069B97C3FD}"/>
          </ac:spMkLst>
        </pc:spChg>
        <pc:picChg chg="add">
          <ac:chgData name="Shree, Varshaa" userId="S::varshaa.shree@sap.com::16077bca-1e4c-4556-98b8-bd63c7b4348d" providerId="AD" clId="Web-{2CB7A811-BF48-4FF5-B638-DF3C5273AE58}" dt="2020-05-22T18:55:31.234" v="2"/>
          <ac:picMkLst>
            <pc:docMk/>
            <pc:sldMk cId="1504316354" sldId="258"/>
            <ac:picMk id="15" creationId="{D4ED6A5F-3B06-48C5-850F-8045C4DF69AE}"/>
          </ac:picMkLst>
        </pc:picChg>
        <pc:cxnChg chg="add">
          <ac:chgData name="Shree, Varshaa" userId="S::varshaa.shree@sap.com::16077bca-1e4c-4556-98b8-bd63c7b4348d" providerId="AD" clId="Web-{2CB7A811-BF48-4FF5-B638-DF3C5273AE58}" dt="2020-05-22T18:55:31.234" v="2"/>
          <ac:cxnSpMkLst>
            <pc:docMk/>
            <pc:sldMk cId="1504316354" sldId="258"/>
            <ac:cxnSpMk id="13" creationId="{0F2BAA51-3181-4303-929A-FCD9C33F8900}"/>
          </ac:cxnSpMkLst>
        </pc:cxnChg>
        <pc:cxnChg chg="add">
          <ac:chgData name="Shree, Varshaa" userId="S::varshaa.shree@sap.com::16077bca-1e4c-4556-98b8-bd63c7b4348d" providerId="AD" clId="Web-{2CB7A811-BF48-4FF5-B638-DF3C5273AE58}" dt="2020-05-22T18:55:31.234" v="2"/>
          <ac:cxnSpMkLst>
            <pc:docMk/>
            <pc:sldMk cId="1504316354" sldId="258"/>
            <ac:cxnSpMk id="17" creationId="{C9A60B9D-8DAC-4DA9-88DE-9911621A2B96}"/>
          </ac:cxnSpMkLst>
        </pc:cxnChg>
      </pc:sldChg>
      <pc:sldChg chg="addSp modSp mod setBg">
        <pc:chgData name="Shree, Varshaa" userId="S::varshaa.shree@sap.com::16077bca-1e4c-4556-98b8-bd63c7b4348d" providerId="AD" clId="Web-{2CB7A811-BF48-4FF5-B638-DF3C5273AE58}" dt="2020-05-22T18:55:11.874" v="1"/>
        <pc:sldMkLst>
          <pc:docMk/>
          <pc:sldMk cId="984052048" sldId="261"/>
        </pc:sldMkLst>
        <pc:picChg chg="add mod">
          <ac:chgData name="Shree, Varshaa" userId="S::varshaa.shree@sap.com::16077bca-1e4c-4556-98b8-bd63c7b4348d" providerId="AD" clId="Web-{2CB7A811-BF48-4FF5-B638-DF3C5273AE58}" dt="2020-05-22T18:55:11.874" v="1"/>
          <ac:picMkLst>
            <pc:docMk/>
            <pc:sldMk cId="984052048" sldId="261"/>
            <ac:picMk id="2" creationId="{980EFD06-E0A5-4567-8400-4A957E421AAF}"/>
          </ac:picMkLst>
        </pc:picChg>
      </pc:sldChg>
    </pc:docChg>
  </pc:docChgLst>
  <pc:docChgLst>
    <pc:chgData name="Shree, Varshaa" userId="S::varshaa.shree@sap.com::16077bca-1e4c-4556-98b8-bd63c7b4348d" providerId="AD" clId="Web-{6342DC96-5ADA-4EE1-8A08-C15E8825C118}"/>
    <pc:docChg chg="addSld modSld">
      <pc:chgData name="Shree, Varshaa" userId="S::varshaa.shree@sap.com::16077bca-1e4c-4556-98b8-bd63c7b4348d" providerId="AD" clId="Web-{6342DC96-5ADA-4EE1-8A08-C15E8825C118}" dt="2020-05-22T18:53:28.763" v="29"/>
      <pc:docMkLst>
        <pc:docMk/>
      </pc:docMkLst>
      <pc:sldChg chg="addSp delSp modSp new mod setBg">
        <pc:chgData name="Shree, Varshaa" userId="S::varshaa.shree@sap.com::16077bca-1e4c-4556-98b8-bd63c7b4348d" providerId="AD" clId="Web-{6342DC96-5ADA-4EE1-8A08-C15E8825C118}" dt="2020-05-22T18:53:13.278" v="28"/>
        <pc:sldMkLst>
          <pc:docMk/>
          <pc:sldMk cId="2478253197" sldId="260"/>
        </pc:sldMkLst>
        <pc:spChg chg="mod">
          <ac:chgData name="Shree, Varshaa" userId="S::varshaa.shree@sap.com::16077bca-1e4c-4556-98b8-bd63c7b4348d" providerId="AD" clId="Web-{6342DC96-5ADA-4EE1-8A08-C15E8825C118}" dt="2020-05-22T18:53:13.278" v="28"/>
          <ac:spMkLst>
            <pc:docMk/>
            <pc:sldMk cId="2478253197" sldId="260"/>
            <ac:spMk id="2" creationId="{2ADA7419-8383-4FCA-A6B4-698ECE109C2F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3:02.089" v="25"/>
          <ac:spMkLst>
            <pc:docMk/>
            <pc:sldMk cId="2478253197" sldId="260"/>
            <ac:spMk id="5" creationId="{1CE580D1-F917-4567-AFB4-99AA9B52ADF0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2:44.525" v="19"/>
          <ac:spMkLst>
            <pc:docMk/>
            <pc:sldMk cId="2478253197" sldId="260"/>
            <ac:spMk id="8" creationId="{0CABCAE3-64FC-4149-819F-2C1812824154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3:02.089" v="25"/>
          <ac:spMkLst>
            <pc:docMk/>
            <pc:sldMk cId="2478253197" sldId="260"/>
            <ac:spMk id="11" creationId="{EC17D08F-2133-44A9-B28C-CB29928FA8D9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3:02.089" v="25"/>
          <ac:spMkLst>
            <pc:docMk/>
            <pc:sldMk cId="2478253197" sldId="260"/>
            <ac:spMk id="13" creationId="{0CC36881-E309-4C41-8B5B-203AADC15FF6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2:44.525" v="19"/>
          <ac:spMkLst>
            <pc:docMk/>
            <pc:sldMk cId="2478253197" sldId="260"/>
            <ac:spMk id="16" creationId="{2FA7AD0A-1871-4DF8-9235-F49D0513B9C1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2:44.525" v="19"/>
          <ac:spMkLst>
            <pc:docMk/>
            <pc:sldMk cId="2478253197" sldId="260"/>
            <ac:spMk id="18" creationId="{36B04CFB-FAE5-47DD-9B3E-4E9BA7A89CC1}"/>
          </ac:spMkLst>
        </pc:spChg>
        <pc:spChg chg="add">
          <ac:chgData name="Shree, Varshaa" userId="S::varshaa.shree@sap.com::16077bca-1e4c-4556-98b8-bd63c7b4348d" providerId="AD" clId="Web-{6342DC96-5ADA-4EE1-8A08-C15E8825C118}" dt="2020-05-22T18:53:13.278" v="28"/>
          <ac:spMkLst>
            <pc:docMk/>
            <pc:sldMk cId="2478253197" sldId="260"/>
            <ac:spMk id="23" creationId="{59FF23D1-A126-4206-AE25-7E8A1CD4A21C}"/>
          </ac:spMkLst>
        </pc:spChg>
        <pc:spChg chg="add">
          <ac:chgData name="Shree, Varshaa" userId="S::varshaa.shree@sap.com::16077bca-1e4c-4556-98b8-bd63c7b4348d" providerId="AD" clId="Web-{6342DC96-5ADA-4EE1-8A08-C15E8825C118}" dt="2020-05-22T18:53:13.278" v="28"/>
          <ac:spMkLst>
            <pc:docMk/>
            <pc:sldMk cId="2478253197" sldId="260"/>
            <ac:spMk id="24" creationId="{FF8E72E5-3B8D-4C82-AB5D-3AC09D63F7D3}"/>
          </ac:spMkLst>
        </pc:spChg>
        <pc:spChg chg="add del">
          <ac:chgData name="Shree, Varshaa" userId="S::varshaa.shree@sap.com::16077bca-1e4c-4556-98b8-bd63c7b4348d" providerId="AD" clId="Web-{6342DC96-5ADA-4EE1-8A08-C15E8825C118}" dt="2020-05-22T18:52:44.525" v="19"/>
          <ac:spMkLst>
            <pc:docMk/>
            <pc:sldMk cId="2478253197" sldId="260"/>
            <ac:spMk id="26" creationId="{622F7FD7-8884-4FD5-95AB-0B5C6033ADF7}"/>
          </ac:spMkLst>
        </pc:spChg>
        <pc:grpChg chg="add del">
          <ac:chgData name="Shree, Varshaa" userId="S::varshaa.shree@sap.com::16077bca-1e4c-4556-98b8-bd63c7b4348d" providerId="AD" clId="Web-{6342DC96-5ADA-4EE1-8A08-C15E8825C118}" dt="2020-05-22T18:53:02.089" v="25"/>
          <ac:grpSpMkLst>
            <pc:docMk/>
            <pc:sldMk cId="2478253197" sldId="260"/>
            <ac:grpSpMk id="17" creationId="{AED92372-F778-4E96-9E90-4E63BAF3CAD3}"/>
          </ac:grpSpMkLst>
        </pc:grpChg>
        <pc:grpChg chg="add del">
          <ac:chgData name="Shree, Varshaa" userId="S::varshaa.shree@sap.com::16077bca-1e4c-4556-98b8-bd63c7b4348d" providerId="AD" clId="Web-{6342DC96-5ADA-4EE1-8A08-C15E8825C118}" dt="2020-05-22T18:52:44.525" v="19"/>
          <ac:grpSpMkLst>
            <pc:docMk/>
            <pc:sldMk cId="2478253197" sldId="260"/>
            <ac:grpSpMk id="22" creationId="{E8ACF89C-CFC3-4D68-B3C4-2BEFB7BBE5F7}"/>
          </ac:grpSpMkLst>
        </pc:grpChg>
        <pc:grpChg chg="add">
          <ac:chgData name="Shree, Varshaa" userId="S::varshaa.shree@sap.com::16077bca-1e4c-4556-98b8-bd63c7b4348d" providerId="AD" clId="Web-{6342DC96-5ADA-4EE1-8A08-C15E8825C118}" dt="2020-05-22T18:53:13.278" v="28"/>
          <ac:grpSpMkLst>
            <pc:docMk/>
            <pc:sldMk cId="2478253197" sldId="260"/>
            <ac:grpSpMk id="25" creationId="{D96F1661-D9D8-4E47-B38F-41BA5A94BEB0}"/>
          </ac:grpSpMkLst>
        </pc:grpChg>
        <pc:picChg chg="add mod">
          <ac:chgData name="Shree, Varshaa" userId="S::varshaa.shree@sap.com::16077bca-1e4c-4556-98b8-bd63c7b4348d" providerId="AD" clId="Web-{6342DC96-5ADA-4EE1-8A08-C15E8825C118}" dt="2020-05-22T18:53:13.278" v="28"/>
          <ac:picMkLst>
            <pc:docMk/>
            <pc:sldMk cId="2478253197" sldId="260"/>
            <ac:picMk id="3" creationId="{707C82A1-58E2-4B40-BB88-B273C4E96F6E}"/>
          </ac:picMkLst>
        </pc:picChg>
        <pc:picChg chg="add del">
          <ac:chgData name="Shree, Varshaa" userId="S::varshaa.shree@sap.com::16077bca-1e4c-4556-98b8-bd63c7b4348d" providerId="AD" clId="Web-{6342DC96-5ADA-4EE1-8A08-C15E8825C118}" dt="2020-05-22T18:53:02.089" v="25"/>
          <ac:picMkLst>
            <pc:docMk/>
            <pc:sldMk cId="2478253197" sldId="260"/>
            <ac:picMk id="6" creationId="{1F5620B8-A2D8-4568-B566-F0453A0D9167}"/>
          </ac:picMkLst>
        </pc:picChg>
        <pc:picChg chg="add del">
          <ac:chgData name="Shree, Varshaa" userId="S::varshaa.shree@sap.com::16077bca-1e4c-4556-98b8-bd63c7b4348d" providerId="AD" clId="Web-{6342DC96-5ADA-4EE1-8A08-C15E8825C118}" dt="2020-05-22T18:52:44.525" v="19"/>
          <ac:picMkLst>
            <pc:docMk/>
            <pc:sldMk cId="2478253197" sldId="260"/>
            <ac:picMk id="10" creationId="{012FDCFE-9AD2-4D8A-8CBF-B3AA37EBF6DD}"/>
          </ac:picMkLst>
        </pc:picChg>
        <pc:picChg chg="add del">
          <ac:chgData name="Shree, Varshaa" userId="S::varshaa.shree@sap.com::16077bca-1e4c-4556-98b8-bd63c7b4348d" providerId="AD" clId="Web-{6342DC96-5ADA-4EE1-8A08-C15E8825C118}" dt="2020-05-22T18:53:02.089" v="25"/>
          <ac:picMkLst>
            <pc:docMk/>
            <pc:sldMk cId="2478253197" sldId="260"/>
            <ac:picMk id="19" creationId="{4B61EBEC-D0CA-456C-98A6-EDA1AC9FB0D6}"/>
          </ac:picMkLst>
        </pc:picChg>
        <pc:picChg chg="add del">
          <ac:chgData name="Shree, Varshaa" userId="S::varshaa.shree@sap.com::16077bca-1e4c-4556-98b8-bd63c7b4348d" providerId="AD" clId="Web-{6342DC96-5ADA-4EE1-8A08-C15E8825C118}" dt="2020-05-22T18:52:44.525" v="19"/>
          <ac:picMkLst>
            <pc:docMk/>
            <pc:sldMk cId="2478253197" sldId="260"/>
            <ac:picMk id="28" creationId="{16EFE474-4FE0-4E8F-8F09-5ED2C9E76A84}"/>
          </ac:picMkLst>
        </pc:picChg>
        <pc:picChg chg="add">
          <ac:chgData name="Shree, Varshaa" userId="S::varshaa.shree@sap.com::16077bca-1e4c-4556-98b8-bd63c7b4348d" providerId="AD" clId="Web-{6342DC96-5ADA-4EE1-8A08-C15E8825C118}" dt="2020-05-22T18:53:13.278" v="28"/>
          <ac:picMkLst>
            <pc:docMk/>
            <pc:sldMk cId="2478253197" sldId="260"/>
            <ac:picMk id="31" creationId="{2CECEE6F-B7C4-4D00-A6D9-84B3195A496F}"/>
          </ac:picMkLst>
        </pc:picChg>
        <pc:cxnChg chg="add del">
          <ac:chgData name="Shree, Varshaa" userId="S::varshaa.shree@sap.com::16077bca-1e4c-4556-98b8-bd63c7b4348d" providerId="AD" clId="Web-{6342DC96-5ADA-4EE1-8A08-C15E8825C118}" dt="2020-05-22T18:53:02.089" v="25"/>
          <ac:cxnSpMkLst>
            <pc:docMk/>
            <pc:sldMk cId="2478253197" sldId="260"/>
            <ac:cxnSpMk id="7" creationId="{1C7D2BA4-4B7A-4596-8BCC-5CF715423894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3:02.089" v="25"/>
          <ac:cxnSpMkLst>
            <pc:docMk/>
            <pc:sldMk cId="2478253197" sldId="260"/>
            <ac:cxnSpMk id="9" creationId="{4977F1E1-2B6F-4BB6-899F-67D8764D83C5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2:44.525" v="19"/>
          <ac:cxnSpMkLst>
            <pc:docMk/>
            <pc:sldMk cId="2478253197" sldId="260"/>
            <ac:cxnSpMk id="12" creationId="{FBD463FC-4CA8-4FF4-85A3-AF9F4B98D210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2:44.525" v="19"/>
          <ac:cxnSpMkLst>
            <pc:docMk/>
            <pc:sldMk cId="2478253197" sldId="260"/>
            <ac:cxnSpMk id="14" creationId="{BECF35C3-8B44-4F4B-BD25-4C01823DB22A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3:02.089" v="25"/>
          <ac:cxnSpMkLst>
            <pc:docMk/>
            <pc:sldMk cId="2478253197" sldId="260"/>
            <ac:cxnSpMk id="15" creationId="{84F2C6A8-7D46-49EA-860B-0F0B0208436C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2:44.525" v="19"/>
          <ac:cxnSpMkLst>
            <pc:docMk/>
            <pc:sldMk cId="2478253197" sldId="260"/>
            <ac:cxnSpMk id="20" creationId="{EE68D41B-9286-479F-9AB7-678C8E348D71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3:02.089" v="25"/>
          <ac:cxnSpMkLst>
            <pc:docMk/>
            <pc:sldMk cId="2478253197" sldId="260"/>
            <ac:cxnSpMk id="21" creationId="{718A71EB-D327-4458-85FB-26336B2BA01B}"/>
          </ac:cxnSpMkLst>
        </pc:cxnChg>
        <pc:cxnChg chg="add del">
          <ac:chgData name="Shree, Varshaa" userId="S::varshaa.shree@sap.com::16077bca-1e4c-4556-98b8-bd63c7b4348d" providerId="AD" clId="Web-{6342DC96-5ADA-4EE1-8A08-C15E8825C118}" dt="2020-05-22T18:52:44.525" v="19"/>
          <ac:cxnSpMkLst>
            <pc:docMk/>
            <pc:sldMk cId="2478253197" sldId="260"/>
            <ac:cxnSpMk id="30" creationId="{CF8B8C81-54DC-4AF5-B682-3A2C70A6B55C}"/>
          </ac:cxnSpMkLst>
        </pc:cxnChg>
        <pc:cxnChg chg="add">
          <ac:chgData name="Shree, Varshaa" userId="S::varshaa.shree@sap.com::16077bca-1e4c-4556-98b8-bd63c7b4348d" providerId="AD" clId="Web-{6342DC96-5ADA-4EE1-8A08-C15E8825C118}" dt="2020-05-22T18:53:13.278" v="28"/>
          <ac:cxnSpMkLst>
            <pc:docMk/>
            <pc:sldMk cId="2478253197" sldId="260"/>
            <ac:cxnSpMk id="32" creationId="{0F7705A9-0B7F-4206-B192-9CB275DB6953}"/>
          </ac:cxnSpMkLst>
        </pc:cxnChg>
      </pc:sldChg>
      <pc:sldChg chg="new">
        <pc:chgData name="Shree, Varshaa" userId="S::varshaa.shree@sap.com::16077bca-1e4c-4556-98b8-bd63c7b4348d" providerId="AD" clId="Web-{6342DC96-5ADA-4EE1-8A08-C15E8825C118}" dt="2020-05-22T18:53:28.763" v="29"/>
        <pc:sldMkLst>
          <pc:docMk/>
          <pc:sldMk cId="984052048" sldId="261"/>
        </pc:sldMkLst>
      </pc:sldChg>
    </pc:docChg>
  </pc:docChgLst>
  <pc:docChgLst>
    <pc:chgData name="Jain, Rajat" userId="S::rajat.jain02@sap.com::802832dc-cfc7-4714-9ea8-04d40df3d360" providerId="AD" clId="Web-{4DDA1B4F-E239-4344-911F-E6655227472D}"/>
    <pc:docChg chg="modSld">
      <pc:chgData name="Jain, Rajat" userId="S::rajat.jain02@sap.com::802832dc-cfc7-4714-9ea8-04d40df3d360" providerId="AD" clId="Web-{4DDA1B4F-E239-4344-911F-E6655227472D}" dt="2020-05-23T08:05:47.869" v="42" actId="20577"/>
      <pc:docMkLst>
        <pc:docMk/>
      </pc:docMkLst>
      <pc:sldChg chg="modSp">
        <pc:chgData name="Jain, Rajat" userId="S::rajat.jain02@sap.com::802832dc-cfc7-4714-9ea8-04d40df3d360" providerId="AD" clId="Web-{4DDA1B4F-E239-4344-911F-E6655227472D}" dt="2020-05-23T08:04:20.273" v="18" actId="20577"/>
        <pc:sldMkLst>
          <pc:docMk/>
          <pc:sldMk cId="3962277138" sldId="262"/>
        </pc:sldMkLst>
        <pc:spChg chg="mod">
          <ac:chgData name="Jain, Rajat" userId="S::rajat.jain02@sap.com::802832dc-cfc7-4714-9ea8-04d40df3d360" providerId="AD" clId="Web-{4DDA1B4F-E239-4344-911F-E6655227472D}" dt="2020-05-23T08:04:20.273" v="18" actId="20577"/>
          <ac:spMkLst>
            <pc:docMk/>
            <pc:sldMk cId="3962277138" sldId="262"/>
            <ac:spMk id="3" creationId="{F6E65320-63B0-4490-BE22-C1D2A6364149}"/>
          </ac:spMkLst>
        </pc:spChg>
      </pc:sldChg>
      <pc:sldChg chg="addSp delSp modSp mod setBg setClrOvrMap">
        <pc:chgData name="Jain, Rajat" userId="S::rajat.jain02@sap.com::802832dc-cfc7-4714-9ea8-04d40df3d360" providerId="AD" clId="Web-{4DDA1B4F-E239-4344-911F-E6655227472D}" dt="2020-05-23T08:05:47.869" v="41" actId="20577"/>
        <pc:sldMkLst>
          <pc:docMk/>
          <pc:sldMk cId="3839530213" sldId="263"/>
        </pc:sldMkLst>
        <pc:spChg chg="mod">
          <ac:chgData name="Jain, Rajat" userId="S::rajat.jain02@sap.com::802832dc-cfc7-4714-9ea8-04d40df3d360" providerId="AD" clId="Web-{4DDA1B4F-E239-4344-911F-E6655227472D}" dt="2020-05-23T08:05:27.416" v="32"/>
          <ac:spMkLst>
            <pc:docMk/>
            <pc:sldMk cId="3839530213" sldId="263"/>
            <ac:spMk id="2" creationId="{4D838BB6-9F6D-40C5-9AB0-08CB7F799935}"/>
          </ac:spMkLst>
        </pc:spChg>
        <pc:spChg chg="mod">
          <ac:chgData name="Jain, Rajat" userId="S::rajat.jain02@sap.com::802832dc-cfc7-4714-9ea8-04d40df3d360" providerId="AD" clId="Web-{4DDA1B4F-E239-4344-911F-E6655227472D}" dt="2020-05-23T08:05:47.869" v="41" actId="20577"/>
          <ac:spMkLst>
            <pc:docMk/>
            <pc:sldMk cId="3839530213" sldId="263"/>
            <ac:spMk id="3" creationId="{3BCF914F-3DD4-4EF6-BD07-C12CAEB84BC6}"/>
          </ac:spMkLst>
        </pc:spChg>
        <pc:spChg chg="add del">
          <ac:chgData name="Jain, Rajat" userId="S::rajat.jain02@sap.com::802832dc-cfc7-4714-9ea8-04d40df3d360" providerId="AD" clId="Web-{4DDA1B4F-E239-4344-911F-E6655227472D}" dt="2020-05-23T08:05:27.416" v="32"/>
          <ac:spMkLst>
            <pc:docMk/>
            <pc:sldMk cId="3839530213" sldId="263"/>
            <ac:spMk id="5" creationId="{29C51009-A09A-4689-8E6C-F8FC99E6A840}"/>
          </ac:spMkLst>
        </pc:spChg>
        <pc:spChg chg="add del">
          <ac:chgData name="Jain, Rajat" userId="S::rajat.jain02@sap.com::802832dc-cfc7-4714-9ea8-04d40df3d360" providerId="AD" clId="Web-{4DDA1B4F-E239-4344-911F-E6655227472D}" dt="2020-05-23T08:05:22.791" v="30"/>
          <ac:spMkLst>
            <pc:docMk/>
            <pc:sldMk cId="3839530213" sldId="263"/>
            <ac:spMk id="8" creationId="{54F891EB-ED45-44C3-95D6-FFB2EC07FA10}"/>
          </ac:spMkLst>
        </pc:spChg>
        <pc:spChg chg="add del">
          <ac:chgData name="Jain, Rajat" userId="S::rajat.jain02@sap.com::802832dc-cfc7-4714-9ea8-04d40df3d360" providerId="AD" clId="Web-{4DDA1B4F-E239-4344-911F-E6655227472D}" dt="2020-05-23T08:05:22.791" v="30"/>
          <ac:spMkLst>
            <pc:docMk/>
            <pc:sldMk cId="3839530213" sldId="263"/>
            <ac:spMk id="10" creationId="{2EA385B8-7C85-4CE0-AE3A-00EB627B3443}"/>
          </ac:spMkLst>
        </pc:spChg>
        <pc:picChg chg="add del">
          <ac:chgData name="Jain, Rajat" userId="S::rajat.jain02@sap.com::802832dc-cfc7-4714-9ea8-04d40df3d360" providerId="AD" clId="Web-{4DDA1B4F-E239-4344-911F-E6655227472D}" dt="2020-05-23T08:05:22.791" v="30"/>
          <ac:picMkLst>
            <pc:docMk/>
            <pc:sldMk cId="3839530213" sldId="263"/>
            <ac:picMk id="14" creationId="{DCC0100C-A457-45B1-8A8B-8740F43EC158}"/>
          </ac:picMkLst>
        </pc:picChg>
        <pc:cxnChg chg="add del">
          <ac:chgData name="Jain, Rajat" userId="S::rajat.jain02@sap.com::802832dc-cfc7-4714-9ea8-04d40df3d360" providerId="AD" clId="Web-{4DDA1B4F-E239-4344-911F-E6655227472D}" dt="2020-05-23T08:05:27.416" v="32"/>
          <ac:cxnSpMkLst>
            <pc:docMk/>
            <pc:sldMk cId="3839530213" sldId="263"/>
            <ac:cxnSpMk id="6" creationId="{9EC65442-F244-409C-BF44-C5D6472E810A}"/>
          </ac:cxnSpMkLst>
        </pc:cxnChg>
        <pc:cxnChg chg="add del">
          <ac:chgData name="Jain, Rajat" userId="S::rajat.jain02@sap.com::802832dc-cfc7-4714-9ea8-04d40df3d360" providerId="AD" clId="Web-{4DDA1B4F-E239-4344-911F-E6655227472D}" dt="2020-05-23T08:05:22.791" v="30"/>
          <ac:cxnSpMkLst>
            <pc:docMk/>
            <pc:sldMk cId="3839530213" sldId="263"/>
            <ac:cxnSpMk id="12" creationId="{19AF263B-E208-40DF-A182-5193478DCFA4}"/>
          </ac:cxnSpMkLst>
        </pc:cxnChg>
      </pc:sldChg>
    </pc:docChg>
  </pc:docChgLst>
  <pc:docChgLst>
    <pc:chgData name="Metkar, Sampatti Dinesh" userId="S::sampatti.dinesh.metkar@sap.com::7ac7c90d-0e8c-431b-9e88-9a02cef55294" providerId="AD" clId="Web-{033C062A-A289-4152-A49A-B28102EE7897}"/>
    <pc:docChg chg="addSld modSld">
      <pc:chgData name="Metkar, Sampatti Dinesh" userId="S::sampatti.dinesh.metkar@sap.com::7ac7c90d-0e8c-431b-9e88-9a02cef55294" providerId="AD" clId="Web-{033C062A-A289-4152-A49A-B28102EE7897}" dt="2020-05-23T07:58:17.952" v="3"/>
      <pc:docMkLst>
        <pc:docMk/>
      </pc:docMkLst>
      <pc:sldChg chg="modSp">
        <pc:chgData name="Metkar, Sampatti Dinesh" userId="S::sampatti.dinesh.metkar@sap.com::7ac7c90d-0e8c-431b-9e88-9a02cef55294" providerId="AD" clId="Web-{033C062A-A289-4152-A49A-B28102EE7897}" dt="2020-05-23T07:58:04.202" v="2" actId="14100"/>
        <pc:sldMkLst>
          <pc:docMk/>
          <pc:sldMk cId="3721570330" sldId="264"/>
        </pc:sldMkLst>
        <pc:picChg chg="mod">
          <ac:chgData name="Metkar, Sampatti Dinesh" userId="S::sampatti.dinesh.metkar@sap.com::7ac7c90d-0e8c-431b-9e88-9a02cef55294" providerId="AD" clId="Web-{033C062A-A289-4152-A49A-B28102EE7897}" dt="2020-05-23T07:58:04.202" v="2" actId="14100"/>
          <ac:picMkLst>
            <pc:docMk/>
            <pc:sldMk cId="3721570330" sldId="264"/>
            <ac:picMk id="2" creationId="{640C801C-FC91-4A67-94BC-6000EC9DEF01}"/>
          </ac:picMkLst>
        </pc:picChg>
      </pc:sldChg>
      <pc:sldChg chg="new">
        <pc:chgData name="Metkar, Sampatti Dinesh" userId="S::sampatti.dinesh.metkar@sap.com::7ac7c90d-0e8c-431b-9e88-9a02cef55294" providerId="AD" clId="Web-{033C062A-A289-4152-A49A-B28102EE7897}" dt="2020-05-23T07:58:17.952" v="3"/>
        <pc:sldMkLst>
          <pc:docMk/>
          <pc:sldMk cId="3375641553" sldId="265"/>
        </pc:sldMkLst>
      </pc:sldChg>
    </pc:docChg>
  </pc:docChgLst>
  <pc:docChgLst>
    <pc:chgData name="Jain, Rajat" userId="S::rajat.jain02@sap.com::802832dc-cfc7-4714-9ea8-04d40df3d360" providerId="AD" clId="Web-{CE59096D-C648-4E56-A830-70BD05074D25}"/>
    <pc:docChg chg="addSld modSld">
      <pc:chgData name="Jain, Rajat" userId="S::rajat.jain02@sap.com::802832dc-cfc7-4714-9ea8-04d40df3d360" providerId="AD" clId="Web-{CE59096D-C648-4E56-A830-70BD05074D25}" dt="2020-05-22T18:56:48.078" v="104"/>
      <pc:docMkLst>
        <pc:docMk/>
      </pc:docMkLst>
      <pc:sldChg chg="addSp delSp modSp mod setBg setClrOvrMap">
        <pc:chgData name="Jain, Rajat" userId="S::rajat.jain02@sap.com::802832dc-cfc7-4714-9ea8-04d40df3d360" providerId="AD" clId="Web-{CE59096D-C648-4E56-A830-70BD05074D25}" dt="2020-05-22T18:55:18.797" v="93"/>
        <pc:sldMkLst>
          <pc:docMk/>
          <pc:sldMk cId="3460829977" sldId="256"/>
        </pc:sldMkLst>
        <pc:spChg chg="mod">
          <ac:chgData name="Jain, Rajat" userId="S::rajat.jain02@sap.com::802832dc-cfc7-4714-9ea8-04d40df3d360" providerId="AD" clId="Web-{CE59096D-C648-4E56-A830-70BD05074D25}" dt="2020-05-22T18:55:18.797" v="93"/>
          <ac:spMkLst>
            <pc:docMk/>
            <pc:sldMk cId="3460829977" sldId="256"/>
            <ac:spMk id="2" creationId="{47FD1B03-8145-4D10-8E1A-BD4A6C7F3A7B}"/>
          </ac:spMkLst>
        </pc:spChg>
        <pc:spChg chg="mod">
          <ac:chgData name="Jain, Rajat" userId="S::rajat.jain02@sap.com::802832dc-cfc7-4714-9ea8-04d40df3d360" providerId="AD" clId="Web-{CE59096D-C648-4E56-A830-70BD05074D25}" dt="2020-05-22T18:55:18.797" v="93"/>
          <ac:spMkLst>
            <pc:docMk/>
            <pc:sldMk cId="3460829977" sldId="256"/>
            <ac:spMk id="3" creationId="{3D3CF923-1E26-4EDB-BABE-9D00DDE6F248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8.781" v="92"/>
          <ac:spMkLst>
            <pc:docMk/>
            <pc:sldMk cId="3460829977" sldId="256"/>
            <ac:spMk id="5" creationId="{1C69834E-5EEE-4D61-833E-04928896454C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8.781" v="92"/>
          <ac:spMkLst>
            <pc:docMk/>
            <pc:sldMk cId="3460829977" sldId="256"/>
            <ac:spMk id="6" creationId="{58E5D9BA-46E7-4BFA-9C74-75495BF6F54D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8.781" v="92"/>
          <ac:spMkLst>
            <pc:docMk/>
            <pc:sldMk cId="3460829977" sldId="256"/>
            <ac:spMk id="7" creationId="{5B033D76-5800-44B6-AFE9-EE2106935115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1.641" v="90"/>
          <ac:spMkLst>
            <pc:docMk/>
            <pc:sldMk cId="3460829977" sldId="256"/>
            <ac:spMk id="8" creationId="{B5F9E98A-4FF4-43D6-9C48-6DF0E7F2D272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8.781" v="92"/>
          <ac:spMkLst>
            <pc:docMk/>
            <pc:sldMk cId="3460829977" sldId="256"/>
            <ac:spMk id="9" creationId="{522D6F85-FFBA-4F81-AEE5-AAA17CB7AA98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1.641" v="90"/>
          <ac:spMkLst>
            <pc:docMk/>
            <pc:sldMk cId="3460829977" sldId="256"/>
            <ac:spMk id="10" creationId="{D207A636-DC99-4588-80C4-9E069B97C3FD}"/>
          </ac:spMkLst>
        </pc:spChg>
        <pc:spChg chg="add del">
          <ac:chgData name="Jain, Rajat" userId="S::rajat.jain02@sap.com::802832dc-cfc7-4714-9ea8-04d40df3d360" providerId="AD" clId="Web-{CE59096D-C648-4E56-A830-70BD05074D25}" dt="2020-05-22T18:55:18.781" v="92"/>
          <ac:spMkLst>
            <pc:docMk/>
            <pc:sldMk cId="3460829977" sldId="256"/>
            <ac:spMk id="11" creationId="{13B31514-E6DF-4357-9EEA-EFB7983080DA}"/>
          </ac:spMkLst>
        </pc:spChg>
        <pc:spChg chg="add">
          <ac:chgData name="Jain, Rajat" userId="S::rajat.jain02@sap.com::802832dc-cfc7-4714-9ea8-04d40df3d360" providerId="AD" clId="Web-{CE59096D-C648-4E56-A830-70BD05074D25}" dt="2020-05-22T18:55:18.797" v="93"/>
          <ac:spMkLst>
            <pc:docMk/>
            <pc:sldMk cId="3460829977" sldId="256"/>
            <ac:spMk id="13" creationId="{B5F9E98A-4FF4-43D6-9C48-6DF0E7F2D272}"/>
          </ac:spMkLst>
        </pc:spChg>
        <pc:spChg chg="add">
          <ac:chgData name="Jain, Rajat" userId="S::rajat.jain02@sap.com::802832dc-cfc7-4714-9ea8-04d40df3d360" providerId="AD" clId="Web-{CE59096D-C648-4E56-A830-70BD05074D25}" dt="2020-05-22T18:55:18.797" v="93"/>
          <ac:spMkLst>
            <pc:docMk/>
            <pc:sldMk cId="3460829977" sldId="256"/>
            <ac:spMk id="15" creationId="{D207A636-DC99-4588-80C4-9E069B97C3FD}"/>
          </ac:spMkLst>
        </pc:spChg>
        <pc:picChg chg="add del">
          <ac:chgData name="Jain, Rajat" userId="S::rajat.jain02@sap.com::802832dc-cfc7-4714-9ea8-04d40df3d360" providerId="AD" clId="Web-{CE59096D-C648-4E56-A830-70BD05074D25}" dt="2020-05-22T18:55:11.641" v="90"/>
          <ac:picMkLst>
            <pc:docMk/>
            <pc:sldMk cId="3460829977" sldId="256"/>
            <ac:picMk id="14" creationId="{D4ED6A5F-3B06-48C5-850F-8045C4DF69AE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5:18.781" v="92"/>
          <ac:picMkLst>
            <pc:docMk/>
            <pc:sldMk cId="3460829977" sldId="256"/>
            <ac:picMk id="18" creationId="{4C401D57-600A-4C91-AC9A-14CA1ED6F7D8}"/>
          </ac:picMkLst>
        </pc:picChg>
        <pc:picChg chg="add">
          <ac:chgData name="Jain, Rajat" userId="S::rajat.jain02@sap.com::802832dc-cfc7-4714-9ea8-04d40df3d360" providerId="AD" clId="Web-{CE59096D-C648-4E56-A830-70BD05074D25}" dt="2020-05-22T18:55:18.797" v="93"/>
          <ac:picMkLst>
            <pc:docMk/>
            <pc:sldMk cId="3460829977" sldId="256"/>
            <ac:picMk id="19" creationId="{D4ED6A5F-3B06-48C5-850F-8045C4DF69AE}"/>
          </ac:picMkLst>
        </pc:picChg>
        <pc:cxnChg chg="add del">
          <ac:chgData name="Jain, Rajat" userId="S::rajat.jain02@sap.com::802832dc-cfc7-4714-9ea8-04d40df3d360" providerId="AD" clId="Web-{CE59096D-C648-4E56-A830-70BD05074D25}" dt="2020-05-22T18:55:11.641" v="90"/>
          <ac:cxnSpMkLst>
            <pc:docMk/>
            <pc:sldMk cId="3460829977" sldId="256"/>
            <ac:cxnSpMk id="12" creationId="{0F2BAA51-3181-4303-929A-FCD9C33F8900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5:11.641" v="90"/>
          <ac:cxnSpMkLst>
            <pc:docMk/>
            <pc:sldMk cId="3460829977" sldId="256"/>
            <ac:cxnSpMk id="16" creationId="{C9A60B9D-8DAC-4DA9-88DE-9911621A2B96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5:18.797" v="93"/>
          <ac:cxnSpMkLst>
            <pc:docMk/>
            <pc:sldMk cId="3460829977" sldId="256"/>
            <ac:cxnSpMk id="17" creationId="{0F2BAA51-3181-4303-929A-FCD9C33F8900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5:18.781" v="92"/>
          <ac:cxnSpMkLst>
            <pc:docMk/>
            <pc:sldMk cId="3460829977" sldId="256"/>
            <ac:cxnSpMk id="20" creationId="{412BDC66-00FA-4A3F-9BC7-BE05FF7705F8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5:18.797" v="93"/>
          <ac:cxnSpMkLst>
            <pc:docMk/>
            <pc:sldMk cId="3460829977" sldId="256"/>
            <ac:cxnSpMk id="21" creationId="{C9A60B9D-8DAC-4DA9-88DE-9911621A2B96}"/>
          </ac:cxnSpMkLst>
        </pc:cxnChg>
      </pc:sldChg>
      <pc:sldChg chg="addSp modSp mod setBg">
        <pc:chgData name="Jain, Rajat" userId="S::rajat.jain02@sap.com::802832dc-cfc7-4714-9ea8-04d40df3d360" providerId="AD" clId="Web-{CE59096D-C648-4E56-A830-70BD05074D25}" dt="2020-05-22T18:54:21.687" v="84" actId="14100"/>
        <pc:sldMkLst>
          <pc:docMk/>
          <pc:sldMk cId="3837615752" sldId="257"/>
        </pc:sldMkLst>
        <pc:spChg chg="mod">
          <ac:chgData name="Jain, Rajat" userId="S::rajat.jain02@sap.com::802832dc-cfc7-4714-9ea8-04d40df3d360" providerId="AD" clId="Web-{CE59096D-C648-4E56-A830-70BD05074D25}" dt="2020-05-22T18:54:01.500" v="80"/>
          <ac:spMkLst>
            <pc:docMk/>
            <pc:sldMk cId="3837615752" sldId="257"/>
            <ac:spMk id="2" creationId="{458E0476-2C17-4997-9C04-F88B9E5C3BF0}"/>
          </ac:spMkLst>
        </pc:spChg>
        <pc:spChg chg="add">
          <ac:chgData name="Jain, Rajat" userId="S::rajat.jain02@sap.com::802832dc-cfc7-4714-9ea8-04d40df3d360" providerId="AD" clId="Web-{CE59096D-C648-4E56-A830-70BD05074D25}" dt="2020-05-22T18:54:01.500" v="80"/>
          <ac:spMkLst>
            <pc:docMk/>
            <pc:sldMk cId="3837615752" sldId="257"/>
            <ac:spMk id="71" creationId="{0CABCAE3-64FC-4149-819F-2C1812824154}"/>
          </ac:spMkLst>
        </pc:spChg>
        <pc:spChg chg="add">
          <ac:chgData name="Jain, Rajat" userId="S::rajat.jain02@sap.com::802832dc-cfc7-4714-9ea8-04d40df3d360" providerId="AD" clId="Web-{CE59096D-C648-4E56-A830-70BD05074D25}" dt="2020-05-22T18:54:01.500" v="80"/>
          <ac:spMkLst>
            <pc:docMk/>
            <pc:sldMk cId="3837615752" sldId="257"/>
            <ac:spMk id="79" creationId="{2FA7AD0A-1871-4DF8-9235-F49D0513B9C1}"/>
          </ac:spMkLst>
        </pc:spChg>
        <pc:spChg chg="add">
          <ac:chgData name="Jain, Rajat" userId="S::rajat.jain02@sap.com::802832dc-cfc7-4714-9ea8-04d40df3d360" providerId="AD" clId="Web-{CE59096D-C648-4E56-A830-70BD05074D25}" dt="2020-05-22T18:54:01.500" v="80"/>
          <ac:spMkLst>
            <pc:docMk/>
            <pc:sldMk cId="3837615752" sldId="257"/>
            <ac:spMk id="81" creationId="{36B04CFB-FAE5-47DD-9B3E-4E9BA7A89CC1}"/>
          </ac:spMkLst>
        </pc:spChg>
        <pc:spChg chg="add">
          <ac:chgData name="Jain, Rajat" userId="S::rajat.jain02@sap.com::802832dc-cfc7-4714-9ea8-04d40df3d360" providerId="AD" clId="Web-{CE59096D-C648-4E56-A830-70BD05074D25}" dt="2020-05-22T18:54:01.500" v="80"/>
          <ac:spMkLst>
            <pc:docMk/>
            <pc:sldMk cId="3837615752" sldId="257"/>
            <ac:spMk id="89" creationId="{622F7FD7-8884-4FD5-95AB-0B5C6033ADF7}"/>
          </ac:spMkLst>
        </pc:spChg>
        <pc:grpChg chg="add">
          <ac:chgData name="Jain, Rajat" userId="S::rajat.jain02@sap.com::802832dc-cfc7-4714-9ea8-04d40df3d360" providerId="AD" clId="Web-{CE59096D-C648-4E56-A830-70BD05074D25}" dt="2020-05-22T18:54:01.500" v="80"/>
          <ac:grpSpMkLst>
            <pc:docMk/>
            <pc:sldMk cId="3837615752" sldId="257"/>
            <ac:grpSpMk id="85" creationId="{E8ACF89C-CFC3-4D68-B3C4-2BEFB7BBE5F7}"/>
          </ac:grpSpMkLst>
        </pc:grpChg>
        <pc:picChg chg="add">
          <ac:chgData name="Jain, Rajat" userId="S::rajat.jain02@sap.com::802832dc-cfc7-4714-9ea8-04d40df3d360" providerId="AD" clId="Web-{CE59096D-C648-4E56-A830-70BD05074D25}" dt="2020-05-22T18:54:01.500" v="80"/>
          <ac:picMkLst>
            <pc:docMk/>
            <pc:sldMk cId="3837615752" sldId="257"/>
            <ac:picMk id="73" creationId="{012FDCFE-9AD2-4D8A-8CBF-B3AA37EBF6DD}"/>
          </ac:picMkLst>
        </pc:picChg>
        <pc:picChg chg="add">
          <ac:chgData name="Jain, Rajat" userId="S::rajat.jain02@sap.com::802832dc-cfc7-4714-9ea8-04d40df3d360" providerId="AD" clId="Web-{CE59096D-C648-4E56-A830-70BD05074D25}" dt="2020-05-22T18:54:01.500" v="80"/>
          <ac:picMkLst>
            <pc:docMk/>
            <pc:sldMk cId="3837615752" sldId="257"/>
            <ac:picMk id="91" creationId="{16EFE474-4FE0-4E8F-8F09-5ED2C9E76A84}"/>
          </ac:picMkLst>
        </pc:picChg>
        <pc:picChg chg="mod">
          <ac:chgData name="Jain, Rajat" userId="S::rajat.jain02@sap.com::802832dc-cfc7-4714-9ea8-04d40df3d360" providerId="AD" clId="Web-{CE59096D-C648-4E56-A830-70BD05074D25}" dt="2020-05-22T18:54:21.687" v="84" actId="14100"/>
          <ac:picMkLst>
            <pc:docMk/>
            <pc:sldMk cId="3837615752" sldId="257"/>
            <ac:picMk id="1026" creationId="{FC9E2E9E-45C9-45D5-A8EA-5908B2BFD4F3}"/>
          </ac:picMkLst>
        </pc:picChg>
        <pc:cxnChg chg="add">
          <ac:chgData name="Jain, Rajat" userId="S::rajat.jain02@sap.com::802832dc-cfc7-4714-9ea8-04d40df3d360" providerId="AD" clId="Web-{CE59096D-C648-4E56-A830-70BD05074D25}" dt="2020-05-22T18:54:01.500" v="80"/>
          <ac:cxnSpMkLst>
            <pc:docMk/>
            <pc:sldMk cId="3837615752" sldId="257"/>
            <ac:cxnSpMk id="75" creationId="{FBD463FC-4CA8-4FF4-85A3-AF9F4B98D210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4:01.500" v="80"/>
          <ac:cxnSpMkLst>
            <pc:docMk/>
            <pc:sldMk cId="3837615752" sldId="257"/>
            <ac:cxnSpMk id="77" creationId="{BECF35C3-8B44-4F4B-BD25-4C01823DB22A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4:01.500" v="80"/>
          <ac:cxnSpMkLst>
            <pc:docMk/>
            <pc:sldMk cId="3837615752" sldId="257"/>
            <ac:cxnSpMk id="83" creationId="{EE68D41B-9286-479F-9AB7-678C8E348D71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4:01.500" v="80"/>
          <ac:cxnSpMkLst>
            <pc:docMk/>
            <pc:sldMk cId="3837615752" sldId="257"/>
            <ac:cxnSpMk id="93" creationId="{CF8B8C81-54DC-4AF5-B682-3A2C70A6B55C}"/>
          </ac:cxnSpMkLst>
        </pc:cxnChg>
      </pc:sldChg>
      <pc:sldChg chg="addSp delSp modSp">
        <pc:chgData name="Jain, Rajat" userId="S::rajat.jain02@sap.com::802832dc-cfc7-4714-9ea8-04d40df3d360" providerId="AD" clId="Web-{CE59096D-C648-4E56-A830-70BD05074D25}" dt="2020-05-22T18:56:48.078" v="104"/>
        <pc:sldMkLst>
          <pc:docMk/>
          <pc:sldMk cId="1504316354" sldId="258"/>
        </pc:sldMkLst>
        <pc:spChg chg="mod">
          <ac:chgData name="Jain, Rajat" userId="S::rajat.jain02@sap.com::802832dc-cfc7-4714-9ea8-04d40df3d360" providerId="AD" clId="Web-{CE59096D-C648-4E56-A830-70BD05074D25}" dt="2020-05-22T18:56:48.032" v="103"/>
          <ac:spMkLst>
            <pc:docMk/>
            <pc:sldMk cId="1504316354" sldId="258"/>
            <ac:spMk id="2" creationId="{210FB091-EC89-4733-8210-63870003D901}"/>
          </ac:spMkLst>
        </pc:spChg>
        <pc:spChg chg="mod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4" creationId="{BF0DEF80-8102-4C6C-8883-1D80565A83D4}"/>
          </ac:spMkLst>
        </pc:spChg>
        <pc:spChg chg="del">
          <ac:chgData name="Jain, Rajat" userId="S::rajat.jain02@sap.com::802832dc-cfc7-4714-9ea8-04d40df3d360" providerId="AD" clId="Web-{CE59096D-C648-4E56-A830-70BD05074D25}" dt="2020-05-22T18:55:51.156" v="94"/>
          <ac:spMkLst>
            <pc:docMk/>
            <pc:sldMk cId="1504316354" sldId="258"/>
            <ac:spMk id="9" creationId="{B5F9E98A-4FF4-43D6-9C48-6DF0E7F2D272}"/>
          </ac:spMkLst>
        </pc:spChg>
        <pc:spChg chg="del">
          <ac:chgData name="Jain, Rajat" userId="S::rajat.jain02@sap.com::802832dc-cfc7-4714-9ea8-04d40df3d360" providerId="AD" clId="Web-{CE59096D-C648-4E56-A830-70BD05074D25}" dt="2020-05-22T18:55:51.156" v="94"/>
          <ac:spMkLst>
            <pc:docMk/>
            <pc:sldMk cId="1504316354" sldId="258"/>
            <ac:spMk id="11" creationId="{D207A636-DC99-4588-80C4-9E069B97C3FD}"/>
          </ac:spMkLst>
        </pc:spChg>
        <pc:spChg chg="add del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22" creationId="{23522FE7-5A29-4EF6-B1EF-2CA55748A772}"/>
          </ac:spMkLst>
        </pc:spChg>
        <pc:spChg chg="add del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30" creationId="{54F891EB-ED45-44C3-95D6-FFB2EC07FA10}"/>
          </ac:spMkLst>
        </pc:spChg>
        <pc:spChg chg="add del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32" creationId="{2EA385B8-7C85-4CE0-AE3A-00EB627B3443}"/>
          </ac:spMkLst>
        </pc:spChg>
        <pc:spChg chg="add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38" creationId="{23522FE7-5A29-4EF6-B1EF-2CA55748A772}"/>
          </ac:spMkLst>
        </pc:spChg>
        <pc:spChg chg="add del">
          <ac:chgData name="Jain, Rajat" userId="S::rajat.jain02@sap.com::802832dc-cfc7-4714-9ea8-04d40df3d360" providerId="AD" clId="Web-{CE59096D-C648-4E56-A830-70BD05074D25}" dt="2020-05-22T18:56:48.032" v="103"/>
          <ac:spMkLst>
            <pc:docMk/>
            <pc:sldMk cId="1504316354" sldId="258"/>
            <ac:spMk id="41" creationId="{23522FE7-5A29-4EF6-B1EF-2CA55748A772}"/>
          </ac:spMkLst>
        </pc:spChg>
        <pc:spChg chg="add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49" creationId="{54F891EB-ED45-44C3-95D6-FFB2EC07FA10}"/>
          </ac:spMkLst>
        </pc:spChg>
        <pc:spChg chg="add">
          <ac:chgData name="Jain, Rajat" userId="S::rajat.jain02@sap.com::802832dc-cfc7-4714-9ea8-04d40df3d360" providerId="AD" clId="Web-{CE59096D-C648-4E56-A830-70BD05074D25}" dt="2020-05-22T18:56:48.078" v="104"/>
          <ac:spMkLst>
            <pc:docMk/>
            <pc:sldMk cId="1504316354" sldId="258"/>
            <ac:spMk id="51" creationId="{2EA385B8-7C85-4CE0-AE3A-00EB627B3443}"/>
          </ac:spMkLst>
        </pc:spChg>
        <pc:picChg chg="del">
          <ac:chgData name="Jain, Rajat" userId="S::rajat.jain02@sap.com::802832dc-cfc7-4714-9ea8-04d40df3d360" providerId="AD" clId="Web-{CE59096D-C648-4E56-A830-70BD05074D25}" dt="2020-05-22T18:55:51.156" v="94"/>
          <ac:picMkLst>
            <pc:docMk/>
            <pc:sldMk cId="1504316354" sldId="258"/>
            <ac:picMk id="15" creationId="{D4ED6A5F-3B06-48C5-850F-8045C4DF69AE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6:48.078" v="104"/>
          <ac:picMkLst>
            <pc:docMk/>
            <pc:sldMk cId="1504316354" sldId="258"/>
            <ac:picMk id="24" creationId="{C2192E09-EBC7-416C-B887-DFF915D7F43D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6:48.078" v="104"/>
          <ac:picMkLst>
            <pc:docMk/>
            <pc:sldMk cId="1504316354" sldId="258"/>
            <ac:picMk id="36" creationId="{DCC0100C-A457-45B1-8A8B-8740F43EC158}"/>
          </ac:picMkLst>
        </pc:picChg>
        <pc:picChg chg="add">
          <ac:chgData name="Jain, Rajat" userId="S::rajat.jain02@sap.com::802832dc-cfc7-4714-9ea8-04d40df3d360" providerId="AD" clId="Web-{CE59096D-C648-4E56-A830-70BD05074D25}" dt="2020-05-22T18:56:48.078" v="104"/>
          <ac:picMkLst>
            <pc:docMk/>
            <pc:sldMk cId="1504316354" sldId="258"/>
            <ac:picMk id="39" creationId="{C2192E09-EBC7-416C-B887-DFF915D7F43D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6:48.032" v="103"/>
          <ac:picMkLst>
            <pc:docMk/>
            <pc:sldMk cId="1504316354" sldId="258"/>
            <ac:picMk id="43" creationId="{C2192E09-EBC7-416C-B887-DFF915D7F43D}"/>
          </ac:picMkLst>
        </pc:picChg>
        <pc:picChg chg="add">
          <ac:chgData name="Jain, Rajat" userId="S::rajat.jain02@sap.com::802832dc-cfc7-4714-9ea8-04d40df3d360" providerId="AD" clId="Web-{CE59096D-C648-4E56-A830-70BD05074D25}" dt="2020-05-22T18:56:48.078" v="104"/>
          <ac:picMkLst>
            <pc:docMk/>
            <pc:sldMk cId="1504316354" sldId="258"/>
            <ac:picMk id="55" creationId="{DCC0100C-A457-45B1-8A8B-8740F43EC158}"/>
          </ac:picMkLst>
        </pc:picChg>
        <pc:cxnChg chg="del">
          <ac:chgData name="Jain, Rajat" userId="S::rajat.jain02@sap.com::802832dc-cfc7-4714-9ea8-04d40df3d360" providerId="AD" clId="Web-{CE59096D-C648-4E56-A830-70BD05074D25}" dt="2020-05-22T18:55:51.156" v="94"/>
          <ac:cxnSpMkLst>
            <pc:docMk/>
            <pc:sldMk cId="1504316354" sldId="258"/>
            <ac:cxnSpMk id="13" creationId="{0F2BAA51-3181-4303-929A-FCD9C33F8900}"/>
          </ac:cxnSpMkLst>
        </pc:cxnChg>
        <pc:cxnChg chg="del">
          <ac:chgData name="Jain, Rajat" userId="S::rajat.jain02@sap.com::802832dc-cfc7-4714-9ea8-04d40df3d360" providerId="AD" clId="Web-{CE59096D-C648-4E56-A830-70BD05074D25}" dt="2020-05-22T18:55:51.156" v="94"/>
          <ac:cxnSpMkLst>
            <pc:docMk/>
            <pc:sldMk cId="1504316354" sldId="258"/>
            <ac:cxnSpMk id="17" creationId="{C9A60B9D-8DAC-4DA9-88DE-9911621A2B96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26" creationId="{2924498D-E084-44BE-A196-CFCE35564350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28" creationId="{14C12901-9FCC-461E-A64A-89B4791235E9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34" creationId="{19AF263B-E208-40DF-A182-5193478DCFA4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40" creationId="{2924498D-E084-44BE-A196-CFCE35564350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42" creationId="{14C12901-9FCC-461E-A64A-89B4791235E9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6:48.032" v="103"/>
          <ac:cxnSpMkLst>
            <pc:docMk/>
            <pc:sldMk cId="1504316354" sldId="258"/>
            <ac:cxnSpMk id="45" creationId="{2924498D-E084-44BE-A196-CFCE35564350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6:48.032" v="103"/>
          <ac:cxnSpMkLst>
            <pc:docMk/>
            <pc:sldMk cId="1504316354" sldId="258"/>
            <ac:cxnSpMk id="47" creationId="{14C12901-9FCC-461E-A64A-89B4791235E9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6:48.078" v="104"/>
          <ac:cxnSpMkLst>
            <pc:docMk/>
            <pc:sldMk cId="1504316354" sldId="258"/>
            <ac:cxnSpMk id="53" creationId="{19AF263B-E208-40DF-A182-5193478DCFA4}"/>
          </ac:cxnSpMkLst>
        </pc:cxnChg>
      </pc:sldChg>
      <pc:sldChg chg="addSp delSp modSp new mod setBg setClrOvrMap">
        <pc:chgData name="Jain, Rajat" userId="S::rajat.jain02@sap.com::802832dc-cfc7-4714-9ea8-04d40df3d360" providerId="AD" clId="Web-{CE59096D-C648-4E56-A830-70BD05074D25}" dt="2020-05-22T18:53:19.578" v="76"/>
        <pc:sldMkLst>
          <pc:docMk/>
          <pc:sldMk cId="343216629" sldId="259"/>
        </pc:sldMkLst>
        <pc:spChg chg="mod ord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2" creationId="{120A179E-75DF-40B7-877A-914F2B869D01}"/>
          </ac:spMkLst>
        </pc:spChg>
        <pc:spChg chg="del">
          <ac:chgData name="Jain, Rajat" userId="S::rajat.jain02@sap.com::802832dc-cfc7-4714-9ea8-04d40df3d360" providerId="AD" clId="Web-{CE59096D-C648-4E56-A830-70BD05074D25}" dt="2020-05-22T18:50:50.968" v="49"/>
          <ac:spMkLst>
            <pc:docMk/>
            <pc:sldMk cId="343216629" sldId="259"/>
            <ac:spMk id="3" creationId="{24B8449E-0939-44D5-B9B4-3C9275E3501C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21" v="67"/>
          <ac:spMkLst>
            <pc:docMk/>
            <pc:sldMk cId="343216629" sldId="259"/>
            <ac:spMk id="9" creationId="{84C75E2B-CACA-478C-B26B-182AF87A18E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21" v="67"/>
          <ac:spMkLst>
            <pc:docMk/>
            <pc:sldMk cId="343216629" sldId="259"/>
            <ac:spMk id="17" creationId="{593D0D1F-C0CE-416A-883C-BF1E03F63B4B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21" v="67"/>
          <ac:spMkLst>
            <pc:docMk/>
            <pc:sldMk cId="343216629" sldId="259"/>
            <ac:spMk id="19" creationId="{94BB6862-3393-46CC-9A80-E400B3206A09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29" creationId="{C6870151-9189-4C3A-8379-EF3D95827A0A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30" creationId="{123EA69C-102A-4DD0-9547-05DCD271D159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31" creationId="{5C913011-2521-4FFB-AE1F-30E2E637AED1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1.640" v="56"/>
          <ac:spMkLst>
            <pc:docMk/>
            <pc:sldMk cId="343216629" sldId="259"/>
            <ac:spMk id="32" creationId="{C63C853E-3842-4594-86A9-051FFAF4D34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33" creationId="{6A862265-5CA3-4C40-8582-7534C3B03C2A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35" creationId="{600EF80B-0391-4082-9AF5-F15B091B4CE9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35.890" v="60"/>
          <ac:spMkLst>
            <pc:docMk/>
            <pc:sldMk cId="343216629" sldId="259"/>
            <ac:spMk id="39" creationId="{35C3D674-3D59-4E93-80CA-0C0A9095E816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1.640" v="56"/>
          <ac:spMkLst>
            <pc:docMk/>
            <pc:sldMk cId="343216629" sldId="259"/>
            <ac:spMk id="40" creationId="{2E67E8BF-E4B2-4098-9FB3-9E400BD86935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35.890" v="60"/>
          <ac:spMkLst>
            <pc:docMk/>
            <pc:sldMk cId="343216629" sldId="259"/>
            <ac:spMk id="43" creationId="{EF2A81E1-BCBE-426B-8C09-33274E69409D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27.890" v="58"/>
          <ac:spMkLst>
            <pc:docMk/>
            <pc:sldMk cId="343216629" sldId="259"/>
            <ac:spMk id="44" creationId="{3FBF03E8-C602-4192-9C52-F84B29FDCC88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35.890" v="60"/>
          <ac:spMkLst>
            <pc:docMk/>
            <pc:sldMk cId="343216629" sldId="259"/>
            <ac:spMk id="45" creationId="{AD84B41C-38D4-40A9-A287-0CF85DF774CF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38.515" v="62"/>
          <ac:spMkLst>
            <pc:docMk/>
            <pc:sldMk cId="343216629" sldId="259"/>
            <ac:spMk id="48" creationId="{C63C853E-3842-4594-86A9-051FFAF4D34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38.515" v="62"/>
          <ac:spMkLst>
            <pc:docMk/>
            <pc:sldMk cId="343216629" sldId="259"/>
            <ac:spMk id="52" creationId="{C2168411-10C8-4F22-AD80-4F467066AF42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51.062" v="64"/>
          <ac:spMkLst>
            <pc:docMk/>
            <pc:sldMk cId="343216629" sldId="259"/>
            <ac:spMk id="54" creationId="{C630F413-44CE-4746-9821-9E0107978E7A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51.062" v="64"/>
          <ac:spMkLst>
            <pc:docMk/>
            <pc:sldMk cId="343216629" sldId="259"/>
            <ac:spMk id="55" creationId="{22D671B1-B099-4F9C-B9CC-9D22B4DAF8A8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51.062" v="64"/>
          <ac:spMkLst>
            <pc:docMk/>
            <pc:sldMk cId="343216629" sldId="259"/>
            <ac:spMk id="57" creationId="{898488B7-DBD3-40E7-B54B-4DA6C5693EF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1:51.062" v="64"/>
          <ac:spMkLst>
            <pc:docMk/>
            <pc:sldMk cId="343216629" sldId="259"/>
            <ac:spMk id="58" creationId="{23A171E3-CB70-4A40-B4E0-E53AE6038D87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06" v="66"/>
          <ac:spMkLst>
            <pc:docMk/>
            <pc:sldMk cId="343216629" sldId="259"/>
            <ac:spMk id="59" creationId="{3193BA5C-B8F3-4972-BA54-014C48FAFA42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06" v="66"/>
          <ac:spMkLst>
            <pc:docMk/>
            <pc:sldMk cId="343216629" sldId="259"/>
            <ac:spMk id="61" creationId="{05B93327-222A-4DAC-9163-371BF44CDB0C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06" v="66"/>
          <ac:spMkLst>
            <pc:docMk/>
            <pc:sldMk cId="343216629" sldId="259"/>
            <ac:spMk id="62" creationId="{2CF5DBEA-5C71-4DA9-ACA9-FF29DB79EEC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64" creationId="{C630F413-44CE-4746-9821-9E0107978E7A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65" creationId="{22D671B1-B099-4F9C-B9CC-9D22B4DAF8A8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16.406" v="66"/>
          <ac:spMkLst>
            <pc:docMk/>
            <pc:sldMk cId="343216629" sldId="259"/>
            <ac:spMk id="66" creationId="{56388820-A63D-463C-9DBC-060A5ABE33B6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70" creationId="{898488B7-DBD3-40E7-B54B-4DA6C5693EF3}"/>
          </ac:spMkLst>
        </pc:spChg>
        <pc:spChg chg="add del">
          <ac:chgData name="Jain, Rajat" userId="S::rajat.jain02@sap.com::802832dc-cfc7-4714-9ea8-04d40df3d360" providerId="AD" clId="Web-{CE59096D-C648-4E56-A830-70BD05074D25}" dt="2020-05-22T18:52:35.140" v="70"/>
          <ac:spMkLst>
            <pc:docMk/>
            <pc:sldMk cId="343216629" sldId="259"/>
            <ac:spMk id="71" creationId="{23A171E3-CB70-4A40-B4E0-E53AE6038D87}"/>
          </ac:spMkLst>
        </pc:spChg>
        <pc:spChg chg="add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72" creationId="{0CABCAE3-64FC-4149-819F-2C1812824154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31" v="75"/>
          <ac:spMkLst>
            <pc:docMk/>
            <pc:sldMk cId="343216629" sldId="259"/>
            <ac:spMk id="75" creationId="{1CE580D1-F917-4567-AFB4-99AA9B52ADF0}"/>
          </ac:spMkLst>
        </pc:spChg>
        <pc:spChg chg="add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78" creationId="{2FA7AD0A-1871-4DF8-9235-F49D0513B9C1}"/>
          </ac:spMkLst>
        </pc:spChg>
        <pc:spChg chg="add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80" creationId="{36B04CFB-FAE5-47DD-9B3E-4E9BA7A89CC1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31" v="75"/>
          <ac:spMkLst>
            <pc:docMk/>
            <pc:sldMk cId="343216629" sldId="259"/>
            <ac:spMk id="83" creationId="{EC17D08F-2133-44A9-B28C-CB29928FA8D9}"/>
          </ac:spMkLst>
        </pc:spChg>
        <pc:spChg chg="add del">
          <ac:chgData name="Jain, Rajat" userId="S::rajat.jain02@sap.com::802832dc-cfc7-4714-9ea8-04d40df3d360" providerId="AD" clId="Web-{CE59096D-C648-4E56-A830-70BD05074D25}" dt="2020-05-22T18:53:19.531" v="75"/>
          <ac:spMkLst>
            <pc:docMk/>
            <pc:sldMk cId="343216629" sldId="259"/>
            <ac:spMk id="85" creationId="{0CC36881-E309-4C41-8B5B-203AADC15FF6}"/>
          </ac:spMkLst>
        </pc:spChg>
        <pc:spChg chg="add">
          <ac:chgData name="Jain, Rajat" userId="S::rajat.jain02@sap.com::802832dc-cfc7-4714-9ea8-04d40df3d360" providerId="AD" clId="Web-{CE59096D-C648-4E56-A830-70BD05074D25}" dt="2020-05-22T18:53:19.578" v="76"/>
          <ac:spMkLst>
            <pc:docMk/>
            <pc:sldMk cId="343216629" sldId="259"/>
            <ac:spMk id="86" creationId="{622F7FD7-8884-4FD5-95AB-0B5C6033ADF7}"/>
          </ac:spMkLst>
        </pc:spChg>
        <pc:grpChg chg="add del">
          <ac:chgData name="Jain, Rajat" userId="S::rajat.jain02@sap.com::802832dc-cfc7-4714-9ea8-04d40df3d360" providerId="AD" clId="Web-{CE59096D-C648-4E56-A830-70BD05074D25}" dt="2020-05-22T18:52:16.421" v="67"/>
          <ac:grpSpMkLst>
            <pc:docMk/>
            <pc:sldMk cId="343216629" sldId="259"/>
            <ac:grpSpMk id="21" creationId="{ECD36A4A-123D-46E3-8A64-13B8B3F019BD}"/>
          </ac:grpSpMkLst>
        </pc:grpChg>
        <pc:grpChg chg="add del">
          <ac:chgData name="Jain, Rajat" userId="S::rajat.jain02@sap.com::802832dc-cfc7-4714-9ea8-04d40df3d360" providerId="AD" clId="Web-{CE59096D-C648-4E56-A830-70BD05074D25}" dt="2020-05-22T18:52:16.406" v="66"/>
          <ac:grpSpMkLst>
            <pc:docMk/>
            <pc:sldMk cId="343216629" sldId="259"/>
            <ac:grpSpMk id="63" creationId="{14EE34E3-F117-4487-8ACF-33DA65FA11B3}"/>
          </ac:grpSpMkLst>
        </pc:grpChg>
        <pc:grpChg chg="add">
          <ac:chgData name="Jain, Rajat" userId="S::rajat.jain02@sap.com::802832dc-cfc7-4714-9ea8-04d40df3d360" providerId="AD" clId="Web-{CE59096D-C648-4E56-A830-70BD05074D25}" dt="2020-05-22T18:53:19.578" v="76"/>
          <ac:grpSpMkLst>
            <pc:docMk/>
            <pc:sldMk cId="343216629" sldId="259"/>
            <ac:grpSpMk id="84" creationId="{E8ACF89C-CFC3-4D68-B3C4-2BEFB7BBE5F7}"/>
          </ac:grpSpMkLst>
        </pc:grpChg>
        <pc:grpChg chg="add del">
          <ac:chgData name="Jain, Rajat" userId="S::rajat.jain02@sap.com::802832dc-cfc7-4714-9ea8-04d40df3d360" providerId="AD" clId="Web-{CE59096D-C648-4E56-A830-70BD05074D25}" dt="2020-05-22T18:53:19.531" v="75"/>
          <ac:grpSpMkLst>
            <pc:docMk/>
            <pc:sldMk cId="343216629" sldId="259"/>
            <ac:grpSpMk id="89" creationId="{AED92372-F778-4E96-9E90-4E63BAF3CAD3}"/>
          </ac:grpSpMkLst>
        </pc:grpChg>
        <pc:picChg chg="add mod ord">
          <ac:chgData name="Jain, Rajat" userId="S::rajat.jain02@sap.com::802832dc-cfc7-4714-9ea8-04d40df3d360" providerId="AD" clId="Web-{CE59096D-C648-4E56-A830-70BD05074D25}" dt="2020-05-22T18:53:19.578" v="76"/>
          <ac:picMkLst>
            <pc:docMk/>
            <pc:sldMk cId="343216629" sldId="259"/>
            <ac:picMk id="4" creationId="{913312C7-81B2-418C-8FB5-E05BADAA2413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2:16.421" v="67"/>
          <ac:picMkLst>
            <pc:docMk/>
            <pc:sldMk cId="343216629" sldId="259"/>
            <ac:picMk id="11" creationId="{50FF2874-547C-4D14-9E18-28B19002FB8C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2:16.421" v="67"/>
          <ac:picMkLst>
            <pc:docMk/>
            <pc:sldMk cId="343216629" sldId="259"/>
            <ac:picMk id="25" creationId="{55EC7096-D0A6-471D-AE28-B68D70388E32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1:21.640" v="56"/>
          <ac:picMkLst>
            <pc:docMk/>
            <pc:sldMk cId="343216629" sldId="259"/>
            <ac:picMk id="34" creationId="{B591CDC5-6B61-4116-B3B5-0FF42B6E606D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1:35.890" v="60"/>
          <ac:picMkLst>
            <pc:docMk/>
            <pc:sldMk cId="343216629" sldId="259"/>
            <ac:picMk id="46" creationId="{39D1DDD4-5BB3-45BA-B9B3-06B62299AD79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1:38.515" v="62"/>
          <ac:picMkLst>
            <pc:docMk/>
            <pc:sldMk cId="343216629" sldId="259"/>
            <ac:picMk id="49" creationId="{B591CDC5-6B61-4116-B3B5-0FF42B6E606D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2:16.406" v="66"/>
          <ac:picMkLst>
            <pc:docMk/>
            <pc:sldMk cId="343216629" sldId="259"/>
            <ac:picMk id="67" creationId="{C04ED70F-D6FD-4EB1-A171-D30F885FE73E}"/>
          </ac:picMkLst>
        </pc:picChg>
        <pc:picChg chg="add">
          <ac:chgData name="Jain, Rajat" userId="S::rajat.jain02@sap.com::802832dc-cfc7-4714-9ea8-04d40df3d360" providerId="AD" clId="Web-{CE59096D-C648-4E56-A830-70BD05074D25}" dt="2020-05-22T18:53:19.578" v="76"/>
          <ac:picMkLst>
            <pc:docMk/>
            <pc:sldMk cId="343216629" sldId="259"/>
            <ac:picMk id="73" creationId="{012FDCFE-9AD2-4D8A-8CBF-B3AA37EBF6DD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3:19.531" v="75"/>
          <ac:picMkLst>
            <pc:docMk/>
            <pc:sldMk cId="343216629" sldId="259"/>
            <ac:picMk id="77" creationId="{1F5620B8-A2D8-4568-B566-F0453A0D9167}"/>
          </ac:picMkLst>
        </pc:picChg>
        <pc:picChg chg="add">
          <ac:chgData name="Jain, Rajat" userId="S::rajat.jain02@sap.com::802832dc-cfc7-4714-9ea8-04d40df3d360" providerId="AD" clId="Web-{CE59096D-C648-4E56-A830-70BD05074D25}" dt="2020-05-22T18:53:19.578" v="76"/>
          <ac:picMkLst>
            <pc:docMk/>
            <pc:sldMk cId="343216629" sldId="259"/>
            <ac:picMk id="88" creationId="{16EFE474-4FE0-4E8F-8F09-5ED2C9E76A84}"/>
          </ac:picMkLst>
        </pc:picChg>
        <pc:picChg chg="add del">
          <ac:chgData name="Jain, Rajat" userId="S::rajat.jain02@sap.com::802832dc-cfc7-4714-9ea8-04d40df3d360" providerId="AD" clId="Web-{CE59096D-C648-4E56-A830-70BD05074D25}" dt="2020-05-22T18:53:19.531" v="75"/>
          <ac:picMkLst>
            <pc:docMk/>
            <pc:sldMk cId="343216629" sldId="259"/>
            <ac:picMk id="93" creationId="{4B61EBEC-D0CA-456C-98A6-EDA1AC9FB0D6}"/>
          </ac:picMkLst>
        </pc:picChg>
        <pc:cxnChg chg="add del">
          <ac:chgData name="Jain, Rajat" userId="S::rajat.jain02@sap.com::802832dc-cfc7-4714-9ea8-04d40df3d360" providerId="AD" clId="Web-{CE59096D-C648-4E56-A830-70BD05074D25}" dt="2020-05-22T18:52:16.421" v="67"/>
          <ac:cxnSpMkLst>
            <pc:docMk/>
            <pc:sldMk cId="343216629" sldId="259"/>
            <ac:cxnSpMk id="13" creationId="{36CF827D-A163-47F7-BD87-34EB4FA7D696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2:16.421" v="67"/>
          <ac:cxnSpMkLst>
            <pc:docMk/>
            <pc:sldMk cId="343216629" sldId="259"/>
            <ac:cxnSpMk id="15" creationId="{D299D9A9-1DA8-433D-A9BC-FB48D93D4217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2:16.421" v="67"/>
          <ac:cxnSpMkLst>
            <pc:docMk/>
            <pc:sldMk cId="343216629" sldId="259"/>
            <ac:cxnSpMk id="27" creationId="{2E98EB88-99B6-483D-B203-0D5D63100504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21.640" v="56"/>
          <ac:cxnSpMkLst>
            <pc:docMk/>
            <pc:sldMk cId="343216629" sldId="259"/>
            <ac:cxnSpMk id="36" creationId="{25B08984-5BEB-422F-A364-2B41E6A516EB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27.890" v="58"/>
          <ac:cxnSpMkLst>
            <pc:docMk/>
            <pc:sldMk cId="343216629" sldId="259"/>
            <ac:cxnSpMk id="37" creationId="{D33AC32D-5F44-45F7-A0BD-7C11A86BED57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21.640" v="56"/>
          <ac:cxnSpMkLst>
            <pc:docMk/>
            <pc:sldMk cId="343216629" sldId="259"/>
            <ac:cxnSpMk id="38" creationId="{A8F413B1-54E0-4B16-92AB-1CC5C7D645BC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35.890" v="60"/>
          <ac:cxnSpMkLst>
            <pc:docMk/>
            <pc:sldMk cId="343216629" sldId="259"/>
            <ac:cxnSpMk id="41" creationId="{C884B8F8-FDC9-498B-9960-5D7260AFCB03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21.640" v="56"/>
          <ac:cxnSpMkLst>
            <pc:docMk/>
            <pc:sldMk cId="343216629" sldId="259"/>
            <ac:cxnSpMk id="42" creationId="{3781A10F-5DF6-4C9B-AE0B-5249E4399D26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35.890" v="60"/>
          <ac:cxnSpMkLst>
            <pc:docMk/>
            <pc:sldMk cId="343216629" sldId="259"/>
            <ac:cxnSpMk id="47" creationId="{A24DAE64-2302-42EA-8239-F2F0775CA5AD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38.515" v="62"/>
          <ac:cxnSpMkLst>
            <pc:docMk/>
            <pc:sldMk cId="343216629" sldId="259"/>
            <ac:cxnSpMk id="50" creationId="{25B08984-5BEB-422F-A364-2B41E6A516EB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38.515" v="62"/>
          <ac:cxnSpMkLst>
            <pc:docMk/>
            <pc:sldMk cId="343216629" sldId="259"/>
            <ac:cxnSpMk id="51" creationId="{A8F413B1-54E0-4B16-92AB-1CC5C7D645BC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38.515" v="62"/>
          <ac:cxnSpMkLst>
            <pc:docMk/>
            <pc:sldMk cId="343216629" sldId="259"/>
            <ac:cxnSpMk id="53" creationId="{676E868E-2D30-43CC-AAD1-727A709BE5F0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1:51.062" v="64"/>
          <ac:cxnSpMkLst>
            <pc:docMk/>
            <pc:sldMk cId="343216629" sldId="259"/>
            <ac:cxnSpMk id="56" creationId="{7552FBEF-FA69-427B-8245-0A518E0513D5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2:16.406" v="66"/>
          <ac:cxnSpMkLst>
            <pc:docMk/>
            <pc:sldMk cId="343216629" sldId="259"/>
            <ac:cxnSpMk id="60" creationId="{D7162BAB-C25E-4CE9-B87C-F118DC7E7C22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2:16.406" v="66"/>
          <ac:cxnSpMkLst>
            <pc:docMk/>
            <pc:sldMk cId="343216629" sldId="259"/>
            <ac:cxnSpMk id="68" creationId="{DA26CAE9-74C4-4EDD-8A80-77F79EAA86F4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3:19.578" v="76"/>
          <ac:cxnSpMkLst>
            <pc:docMk/>
            <pc:sldMk cId="343216629" sldId="259"/>
            <ac:cxnSpMk id="69" creationId="{7552FBEF-FA69-427B-8245-0A518E0513D5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3:19.578" v="76"/>
          <ac:cxnSpMkLst>
            <pc:docMk/>
            <pc:sldMk cId="343216629" sldId="259"/>
            <ac:cxnSpMk id="74" creationId="{FBD463FC-4CA8-4FF4-85A3-AF9F4B98D210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3:19.578" v="76"/>
          <ac:cxnSpMkLst>
            <pc:docMk/>
            <pc:sldMk cId="343216629" sldId="259"/>
            <ac:cxnSpMk id="76" creationId="{BECF35C3-8B44-4F4B-BD25-4C01823DB22A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3:19.531" v="75"/>
          <ac:cxnSpMkLst>
            <pc:docMk/>
            <pc:sldMk cId="343216629" sldId="259"/>
            <ac:cxnSpMk id="79" creationId="{1C7D2BA4-4B7A-4596-8BCC-5CF715423894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3:19.531" v="75"/>
          <ac:cxnSpMkLst>
            <pc:docMk/>
            <pc:sldMk cId="343216629" sldId="259"/>
            <ac:cxnSpMk id="81" creationId="{4977F1E1-2B6F-4BB6-899F-67D8764D83C5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3:19.578" v="76"/>
          <ac:cxnSpMkLst>
            <pc:docMk/>
            <pc:sldMk cId="343216629" sldId="259"/>
            <ac:cxnSpMk id="82" creationId="{EE68D41B-9286-479F-9AB7-678C8E348D71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3:19.531" v="75"/>
          <ac:cxnSpMkLst>
            <pc:docMk/>
            <pc:sldMk cId="343216629" sldId="259"/>
            <ac:cxnSpMk id="87" creationId="{84F2C6A8-7D46-49EA-860B-0F0B0208436C}"/>
          </ac:cxnSpMkLst>
        </pc:cxnChg>
        <pc:cxnChg chg="add del">
          <ac:chgData name="Jain, Rajat" userId="S::rajat.jain02@sap.com::802832dc-cfc7-4714-9ea8-04d40df3d360" providerId="AD" clId="Web-{CE59096D-C648-4E56-A830-70BD05074D25}" dt="2020-05-22T18:53:19.531" v="75"/>
          <ac:cxnSpMkLst>
            <pc:docMk/>
            <pc:sldMk cId="343216629" sldId="259"/>
            <ac:cxnSpMk id="95" creationId="{718A71EB-D327-4458-85FB-26336B2BA01B}"/>
          </ac:cxnSpMkLst>
        </pc:cxnChg>
        <pc:cxnChg chg="add">
          <ac:chgData name="Jain, Rajat" userId="S::rajat.jain02@sap.com::802832dc-cfc7-4714-9ea8-04d40df3d360" providerId="AD" clId="Web-{CE59096D-C648-4E56-A830-70BD05074D25}" dt="2020-05-22T18:53:19.578" v="76"/>
          <ac:cxnSpMkLst>
            <pc:docMk/>
            <pc:sldMk cId="343216629" sldId="259"/>
            <ac:cxnSpMk id="97" creationId="{CF8B8C81-54DC-4AF5-B682-3A2C70A6B55C}"/>
          </ac:cxnSpMkLst>
        </pc:cxnChg>
      </pc:sldChg>
    </pc:docChg>
  </pc:docChgLst>
  <pc:docChgLst>
    <pc:chgData name="Shree, Varshaa" userId="S::varshaa.shree@sap.com::16077bca-1e4c-4556-98b8-bd63c7b4348d" providerId="AD" clId="Web-{ED5D682F-382C-4DC5-BE27-BD17EFC7F0F8}"/>
    <pc:docChg chg="addSld modSld">
      <pc:chgData name="Shree, Varshaa" userId="S::varshaa.shree@sap.com::16077bca-1e4c-4556-98b8-bd63c7b4348d" providerId="AD" clId="Web-{ED5D682F-382C-4DC5-BE27-BD17EFC7F0F8}" dt="2020-05-23T07:51:25.659" v="1651" actId="20577"/>
      <pc:docMkLst>
        <pc:docMk/>
      </pc:docMkLst>
      <pc:sldChg chg="addSp delSp modSp">
        <pc:chgData name="Shree, Varshaa" userId="S::varshaa.shree@sap.com::16077bca-1e4c-4556-98b8-bd63c7b4348d" providerId="AD" clId="Web-{ED5D682F-382C-4DC5-BE27-BD17EFC7F0F8}" dt="2020-05-23T07:50:54.893" v="1648"/>
        <pc:sldMkLst>
          <pc:docMk/>
          <pc:sldMk cId="3837615752" sldId="257"/>
        </pc:sldMkLst>
        <pc:spChg chg="mod ord">
          <ac:chgData name="Shree, Varshaa" userId="S::varshaa.shree@sap.com::16077bca-1e4c-4556-98b8-bd63c7b4348d" providerId="AD" clId="Web-{ED5D682F-382C-4DC5-BE27-BD17EFC7F0F8}" dt="2020-05-23T07:50:54.862" v="1647"/>
          <ac:spMkLst>
            <pc:docMk/>
            <pc:sldMk cId="3837615752" sldId="257"/>
            <ac:spMk id="2" creationId="{458E0476-2C17-4997-9C04-F88B9E5C3BF0}"/>
          </ac:spMkLst>
        </pc:spChg>
        <pc:spChg chg="add del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71" creationId="{0CABCAE3-64FC-4149-819F-2C1812824154}"/>
          </ac:spMkLst>
        </pc:spChg>
        <pc:spChg chg="add del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79" creationId="{2FA7AD0A-1871-4DF8-9235-F49D0513B9C1}"/>
          </ac:spMkLst>
        </pc:spChg>
        <pc:spChg chg="add del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81" creationId="{36B04CFB-FAE5-47DD-9B3E-4E9BA7A89CC1}"/>
          </ac:spMkLst>
        </pc:spChg>
        <pc:spChg chg="add del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89" creationId="{622F7FD7-8884-4FD5-95AB-0B5C6033ADF7}"/>
          </ac:spMkLst>
        </pc:spChg>
        <pc:spChg chg="add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95" creationId="{1CE580D1-F917-4567-AFB4-99AA9B52ADF0}"/>
          </ac:spMkLst>
        </pc:spChg>
        <pc:spChg chg="add del">
          <ac:chgData name="Shree, Varshaa" userId="S::varshaa.shree@sap.com::16077bca-1e4c-4556-98b8-bd63c7b4348d" providerId="AD" clId="Web-{ED5D682F-382C-4DC5-BE27-BD17EFC7F0F8}" dt="2020-05-23T07:50:54.862" v="1647"/>
          <ac:spMkLst>
            <pc:docMk/>
            <pc:sldMk cId="3837615752" sldId="257"/>
            <ac:spMk id="98" creationId="{95633E59-CFCD-4CB3-AB4B-F13B8BA438DA}"/>
          </ac:spMkLst>
        </pc:spChg>
        <pc:spChg chg="add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106" creationId="{EC17D08F-2133-44A9-B28C-CB29928FA8D9}"/>
          </ac:spMkLst>
        </pc:spChg>
        <pc:spChg chg="add">
          <ac:chgData name="Shree, Varshaa" userId="S::varshaa.shree@sap.com::16077bca-1e4c-4556-98b8-bd63c7b4348d" providerId="AD" clId="Web-{ED5D682F-382C-4DC5-BE27-BD17EFC7F0F8}" dt="2020-05-23T07:50:54.893" v="1648"/>
          <ac:spMkLst>
            <pc:docMk/>
            <pc:sldMk cId="3837615752" sldId="257"/>
            <ac:spMk id="108" creationId="{0CC36881-E309-4C41-8B5B-203AADC15FF6}"/>
          </ac:spMkLst>
        </pc:spChg>
        <pc:grpChg chg="add del">
          <ac:chgData name="Shree, Varshaa" userId="S::varshaa.shree@sap.com::16077bca-1e4c-4556-98b8-bd63c7b4348d" providerId="AD" clId="Web-{ED5D682F-382C-4DC5-BE27-BD17EFC7F0F8}" dt="2020-05-23T07:50:54.893" v="1648"/>
          <ac:grpSpMkLst>
            <pc:docMk/>
            <pc:sldMk cId="3837615752" sldId="257"/>
            <ac:grpSpMk id="85" creationId="{E8ACF89C-CFC3-4D68-B3C4-2BEFB7BBE5F7}"/>
          </ac:grpSpMkLst>
        </pc:grpChg>
        <pc:grpChg chg="add">
          <ac:chgData name="Shree, Varshaa" userId="S::varshaa.shree@sap.com::16077bca-1e4c-4556-98b8-bd63c7b4348d" providerId="AD" clId="Web-{ED5D682F-382C-4DC5-BE27-BD17EFC7F0F8}" dt="2020-05-23T07:50:54.893" v="1648"/>
          <ac:grpSpMkLst>
            <pc:docMk/>
            <pc:sldMk cId="3837615752" sldId="257"/>
            <ac:grpSpMk id="112" creationId="{AED92372-F778-4E96-9E90-4E63BAF3CAD3}"/>
          </ac:grpSpMkLst>
        </pc:grpChg>
        <pc:picChg chg="add mod">
          <ac:chgData name="Shree, Varshaa" userId="S::varshaa.shree@sap.com::16077bca-1e4c-4556-98b8-bd63c7b4348d" providerId="AD" clId="Web-{ED5D682F-382C-4DC5-BE27-BD17EFC7F0F8}" dt="2020-05-23T07:50:54.893" v="1648"/>
          <ac:picMkLst>
            <pc:docMk/>
            <pc:sldMk cId="3837615752" sldId="257"/>
            <ac:picMk id="3" creationId="{FCE022FE-8FE5-476E-A962-E2CA075736B9}"/>
          </ac:picMkLst>
        </pc:picChg>
        <pc:picChg chg="add del">
          <ac:chgData name="Shree, Varshaa" userId="S::varshaa.shree@sap.com::16077bca-1e4c-4556-98b8-bd63c7b4348d" providerId="AD" clId="Web-{ED5D682F-382C-4DC5-BE27-BD17EFC7F0F8}" dt="2020-05-23T07:50:54.893" v="1648"/>
          <ac:picMkLst>
            <pc:docMk/>
            <pc:sldMk cId="3837615752" sldId="257"/>
            <ac:picMk id="73" creationId="{012FDCFE-9AD2-4D8A-8CBF-B3AA37EBF6DD}"/>
          </ac:picMkLst>
        </pc:picChg>
        <pc:picChg chg="add del">
          <ac:chgData name="Shree, Varshaa" userId="S::varshaa.shree@sap.com::16077bca-1e4c-4556-98b8-bd63c7b4348d" providerId="AD" clId="Web-{ED5D682F-382C-4DC5-BE27-BD17EFC7F0F8}" dt="2020-05-23T07:50:54.893" v="1648"/>
          <ac:picMkLst>
            <pc:docMk/>
            <pc:sldMk cId="3837615752" sldId="257"/>
            <ac:picMk id="91" creationId="{16EFE474-4FE0-4E8F-8F09-5ED2C9E76A84}"/>
          </ac:picMkLst>
        </pc:picChg>
        <pc:picChg chg="add">
          <ac:chgData name="Shree, Varshaa" userId="S::varshaa.shree@sap.com::16077bca-1e4c-4556-98b8-bd63c7b4348d" providerId="AD" clId="Web-{ED5D682F-382C-4DC5-BE27-BD17EFC7F0F8}" dt="2020-05-23T07:50:54.893" v="1648"/>
          <ac:picMkLst>
            <pc:docMk/>
            <pc:sldMk cId="3837615752" sldId="257"/>
            <ac:picMk id="96" creationId="{1F5620B8-A2D8-4568-B566-F0453A0D9167}"/>
          </ac:picMkLst>
        </pc:picChg>
        <pc:picChg chg="add">
          <ac:chgData name="Shree, Varshaa" userId="S::varshaa.shree@sap.com::16077bca-1e4c-4556-98b8-bd63c7b4348d" providerId="AD" clId="Web-{ED5D682F-382C-4DC5-BE27-BD17EFC7F0F8}" dt="2020-05-23T07:50:54.893" v="1648"/>
          <ac:picMkLst>
            <pc:docMk/>
            <pc:sldMk cId="3837615752" sldId="257"/>
            <ac:picMk id="116" creationId="{4B61EBEC-D0CA-456C-98A6-EDA1AC9FB0D6}"/>
          </ac:picMkLst>
        </pc:picChg>
        <pc:picChg chg="del">
          <ac:chgData name="Shree, Varshaa" userId="S::varshaa.shree@sap.com::16077bca-1e4c-4556-98b8-bd63c7b4348d" providerId="AD" clId="Web-{ED5D682F-382C-4DC5-BE27-BD17EFC7F0F8}" dt="2020-05-23T07:50:47.581" v="1644"/>
          <ac:picMkLst>
            <pc:docMk/>
            <pc:sldMk cId="3837615752" sldId="257"/>
            <ac:picMk id="1026" creationId="{FC9E2E9E-45C9-45D5-A8EA-5908B2BFD4F3}"/>
          </ac:picMkLst>
        </pc:picChg>
        <pc:cxnChg chg="add del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75" creationId="{FBD463FC-4CA8-4FF4-85A3-AF9F4B98D210}"/>
          </ac:cxnSpMkLst>
        </pc:cxnChg>
        <pc:cxnChg chg="add del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77" creationId="{BECF35C3-8B44-4F4B-BD25-4C01823DB22A}"/>
          </ac:cxnSpMkLst>
        </pc:cxnChg>
        <pc:cxnChg chg="add del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83" creationId="{EE68D41B-9286-479F-9AB7-678C8E348D71}"/>
          </ac:cxnSpMkLst>
        </pc:cxnChg>
        <pc:cxnChg chg="add del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93" creationId="{CF8B8C81-54DC-4AF5-B682-3A2C70A6B55C}"/>
          </ac:cxnSpMkLst>
        </pc:cxnChg>
        <pc:cxnChg chg="add del">
          <ac:chgData name="Shree, Varshaa" userId="S::varshaa.shree@sap.com::16077bca-1e4c-4556-98b8-bd63c7b4348d" providerId="AD" clId="Web-{ED5D682F-382C-4DC5-BE27-BD17EFC7F0F8}" dt="2020-05-23T07:50:54.862" v="1647"/>
          <ac:cxnSpMkLst>
            <pc:docMk/>
            <pc:sldMk cId="3837615752" sldId="257"/>
            <ac:cxnSpMk id="100" creationId="{7FFB1710-F59A-4B72-91E4-53C2300B705D}"/>
          </ac:cxnSpMkLst>
        </pc:cxnChg>
        <pc:cxnChg chg="add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102" creationId="{1C7D2BA4-4B7A-4596-8BCC-5CF715423894}"/>
          </ac:cxnSpMkLst>
        </pc:cxnChg>
        <pc:cxnChg chg="add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104" creationId="{4977F1E1-2B6F-4BB6-899F-67D8764D83C5}"/>
          </ac:cxnSpMkLst>
        </pc:cxnChg>
        <pc:cxnChg chg="add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110" creationId="{84F2C6A8-7D46-49EA-860B-0F0B0208436C}"/>
          </ac:cxnSpMkLst>
        </pc:cxnChg>
        <pc:cxnChg chg="add">
          <ac:chgData name="Shree, Varshaa" userId="S::varshaa.shree@sap.com::16077bca-1e4c-4556-98b8-bd63c7b4348d" providerId="AD" clId="Web-{ED5D682F-382C-4DC5-BE27-BD17EFC7F0F8}" dt="2020-05-23T07:50:54.893" v="1648"/>
          <ac:cxnSpMkLst>
            <pc:docMk/>
            <pc:sldMk cId="3837615752" sldId="257"/>
            <ac:cxnSpMk id="118" creationId="{718A71EB-D327-4458-85FB-26336B2BA01B}"/>
          </ac:cxnSpMkLst>
        </pc:cxnChg>
      </pc:sldChg>
      <pc:sldChg chg="modSp">
        <pc:chgData name="Shree, Varshaa" userId="S::varshaa.shree@sap.com::16077bca-1e4c-4556-98b8-bd63c7b4348d" providerId="AD" clId="Web-{ED5D682F-382C-4DC5-BE27-BD17EFC7F0F8}" dt="2020-05-23T07:51:18.847" v="1649" actId="20577"/>
        <pc:sldMkLst>
          <pc:docMk/>
          <pc:sldMk cId="3962277138" sldId="262"/>
        </pc:sldMkLst>
        <pc:spChg chg="mod">
          <ac:chgData name="Shree, Varshaa" userId="S::varshaa.shree@sap.com::16077bca-1e4c-4556-98b8-bd63c7b4348d" providerId="AD" clId="Web-{ED5D682F-382C-4DC5-BE27-BD17EFC7F0F8}" dt="2020-05-23T07:51:18.847" v="1649" actId="20577"/>
          <ac:spMkLst>
            <pc:docMk/>
            <pc:sldMk cId="3962277138" sldId="262"/>
            <ac:spMk id="3" creationId="{F6E65320-63B0-4490-BE22-C1D2A6364149}"/>
          </ac:spMkLst>
        </pc:spChg>
      </pc:sldChg>
      <pc:sldChg chg="modSp new">
        <pc:chgData name="Shree, Varshaa" userId="S::varshaa.shree@sap.com::16077bca-1e4c-4556-98b8-bd63c7b4348d" providerId="AD" clId="Web-{ED5D682F-382C-4DC5-BE27-BD17EFC7F0F8}" dt="2020-05-23T07:50:43.112" v="1642" actId="20577"/>
        <pc:sldMkLst>
          <pc:docMk/>
          <pc:sldMk cId="3839530213" sldId="263"/>
        </pc:sldMkLst>
        <pc:spChg chg="mod">
          <ac:chgData name="Shree, Varshaa" userId="S::varshaa.shree@sap.com::16077bca-1e4c-4556-98b8-bd63c7b4348d" providerId="AD" clId="Web-{ED5D682F-382C-4DC5-BE27-BD17EFC7F0F8}" dt="2020-05-23T07:23:31.190" v="402" actId="20577"/>
          <ac:spMkLst>
            <pc:docMk/>
            <pc:sldMk cId="3839530213" sldId="263"/>
            <ac:spMk id="2" creationId="{4D838BB6-9F6D-40C5-9AB0-08CB7F799935}"/>
          </ac:spMkLst>
        </pc:spChg>
        <pc:spChg chg="mod">
          <ac:chgData name="Shree, Varshaa" userId="S::varshaa.shree@sap.com::16077bca-1e4c-4556-98b8-bd63c7b4348d" providerId="AD" clId="Web-{ED5D682F-382C-4DC5-BE27-BD17EFC7F0F8}" dt="2020-05-23T07:50:43.112" v="1642" actId="20577"/>
          <ac:spMkLst>
            <pc:docMk/>
            <pc:sldMk cId="3839530213" sldId="263"/>
            <ac:spMk id="3" creationId="{3BCF914F-3DD4-4EF6-BD07-C12CAEB84BC6}"/>
          </ac:spMkLst>
        </pc:spChg>
      </pc:sldChg>
    </pc:docChg>
  </pc:docChgLst>
  <pc:docChgLst>
    <pc:chgData name="Metkar, Sampatti Dinesh" userId="S::sampatti.dinesh.metkar@sap.com::7ac7c90d-0e8c-431b-9e88-9a02cef55294" providerId="AD" clId="Web-{9A9D631C-B032-44A2-B77E-A40C08F45D60}"/>
    <pc:docChg chg="addSld modSld">
      <pc:chgData name="Metkar, Sampatti Dinesh" userId="S::sampatti.dinesh.metkar@sap.com::7ac7c90d-0e8c-431b-9e88-9a02cef55294" providerId="AD" clId="Web-{9A9D631C-B032-44A2-B77E-A40C08F45D60}" dt="2020-05-23T08:05:27.519" v="31" actId="14100"/>
      <pc:docMkLst>
        <pc:docMk/>
      </pc:docMkLst>
      <pc:sldChg chg="addSp delSp modSp mod setBg">
        <pc:chgData name="Metkar, Sampatti Dinesh" userId="S::sampatti.dinesh.metkar@sap.com::7ac7c90d-0e8c-431b-9e88-9a02cef55294" providerId="AD" clId="Web-{9A9D631C-B032-44A2-B77E-A40C08F45D60}" dt="2020-05-23T08:04:34.363" v="25"/>
        <pc:sldMkLst>
          <pc:docMk/>
          <pc:sldMk cId="3375641553" sldId="265"/>
        </pc:sldMkLst>
        <pc:spChg chg="add">
          <ac:chgData name="Metkar, Sampatti Dinesh" userId="S::sampatti.dinesh.metkar@sap.com::7ac7c90d-0e8c-431b-9e88-9a02cef55294" providerId="AD" clId="Web-{9A9D631C-B032-44A2-B77E-A40C08F45D60}" dt="2020-05-23T08:04:34.363" v="25"/>
          <ac:spMkLst>
            <pc:docMk/>
            <pc:sldMk cId="3375641553" sldId="265"/>
            <ac:spMk id="8" creationId="{62C9703D-C8F9-44AD-A7C0-C2F3871F8C1B}"/>
          </ac:spMkLst>
        </pc:spChg>
        <pc:picChg chg="add del mod">
          <ac:chgData name="Metkar, Sampatti Dinesh" userId="S::sampatti.dinesh.metkar@sap.com::7ac7c90d-0e8c-431b-9e88-9a02cef55294" providerId="AD" clId="Web-{9A9D631C-B032-44A2-B77E-A40C08F45D60}" dt="2020-05-23T08:01:52.361" v="2"/>
          <ac:picMkLst>
            <pc:docMk/>
            <pc:sldMk cId="3375641553" sldId="265"/>
            <ac:picMk id="2" creationId="{CE6FC204-FEA7-426F-8ED2-D610FC612177}"/>
          </ac:picMkLst>
        </pc:picChg>
        <pc:picChg chg="add mod">
          <ac:chgData name="Metkar, Sampatti Dinesh" userId="S::sampatti.dinesh.metkar@sap.com::7ac7c90d-0e8c-431b-9e88-9a02cef55294" providerId="AD" clId="Web-{9A9D631C-B032-44A2-B77E-A40C08F45D60}" dt="2020-05-23T08:04:34.363" v="25"/>
          <ac:picMkLst>
            <pc:docMk/>
            <pc:sldMk cId="3375641553" sldId="265"/>
            <ac:picMk id="3" creationId="{25C22CB9-340E-456D-9FC0-52AB231A4085}"/>
          </ac:picMkLst>
        </pc:picChg>
        <pc:picChg chg="add del mod">
          <ac:chgData name="Metkar, Sampatti Dinesh" userId="S::sampatti.dinesh.metkar@sap.com::7ac7c90d-0e8c-431b-9e88-9a02cef55294" providerId="AD" clId="Web-{9A9D631C-B032-44A2-B77E-A40C08F45D60}" dt="2020-05-23T08:03:33.487" v="10"/>
          <ac:picMkLst>
            <pc:docMk/>
            <pc:sldMk cId="3375641553" sldId="265"/>
            <ac:picMk id="4" creationId="{F5CDDF11-00E3-453A-AE38-A19D76E6BA34}"/>
          </ac:picMkLst>
        </pc:picChg>
        <pc:picChg chg="add del mod">
          <ac:chgData name="Metkar, Sampatti Dinesh" userId="S::sampatti.dinesh.metkar@sap.com::7ac7c90d-0e8c-431b-9e88-9a02cef55294" providerId="AD" clId="Web-{9A9D631C-B032-44A2-B77E-A40C08F45D60}" dt="2020-05-23T08:04:30.878" v="24"/>
          <ac:picMkLst>
            <pc:docMk/>
            <pc:sldMk cId="3375641553" sldId="265"/>
            <ac:picMk id="5" creationId="{9EB9EA1C-FB8C-4492-8D53-FAF9693BB110}"/>
          </ac:picMkLst>
        </pc:picChg>
      </pc:sldChg>
      <pc:sldChg chg="addSp modSp new mod setBg">
        <pc:chgData name="Metkar, Sampatti Dinesh" userId="S::sampatti.dinesh.metkar@sap.com::7ac7c90d-0e8c-431b-9e88-9a02cef55294" providerId="AD" clId="Web-{9A9D631C-B032-44A2-B77E-A40C08F45D60}" dt="2020-05-23T08:05:27.519" v="31" actId="14100"/>
        <pc:sldMkLst>
          <pc:docMk/>
          <pc:sldMk cId="1891315651" sldId="266"/>
        </pc:sldMkLst>
        <pc:spChg chg="add">
          <ac:chgData name="Metkar, Sampatti Dinesh" userId="S::sampatti.dinesh.metkar@sap.com::7ac7c90d-0e8c-431b-9e88-9a02cef55294" providerId="AD" clId="Web-{9A9D631C-B032-44A2-B77E-A40C08F45D60}" dt="2020-05-23T08:05:01.300" v="27"/>
          <ac:spMkLst>
            <pc:docMk/>
            <pc:sldMk cId="1891315651" sldId="266"/>
            <ac:spMk id="7" creationId="{62C9703D-C8F9-44AD-A7C0-C2F3871F8C1B}"/>
          </ac:spMkLst>
        </pc:spChg>
        <pc:picChg chg="add mod">
          <ac:chgData name="Metkar, Sampatti Dinesh" userId="S::sampatti.dinesh.metkar@sap.com::7ac7c90d-0e8c-431b-9e88-9a02cef55294" providerId="AD" clId="Web-{9A9D631C-B032-44A2-B77E-A40C08F45D60}" dt="2020-05-23T08:05:27.519" v="31" actId="14100"/>
          <ac:picMkLst>
            <pc:docMk/>
            <pc:sldMk cId="1891315651" sldId="266"/>
            <ac:picMk id="2" creationId="{0C9E0E2E-7F2C-45A7-A9F4-D2499E2A1E36}"/>
          </ac:picMkLst>
        </pc:picChg>
      </pc:sldChg>
    </pc:docChg>
  </pc:docChgLst>
  <pc:docChgLst>
    <pc:chgData name="Metkar, Sampatti Dinesh" userId="S::sampatti.dinesh.metkar@sap.com::7ac7c90d-0e8c-431b-9e88-9a02cef55294" providerId="AD" clId="Web-{1075F1B0-2D8D-4290-9F20-BB6F4A5AD2FC}"/>
    <pc:docChg chg="addSld modSld">
      <pc:chgData name="Metkar, Sampatti Dinesh" userId="S::sampatti.dinesh.metkar@sap.com::7ac7c90d-0e8c-431b-9e88-9a02cef55294" providerId="AD" clId="Web-{1075F1B0-2D8D-4290-9F20-BB6F4A5AD2FC}" dt="2020-05-23T07:57:17.523" v="281"/>
      <pc:docMkLst>
        <pc:docMk/>
      </pc:docMkLst>
      <pc:sldChg chg="addSp delSp modSp">
        <pc:chgData name="Metkar, Sampatti Dinesh" userId="S::sampatti.dinesh.metkar@sap.com::7ac7c90d-0e8c-431b-9e88-9a02cef55294" providerId="AD" clId="Web-{1075F1B0-2D8D-4290-9F20-BB6F4A5AD2FC}" dt="2020-05-23T07:54:01.134" v="252" actId="20577"/>
        <pc:sldMkLst>
          <pc:docMk/>
          <pc:sldMk cId="3962277138" sldId="262"/>
        </pc:sldMkLst>
        <pc:spChg chg="mod">
          <ac:chgData name="Metkar, Sampatti Dinesh" userId="S::sampatti.dinesh.metkar@sap.com::7ac7c90d-0e8c-431b-9e88-9a02cef55294" providerId="AD" clId="Web-{1075F1B0-2D8D-4290-9F20-BB6F4A5AD2FC}" dt="2020-05-23T07:46:08.653" v="7" actId="1076"/>
          <ac:spMkLst>
            <pc:docMk/>
            <pc:sldMk cId="3962277138" sldId="262"/>
            <ac:spMk id="2" creationId="{EDB53797-7DB0-4CBB-A08E-09EBC21E9C09}"/>
          </ac:spMkLst>
        </pc:spChg>
        <pc:spChg chg="mod">
          <ac:chgData name="Metkar, Sampatti Dinesh" userId="S::sampatti.dinesh.metkar@sap.com::7ac7c90d-0e8c-431b-9e88-9a02cef55294" providerId="AD" clId="Web-{1075F1B0-2D8D-4290-9F20-BB6F4A5AD2FC}" dt="2020-05-23T07:54:01.134" v="252" actId="20577"/>
          <ac:spMkLst>
            <pc:docMk/>
            <pc:sldMk cId="3962277138" sldId="262"/>
            <ac:spMk id="3" creationId="{F6E65320-63B0-4490-BE22-C1D2A6364149}"/>
          </ac:spMkLst>
        </pc:spChg>
        <pc:spChg chg="add del">
          <ac:chgData name="Metkar, Sampatti Dinesh" userId="S::sampatti.dinesh.metkar@sap.com::7ac7c90d-0e8c-431b-9e88-9a02cef55294" providerId="AD" clId="Web-{1075F1B0-2D8D-4290-9F20-BB6F4A5AD2FC}" dt="2020-05-23T07:45:57.060" v="5"/>
          <ac:spMkLst>
            <pc:docMk/>
            <pc:sldMk cId="3962277138" sldId="262"/>
            <ac:spMk id="4" creationId="{AF609655-AE30-46CE-A9DA-5689DAC17DE4}"/>
          </ac:spMkLst>
        </pc:spChg>
      </pc:sldChg>
      <pc:sldChg chg="modSp">
        <pc:chgData name="Metkar, Sampatti Dinesh" userId="S::sampatti.dinesh.metkar@sap.com::7ac7c90d-0e8c-431b-9e88-9a02cef55294" providerId="AD" clId="Web-{1075F1B0-2D8D-4290-9F20-BB6F4A5AD2FC}" dt="2020-05-23T07:55:28.243" v="269" actId="20577"/>
        <pc:sldMkLst>
          <pc:docMk/>
          <pc:sldMk cId="3839530213" sldId="263"/>
        </pc:sldMkLst>
        <pc:spChg chg="mod">
          <ac:chgData name="Metkar, Sampatti Dinesh" userId="S::sampatti.dinesh.metkar@sap.com::7ac7c90d-0e8c-431b-9e88-9a02cef55294" providerId="AD" clId="Web-{1075F1B0-2D8D-4290-9F20-BB6F4A5AD2FC}" dt="2020-05-23T07:55:28.243" v="269" actId="20577"/>
          <ac:spMkLst>
            <pc:docMk/>
            <pc:sldMk cId="3839530213" sldId="263"/>
            <ac:spMk id="3" creationId="{3BCF914F-3DD4-4EF6-BD07-C12CAEB84BC6}"/>
          </ac:spMkLst>
        </pc:spChg>
      </pc:sldChg>
      <pc:sldChg chg="addSp delSp modSp new mod setBg">
        <pc:chgData name="Metkar, Sampatti Dinesh" userId="S::sampatti.dinesh.metkar@sap.com::7ac7c90d-0e8c-431b-9e88-9a02cef55294" providerId="AD" clId="Web-{1075F1B0-2D8D-4290-9F20-BB6F4A5AD2FC}" dt="2020-05-23T07:57:17.523" v="281"/>
        <pc:sldMkLst>
          <pc:docMk/>
          <pc:sldMk cId="3721570330" sldId="264"/>
        </pc:sldMkLst>
        <pc:spChg chg="add del">
          <ac:chgData name="Metkar, Sampatti Dinesh" userId="S::sampatti.dinesh.metkar@sap.com::7ac7c90d-0e8c-431b-9e88-9a02cef55294" providerId="AD" clId="Web-{1075F1B0-2D8D-4290-9F20-BB6F4A5AD2FC}" dt="2020-05-23T07:57:09.882" v="276"/>
          <ac:spMkLst>
            <pc:docMk/>
            <pc:sldMk cId="3721570330" sldId="264"/>
            <ac:spMk id="4" creationId="{F1176DA6-4BBF-42A4-9C94-E6613CCD6B37}"/>
          </ac:spMkLst>
        </pc:spChg>
        <pc:spChg chg="add del">
          <ac:chgData name="Metkar, Sampatti Dinesh" userId="S::sampatti.dinesh.metkar@sap.com::7ac7c90d-0e8c-431b-9e88-9a02cef55294" providerId="AD" clId="Web-{1075F1B0-2D8D-4290-9F20-BB6F4A5AD2FC}" dt="2020-05-23T07:57:13.523" v="278"/>
          <ac:spMkLst>
            <pc:docMk/>
            <pc:sldMk cId="3721570330" sldId="264"/>
            <ac:spMk id="5" creationId="{B6E6531A-0776-43BA-A852-5FB5C77534D5}"/>
          </ac:spMkLst>
        </pc:spChg>
        <pc:spChg chg="add del">
          <ac:chgData name="Metkar, Sampatti Dinesh" userId="S::sampatti.dinesh.metkar@sap.com::7ac7c90d-0e8c-431b-9e88-9a02cef55294" providerId="AD" clId="Web-{1075F1B0-2D8D-4290-9F20-BB6F4A5AD2FC}" dt="2020-05-23T07:57:13.523" v="278"/>
          <ac:spMkLst>
            <pc:docMk/>
            <pc:sldMk cId="3721570330" sldId="264"/>
            <ac:spMk id="6" creationId="{F8C5273F-2B84-46BF-A94F-1A20E13B3AA1}"/>
          </ac:spMkLst>
        </pc:spChg>
        <pc:spChg chg="add del">
          <ac:chgData name="Metkar, Sampatti Dinesh" userId="S::sampatti.dinesh.metkar@sap.com::7ac7c90d-0e8c-431b-9e88-9a02cef55294" providerId="AD" clId="Web-{1075F1B0-2D8D-4290-9F20-BB6F4A5AD2FC}" dt="2020-05-23T07:57:05.961" v="274"/>
          <ac:spMkLst>
            <pc:docMk/>
            <pc:sldMk cId="3721570330" sldId="264"/>
            <ac:spMk id="7" creationId="{62C9703D-C8F9-44AD-A7C0-C2F3871F8C1B}"/>
          </ac:spMkLst>
        </pc:spChg>
        <pc:spChg chg="add">
          <ac:chgData name="Metkar, Sampatti Dinesh" userId="S::sampatti.dinesh.metkar@sap.com::7ac7c90d-0e8c-431b-9e88-9a02cef55294" providerId="AD" clId="Web-{1075F1B0-2D8D-4290-9F20-BB6F4A5AD2FC}" dt="2020-05-23T07:57:17.523" v="281"/>
          <ac:spMkLst>
            <pc:docMk/>
            <pc:sldMk cId="3721570330" sldId="264"/>
            <ac:spMk id="8" creationId="{62C9703D-C8F9-44AD-A7C0-C2F3871F8C1B}"/>
          </ac:spMkLst>
        </pc:spChg>
        <pc:spChg chg="add del">
          <ac:chgData name="Metkar, Sampatti Dinesh" userId="S::sampatti.dinesh.metkar@sap.com::7ac7c90d-0e8c-431b-9e88-9a02cef55294" providerId="AD" clId="Web-{1075F1B0-2D8D-4290-9F20-BB6F4A5AD2FC}" dt="2020-05-23T07:57:09.882" v="276"/>
          <ac:spMkLst>
            <pc:docMk/>
            <pc:sldMk cId="3721570330" sldId="264"/>
            <ac:spMk id="9" creationId="{99AAB0AE-172B-4FB4-80C2-86CD6B824220}"/>
          </ac:spMkLst>
        </pc:spChg>
        <pc:picChg chg="add mod">
          <ac:chgData name="Metkar, Sampatti Dinesh" userId="S::sampatti.dinesh.metkar@sap.com::7ac7c90d-0e8c-431b-9e88-9a02cef55294" providerId="AD" clId="Web-{1075F1B0-2D8D-4290-9F20-BB6F4A5AD2FC}" dt="2020-05-23T07:57:17.523" v="281"/>
          <ac:picMkLst>
            <pc:docMk/>
            <pc:sldMk cId="3721570330" sldId="264"/>
            <ac:picMk id="2" creationId="{640C801C-FC91-4A67-94BC-6000EC9DEF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13-220A-40C4-93EA-5E3952D9A55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DEDFEA-1E5B-4FC6-9ABD-C82B74007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1B03-8145-4D10-8E1A-BD4A6C7F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DATA WAREHOUSE:</a:t>
            </a:r>
            <a:br>
              <a:rPr lang="en-US" sz="5400"/>
            </a:br>
            <a:r>
              <a:rPr lang="en-US" sz="5400"/>
              <a:t>FLIGHT DELAY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923-1E26-4EDB-BABE-9D00DDE6F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/>
              <a:t>BY:</a:t>
            </a:r>
          </a:p>
          <a:p>
            <a:r>
              <a:rPr lang="en-US"/>
              <a:t>RAJAT JAIN-2019SP93039</a:t>
            </a:r>
          </a:p>
          <a:p>
            <a:r>
              <a:rPr lang="en-US"/>
              <a:t>SAMPATTI DINESH METKAR-2019SP93037</a:t>
            </a:r>
          </a:p>
          <a:p>
            <a:r>
              <a:rPr lang="en-US"/>
              <a:t>VARSHAA SHREE-2019SP93065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2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C22CB9-340E-456D-9FC0-52AB231A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99" y="643467"/>
            <a:ext cx="9371602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9E0E2E-7F2C-45A7-A9F4-D2499E2A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0" y="445545"/>
            <a:ext cx="10190387" cy="50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3797-7DB0-4CBB-A08E-09EBC21E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316" y="733262"/>
            <a:ext cx="5398657" cy="4195766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5320-63B0-4490-BE22-C1D2A636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902" y="842432"/>
            <a:ext cx="5851297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285750" indent="-285750">
              <a:buChar char="•"/>
            </a:pPr>
            <a:r>
              <a:rPr lang="en-US" cap="all"/>
              <a:t>TO ANALYSE AND VISUALISE THE CAUSE FLIGHT DELAYS FROM YEAR 2015-2019 FOR THE COUNTRY OF USA</a:t>
            </a:r>
            <a:endParaRPr lang="en-US"/>
          </a:p>
          <a:p>
            <a:pPr marL="285750" indent="-285750">
              <a:buChar char="•"/>
            </a:pPr>
            <a:r>
              <a:rPr lang="en-US" cap="all"/>
              <a:t>GRANULARITY: MONTH LEVEL,LOCATION LEVEL</a:t>
            </a:r>
          </a:p>
          <a:p>
            <a:pPr marL="285750" indent="-285750">
              <a:buChar char="•"/>
            </a:pPr>
            <a:r>
              <a:rPr lang="en-US" cap="all"/>
              <a:t>PRESENTATION LAYER: Flight Delay Analysis based on cause , location and time.</a:t>
            </a:r>
          </a:p>
          <a:p>
            <a:pPr marL="285750" indent="-285750">
              <a:buChar char="•"/>
            </a:pPr>
            <a:r>
              <a:rPr lang="en-US" cap="all"/>
              <a:t>What we intended to show the user?</a:t>
            </a:r>
          </a:p>
          <a:p>
            <a:pPr marL="285750" indent="-285750">
              <a:buChar char="•"/>
            </a:pPr>
            <a:r>
              <a:rPr lang="en-US" cap="all"/>
              <a:t>To get an understanding of cause of delay in terms of year and location.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7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8BB6-9F6D-40C5-9AB0-08CB7F7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8390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/>
              <a:t>CHARACTERSTICS OF DATAWARE HOUSE WE HAVE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914F-3DD4-4EF6-BD07-C12CAEB8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TIME VARIANT</a:t>
            </a:r>
            <a:r>
              <a:rPr lang="en-US"/>
              <a:t>: </a:t>
            </a:r>
            <a:r>
              <a:rPr lang="en-US" sz="1600"/>
              <a:t>WE HAVE USED AND ANALYSED DATA FROM THE PROVIDED FLIGHT DELAY DATASET BASED ON DIMESION TIME YEAR 2015-2019</a:t>
            </a:r>
          </a:p>
          <a:p>
            <a:r>
              <a:rPr lang="en-US" b="1"/>
              <a:t>SUBJECT ORIENTED</a:t>
            </a:r>
            <a:r>
              <a:rPr lang="en-US"/>
              <a:t>:</a:t>
            </a:r>
            <a:r>
              <a:rPr lang="en-US" sz="1600"/>
              <a:t> OUR DATA WAREHOUSE DESIGN MAINLY IS AROUND THE TOPIC OF </a:t>
            </a:r>
            <a:r>
              <a:rPr lang="en-US" sz="1600" u="sng"/>
              <a:t>CAUSE OF FLIGHT DELAY</a:t>
            </a:r>
            <a:r>
              <a:rPr lang="en-US" sz="1600"/>
              <a:t> AND INTER RELATIONS OF DIMENSIONS SUCH AS LOCATION AND TIME ON THE CAUSE OF DELAY</a:t>
            </a:r>
          </a:p>
          <a:p>
            <a:r>
              <a:rPr lang="en-US" b="1"/>
              <a:t>DATA INTEGRATED</a:t>
            </a:r>
            <a:r>
              <a:rPr lang="en-US"/>
              <a:t> : </a:t>
            </a:r>
            <a:r>
              <a:rPr lang="en-US" sz="1600"/>
              <a:t>WE HAVE USED MULTIPLE DATA FROM DIFFERENT SOURCES SUCH AS AIRPORT,AIRLINE AND SPECIFIC DELAY RELATED DATA. THESE DATA WERE USED AFTER REMOVING INCONSISTENCIES THROUGH ETL PROCESSING</a:t>
            </a:r>
          </a:p>
          <a:p>
            <a:r>
              <a:rPr lang="en-US" b="1"/>
              <a:t>NON-VOLATILE</a:t>
            </a:r>
            <a:r>
              <a:rPr lang="en-US"/>
              <a:t>: </a:t>
            </a:r>
            <a:r>
              <a:rPr lang="en-US" sz="1600"/>
              <a:t>WE HAVE NOT ADDED THE CAPABILITY FOR THE DATA WAREHOUSE TO GROW WITH TIME AND HAVE USED STATIC DATA THIS JUSTIFES NON-VOLATILE BUT TO MAKE IT WORK IN FUTURE FOR UPDATIONS ON THE EXISTING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6" name="Picture 9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0476-2C17-4997-9C04-F88B9E5C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SCHEMA USED: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E022FE-8FE5-476E-A962-E2CA07573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88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4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6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FB091-EC89-4733-8210-63870003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WAREHOUSE ARCHITECTURE-CENTRALISED DATA MART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BF0DEF80-8102-4C6C-8883-1D80565A8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Why?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We are using data touching areas which are stored within the data warehouse and not enterprise level.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ALL THE TABLES AIRPORT,TIME,LOCATION LEVEL ARE ALL STORED WITHIN THE DATA WAREHOUSE HENCE MAKING IT CENTRALISED.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8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8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A179E-75DF-40B7-877A-914F2B86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Extract Transformation Loading</a:t>
            </a:r>
          </a:p>
        </p:txBody>
      </p:sp>
      <p:cxnSp>
        <p:nvCxnSpPr>
          <p:cNvPr id="82" name="Straight Connector 8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4" name="Group 8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9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3312C7-81B2-418C-8FB5-E05BADAA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250946"/>
            <a:ext cx="6282919" cy="3596970"/>
          </a:xfrm>
          <a:prstGeom prst="rect">
            <a:avLst/>
          </a:prstGeom>
        </p:spPr>
      </p:pic>
      <p:pic>
        <p:nvPicPr>
          <p:cNvPr id="88" name="Picture 9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9FF23D1-A126-4206-AE25-7E8A1CD4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F8E72E5-3B8D-4C82-AB5D-3AC09D63F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A7419-8383-4FCA-A6B4-698ECE10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API CALLS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96F1661-D9D8-4E47-B38F-41BA5A94B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BF59EE05-AA07-4F8A-90B6-9E020D24F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507AECB7-C5D0-4B03-B0DA-83873F1C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7C82A1-58E2-4B40-BB88-B273C4E96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7" r="15621" b="1"/>
          <a:stretch/>
        </p:blipFill>
        <p:spPr>
          <a:xfrm>
            <a:off x="1271222" y="1116344"/>
            <a:ext cx="6282918" cy="3866172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2CECEE6F-B7C4-4D00-A6D9-84B3195A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0F7705A9-0B7F-4206-B192-9CB275DB6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5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80EFD06-E0A5-4567-8400-4A957E421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0C801C-FC91-4A67-94BC-6000EC9D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0" y="246255"/>
            <a:ext cx="10625271" cy="52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0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DATA WAREHOUSE: FLIGHT DELAY</vt:lpstr>
      <vt:lpstr>SCOPE</vt:lpstr>
      <vt:lpstr>CHARACTERSTICS OF DATAWARE HOUSE WE HAVE USED:</vt:lpstr>
      <vt:lpstr>SCHEMA USED:</vt:lpstr>
      <vt:lpstr>DATA WAREHOUSE ARCHITECTURE-CENTRALISED DATA MART</vt:lpstr>
      <vt:lpstr>Extract Transformation Loading</vt:lpstr>
      <vt:lpstr>API CALLS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DATAWAREHOUSE: FLIGHT DELAY</dc:title>
  <dc:creator>Shree, Varshaa</dc:creator>
  <cp:revision>1</cp:revision>
  <dcterms:created xsi:type="dcterms:W3CDTF">2020-05-22T17:19:48Z</dcterms:created>
  <dcterms:modified xsi:type="dcterms:W3CDTF">2020-05-23T08:06:13Z</dcterms:modified>
</cp:coreProperties>
</file>