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5427-543F-2AA2-9340-8611C9D05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42F4F-FC0B-940C-D629-2A11B9E2D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EACDF-8CE7-BE92-7874-7C5E0AA8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F9C77-4074-F3A2-0E3C-2B1C27AB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C2D2C-3558-0B61-B5E0-E0B9DEFB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1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786E-0C13-42B9-D888-25FA6DE1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EFD0E-21B2-6BC8-4283-9A91DA8C3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B734A-4DF9-92A3-459A-0E4A8E3DE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F857D-D8CA-C350-445F-35FFA49F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1FBE9-AB44-E83A-B041-57F7940A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9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7A5AD-AFAC-B1F5-D723-264BFDC29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91124-764E-7FEC-CF8F-857C79016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B8937-62F3-88C1-B543-10830632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B39BF-8D7A-03C4-397A-BC857AD6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5F9F4-DA95-2062-62CC-1E64C509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8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6C31-43D3-4553-88AB-79CDC94D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55D1A-BBCD-F133-A663-24C5CB4A1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26C30-C0BD-B130-F4B3-8564FEA0F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F06F0-8FA7-A763-5F2C-A6D0C7AA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D0397-5002-79E4-EF3B-659BF77A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3112-F6BD-E264-12AB-C47174C1B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78ABF-6E7A-9631-352C-1D354D173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BA4C9-4094-A809-22DD-31736880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3847B-BE66-0ED5-AC3F-39E8EB828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0067B-C243-D1E1-9BD4-D498F3CC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9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349C-BB73-600A-7247-BF8B1574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48EDB-C229-7722-7B13-5E819F407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81502-D65D-C041-F829-21965EBC7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3CE81-4BB3-7CB1-8910-D3421277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DDCD7-C609-9BB0-DEB3-7E1AB1EF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F976A-53DA-8D5C-82E8-C0D68277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A94CB-F6D7-0739-4511-A16614DD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504B5-351E-3188-8064-8D940A2A9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8A84E-E28B-2D08-2F56-BEC82EEEC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6F4EB-CDD6-76A0-C6C4-957F8FA0F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735A3-7473-0678-D174-BD7E19FC0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A3914-2DB6-3B84-6326-D33DA446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9753D-AEED-A600-7C31-9C3B7338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E45C0-CD11-AF6F-0E36-D3A8472C1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3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3928-E0F7-62F6-0E40-4C23CD86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11D81-023D-67E2-1F73-155F34CC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26BAA-8D5D-F8B7-57F6-19D2AB0B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0A15A-9625-F22F-FF83-96120515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5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C23153-9818-FA50-7EB4-1C2D4F9D4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0C462-AFD2-3E7B-AD01-58C75A5DC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640A2-681F-E4F0-01BD-0001C261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1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1BCB-E888-A7A0-9137-80165113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D74AB-B2F4-09B6-6FE4-971332191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C70AB-7E0A-63A5-B391-147825AB4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73F9D-E76B-2FF7-3E2C-4CE6FE82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C365C-6014-6031-3283-BA9DC5C8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C0F6D-5633-74C3-981E-10A61BFF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0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F443-DE3E-1B26-B5B3-3920775A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0F295-7B64-A562-CC2F-41199480B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9BAF6-3499-241E-DE53-E6594A6A3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0EA09-6B99-B098-BEB8-2BF07FC70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B03AE-30AD-BFDB-855D-93F97ABE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C06EA-3265-C3F8-0281-39BCFF5E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291BC-1D3B-1682-D3D3-8E950CE86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AC705-C5F8-6491-444D-92D1074CF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9F1DA-F3E1-3B87-C32F-CB01964B6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2E94-31F4-B2DE-C3E8-B6E00FC25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4D3B9-98F2-FA45-0DD0-95BD2C23E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1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72F8-C246-E098-DDFD-8642289FE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0332"/>
            <a:ext cx="9144000" cy="2387600"/>
          </a:xfrm>
        </p:spPr>
        <p:txBody>
          <a:bodyPr/>
          <a:lstStyle/>
          <a:p>
            <a:r>
              <a:rPr lang="en-US" dirty="0"/>
              <a:t>Demographics by cohort</a:t>
            </a:r>
          </a:p>
        </p:txBody>
      </p:sp>
    </p:spTree>
    <p:extLst>
      <p:ext uri="{BB962C8B-B14F-4D97-AF65-F5344CB8AC3E}">
        <p14:creationId xmlns:p14="http://schemas.microsoft.com/office/powerpoint/2010/main" val="1482540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601105-7077-489F-CEC0-C4AD5F443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937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F255AE-7318-3A60-E3C4-B0C48AC1A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63" y="772210"/>
            <a:ext cx="5852667" cy="528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79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AD7FDA-6920-298B-312D-D38D17F41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737956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EACCEC-614E-8290-2BC3-3F03B2F6F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635" y="737956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1384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CADB17-2E83-C8B8-540C-277444F16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A5FE3E-C0F3-822D-3422-4B9BAD038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880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536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1B53E1-88D9-E76E-6E3D-D654616F2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0224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72F8-C246-E098-DDFD-8642289FE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0332"/>
            <a:ext cx="9144000" cy="2387600"/>
          </a:xfrm>
        </p:spPr>
        <p:txBody>
          <a:bodyPr/>
          <a:lstStyle/>
          <a:p>
            <a:r>
              <a:rPr lang="en-US" dirty="0"/>
              <a:t>Physical Health (PCS of VR12) by cohort</a:t>
            </a:r>
          </a:p>
        </p:txBody>
      </p:sp>
    </p:spTree>
    <p:extLst>
      <p:ext uri="{BB962C8B-B14F-4D97-AF65-F5344CB8AC3E}">
        <p14:creationId xmlns:p14="http://schemas.microsoft.com/office/powerpoint/2010/main" val="2063115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A1F2AE-BEAB-896F-76E6-9AE77113B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ABB28E-1814-7909-10B6-C8CDD511A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899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333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806081-05F3-AE31-0C1C-90B979663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08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427369-3596-E1CE-B21E-0CCDB8A8A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594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8598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14B493-CD66-F8F4-834F-D5310D454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53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6BC7E3-7419-341A-0551-2A8096AB8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247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2296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72F8-C246-E098-DDFD-8642289FE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0332"/>
            <a:ext cx="9144000" cy="2387600"/>
          </a:xfrm>
        </p:spPr>
        <p:txBody>
          <a:bodyPr/>
          <a:lstStyle/>
          <a:p>
            <a:r>
              <a:rPr lang="en-US" dirty="0"/>
              <a:t>Mental </a:t>
            </a:r>
            <a:r>
              <a:rPr lang="en-US"/>
              <a:t>Health (MCS </a:t>
            </a:r>
            <a:r>
              <a:rPr lang="en-US" dirty="0"/>
              <a:t>of VR12) by cohort</a:t>
            </a:r>
          </a:p>
        </p:txBody>
      </p:sp>
    </p:spTree>
    <p:extLst>
      <p:ext uri="{BB962C8B-B14F-4D97-AF65-F5344CB8AC3E}">
        <p14:creationId xmlns:p14="http://schemas.microsoft.com/office/powerpoint/2010/main" val="642316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69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BC8C5D-F0DB-DF4D-1EE3-B2C9C0231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02" y="366485"/>
            <a:ext cx="5760098" cy="61250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5F6A65-B949-2A3B-B4AA-35BA29DDE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6485"/>
            <a:ext cx="5870249" cy="61250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8947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1126AD-4A77-4629-B80B-031A134D6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88" y="565499"/>
            <a:ext cx="5648782" cy="55180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DC126E-2140-C103-0D5E-D02B551D4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383" y="565499"/>
            <a:ext cx="5648653" cy="55180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9586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802023-1260-096E-D5FB-3636AB27E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963" y="643569"/>
            <a:ext cx="5702073" cy="55708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7126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532ACE-A08A-EF9B-4CD4-8FACF28EC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230" y="928493"/>
            <a:ext cx="6183630" cy="50196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CFEFDE-EA63-1700-FE44-EFFA05238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97" y="1005373"/>
            <a:ext cx="5381486" cy="48538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592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72F8-C246-E098-DDFD-8642289FE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0332"/>
            <a:ext cx="9144000" cy="2387600"/>
          </a:xfrm>
        </p:spPr>
        <p:txBody>
          <a:bodyPr/>
          <a:lstStyle/>
          <a:p>
            <a:r>
              <a:rPr lang="en-US" dirty="0"/>
              <a:t>Comorbidities by cohort</a:t>
            </a:r>
          </a:p>
        </p:txBody>
      </p:sp>
    </p:spTree>
    <p:extLst>
      <p:ext uri="{BB962C8B-B14F-4D97-AF65-F5344CB8AC3E}">
        <p14:creationId xmlns:p14="http://schemas.microsoft.com/office/powerpoint/2010/main" val="233757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785F20-D13D-43DB-0F46-345E3AE44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350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01D678-2158-3269-6E90-E79983F6B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677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2D8B55-6A85-D53F-8955-7A6F5EADD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777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83AECC-30F2-F63C-FB0C-08E074C58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0428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B8E0DB-6049-F9DD-5BDF-05B2CEE7C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983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7CEBD3-EC40-7AF4-F1D4-E88F934D0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18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1490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1372f5f-8e19-4efb-8afe-8eac20a980c4}" enabled="1" method="Standard" siteId="{a25fff9c-3f63-4fb2-9a8a-d9bdd0321f9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24</Words>
  <Application>Microsoft Office PowerPoint</Application>
  <PresentationFormat>Widescreen</PresentationFormat>
  <Paragraphs>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Demographics by cohort</vt:lpstr>
      <vt:lpstr>PowerPoint Presentation</vt:lpstr>
      <vt:lpstr>PowerPoint Presentation</vt:lpstr>
      <vt:lpstr>PowerPoint Presentation</vt:lpstr>
      <vt:lpstr>PowerPoint Presentation</vt:lpstr>
      <vt:lpstr>Comorbidities by cohort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Physical Health (PCS of VR12) by cohort</vt:lpstr>
      <vt:lpstr>PowerPoint Presentation</vt:lpstr>
      <vt:lpstr>PowerPoint Presentation</vt:lpstr>
      <vt:lpstr>PowerPoint Presentation</vt:lpstr>
      <vt:lpstr>Mental Health (MCS of VR12) by cohort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Stevens, Victoria</dc:creator>
  <cp:lastModifiedBy>Stevens, Victoria</cp:lastModifiedBy>
  <cp:revision>29</cp:revision>
  <dcterms:created xsi:type="dcterms:W3CDTF">2024-10-07T02:19:30Z</dcterms:created>
  <dcterms:modified xsi:type="dcterms:W3CDTF">2024-10-07T08:52:16Z</dcterms:modified>
</cp:coreProperties>
</file>