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5427-543F-2AA2-9340-8611C9D0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42F4F-FC0B-940C-D629-2A11B9E2D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ACDF-8CE7-BE92-7874-7C5E0AA8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9C77-4074-F3A2-0E3C-2B1C27AB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2D2C-3558-0B61-B5E0-E0B9DEFB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786E-0C13-42B9-D888-25FA6DE1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EFD0E-21B2-6BC8-4283-9A91DA8C3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734A-4DF9-92A3-459A-0E4A8E3D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857D-D8CA-C350-445F-35FFA49F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FBE9-AB44-E83A-B041-57F7940A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7A5AD-AFAC-B1F5-D723-264BFDC29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91124-764E-7FEC-CF8F-857C7901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8937-62F3-88C1-B543-10830632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39BF-8D7A-03C4-397A-BC857AD6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F9F4-DA95-2062-62CC-1E64C509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6C31-43D3-4553-88AB-79CDC94D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5D1A-BBCD-F133-A663-24C5CB4A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6C30-C0BD-B130-F4B3-8564FEA0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06F0-8FA7-A763-5F2C-A6D0C7AA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0397-5002-79E4-EF3B-659BF77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3112-F6BD-E264-12AB-C47174C1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8ABF-6E7A-9631-352C-1D354D17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A4C9-4094-A809-22DD-31736880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847B-BE66-0ED5-AC3F-39E8EB82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067B-C243-D1E1-9BD4-D498F3CC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349C-BB73-600A-7247-BF8B1574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8EDB-C229-7722-7B13-5E819F407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1502-D65D-C041-F829-21965EBC7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3CE81-4BB3-7CB1-8910-D3421277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DCD7-C609-9BB0-DEB3-7E1AB1E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976A-53DA-8D5C-82E8-C0D68277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94CB-F6D7-0739-4511-A16614DD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04B5-351E-3188-8064-8D940A2A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8A84E-E28B-2D08-2F56-BEC82EEE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6F4EB-CDD6-76A0-C6C4-957F8FA0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735A3-7473-0678-D174-BD7E19FC0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A3914-2DB6-3B84-6326-D33DA4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9753D-AEED-A600-7C31-9C3B7338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E45C0-CD11-AF6F-0E36-D3A8472C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3928-E0F7-62F6-0E40-4C23CD86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1D81-023D-67E2-1F73-155F34CC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26BAA-8D5D-F8B7-57F6-19D2AB0B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0A15A-9625-F22F-FF83-96120515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23153-9818-FA50-7EB4-1C2D4F9D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0C462-AFD2-3E7B-AD01-58C75A5D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640A2-681F-E4F0-01BD-0001C261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1BCB-E888-A7A0-9137-80165113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74AB-B2F4-09B6-6FE4-97133219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C70AB-7E0A-63A5-B391-147825AB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73F9D-E76B-2FF7-3E2C-4CE6FE82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C365C-6014-6031-3283-BA9DC5C8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C0F6D-5633-74C3-981E-10A61BFF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F443-DE3E-1B26-B5B3-3920775A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F295-7B64-A562-CC2F-41199480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9BAF6-3499-241E-DE53-E6594A6A3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EA09-6B99-B098-BEB8-2BF07FC7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B03AE-30AD-BFDB-855D-93F97ABE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C06EA-3265-C3F8-0281-39BCFF5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291BC-1D3B-1682-D3D3-8E950CE8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C705-C5F8-6491-444D-92D1074C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F1DA-F3E1-3B87-C32F-CB01964B6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2E94-31F4-B2DE-C3E8-B6E00FC2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D3B9-98F2-FA45-0DD0-95BD2C23E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1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Demographics by cohort</a:t>
            </a:r>
          </a:p>
        </p:txBody>
      </p:sp>
    </p:spTree>
    <p:extLst>
      <p:ext uri="{BB962C8B-B14F-4D97-AF65-F5344CB8AC3E}">
        <p14:creationId xmlns:p14="http://schemas.microsoft.com/office/powerpoint/2010/main" val="148254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601105-7077-489F-CEC0-C4AD5F44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37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F255AE-7318-3A60-E3C4-B0C48AC1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3" y="772210"/>
            <a:ext cx="5852667" cy="52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7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AD7FDA-6920-298B-312D-D38D17F4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37956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EACCEC-614E-8290-2BC3-3F03B2F6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35" y="737956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138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CADB17-2E83-C8B8-540C-277444F1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5FE3E-C0F3-822D-3422-4B9BAD03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8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536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B53E1-88D9-E76E-6E3D-D654616F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22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Physical Health (PCS of VR12) by cohort</a:t>
            </a:r>
          </a:p>
        </p:txBody>
      </p:sp>
    </p:spTree>
    <p:extLst>
      <p:ext uri="{BB962C8B-B14F-4D97-AF65-F5344CB8AC3E}">
        <p14:creationId xmlns:p14="http://schemas.microsoft.com/office/powerpoint/2010/main" val="206311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A1F2AE-BEAB-896F-76E6-9AE77113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ABB28E-1814-7909-10B6-C8CDD511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99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33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806081-05F3-AE31-0C1C-90B97966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8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27369-3596-E1CE-B21E-0CCDB8A8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94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859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14B493-CD66-F8F4-834F-D5310D45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3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6BC7E3-7419-341A-0551-2A8096AB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47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29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Mental Health (MCS of VR12) by cohort</a:t>
            </a:r>
          </a:p>
        </p:txBody>
      </p:sp>
    </p:spTree>
    <p:extLst>
      <p:ext uri="{BB962C8B-B14F-4D97-AF65-F5344CB8AC3E}">
        <p14:creationId xmlns:p14="http://schemas.microsoft.com/office/powerpoint/2010/main" val="64231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1739C-5C91-EE99-3772-DE6B6AAC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459436-FAD9-BD49-FEA4-B27F763C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8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6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BC8C5D-F0DB-DF4D-1EE3-B2C9C023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" y="366485"/>
            <a:ext cx="5760098" cy="612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5F6A65-B949-2A3B-B4AA-35BA29DDE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485"/>
            <a:ext cx="5870249" cy="612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9478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A1318-D8F0-BD6B-02FC-5A50CDB7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AED51E-1881-8330-4EA9-8AC7C9590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13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860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AE2A7-8976-8B32-AA74-C01804BF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2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5C8271-FC26-3160-EA61-7FE4F3BC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35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569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ADLs (Activities of </a:t>
            </a:r>
            <a:r>
              <a:rPr lang="en-US"/>
              <a:t>Daily Living) by </a:t>
            </a:r>
            <a:r>
              <a:rPr lang="en-US" dirty="0"/>
              <a:t>cohort</a:t>
            </a:r>
          </a:p>
        </p:txBody>
      </p:sp>
    </p:spTree>
    <p:extLst>
      <p:ext uri="{BB962C8B-B14F-4D97-AF65-F5344CB8AC3E}">
        <p14:creationId xmlns:p14="http://schemas.microsoft.com/office/powerpoint/2010/main" val="2412126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85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1126AD-4A77-4629-B80B-031A134D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8" y="565499"/>
            <a:ext cx="5648782" cy="55180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C126E-2140-C103-0D5E-D02B551D4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83" y="565499"/>
            <a:ext cx="5648653" cy="55180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58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802023-1260-096E-D5FB-3636AB27E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63" y="643569"/>
            <a:ext cx="5702073" cy="5570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12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32ACE-A08A-EF9B-4CD4-8FACF28E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30" y="928493"/>
            <a:ext cx="6183630" cy="50196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FEFDE-EA63-1700-FE44-EFFA0523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7" y="1005373"/>
            <a:ext cx="5381486" cy="4853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92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Comorbidities by cohort</a:t>
            </a:r>
          </a:p>
        </p:txBody>
      </p:sp>
    </p:spTree>
    <p:extLst>
      <p:ext uri="{BB962C8B-B14F-4D97-AF65-F5344CB8AC3E}">
        <p14:creationId xmlns:p14="http://schemas.microsoft.com/office/powerpoint/2010/main" val="233757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85F20-D13D-43DB-0F46-345E3AE4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D678-2158-3269-6E90-E79983F6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77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D8B55-6A85-D53F-8955-7A6F5EAD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77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83AECC-30F2-F63C-FB0C-08E074C5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42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B8E0DB-6049-F9DD-5BDF-05B2CEE7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83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7CEBD3-EC40-7AF4-F1D4-E88F934D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8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49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1372f5f-8e19-4efb-8afe-8eac20a980c4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33</Words>
  <Application>Microsoft Office PowerPoint</Application>
  <PresentationFormat>Widescreen</PresentationFormat>
  <Paragraphs>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Demographics by cohort</vt:lpstr>
      <vt:lpstr>PowerPoint Presentation</vt:lpstr>
      <vt:lpstr>PowerPoint Presentation</vt:lpstr>
      <vt:lpstr>PowerPoint Presentation</vt:lpstr>
      <vt:lpstr>PowerPoint Presentation</vt:lpstr>
      <vt:lpstr>Comorbidities by cohort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Health (PCS of VR12) by cohort</vt:lpstr>
      <vt:lpstr>PowerPoint Presentation</vt:lpstr>
      <vt:lpstr>PowerPoint Presentation</vt:lpstr>
      <vt:lpstr>PowerPoint Presentation</vt:lpstr>
      <vt:lpstr>Mental Health (MCS of VR12) by cohort</vt:lpstr>
      <vt:lpstr>PowerPoint Presentation</vt:lpstr>
      <vt:lpstr>PowerPoint Presentation</vt:lpstr>
      <vt:lpstr>PowerPoint Presentation</vt:lpstr>
      <vt:lpstr>ADLs (Activities of Daily Living) by cohort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Stevens, Victoria</dc:creator>
  <cp:lastModifiedBy>Stevens, Victoria</cp:lastModifiedBy>
  <cp:revision>34</cp:revision>
  <dcterms:created xsi:type="dcterms:W3CDTF">2024-10-07T02:19:30Z</dcterms:created>
  <dcterms:modified xsi:type="dcterms:W3CDTF">2024-10-07T09:15:15Z</dcterms:modified>
</cp:coreProperties>
</file>