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4125" y="0"/>
            <a:ext cx="7766936" cy="2567836"/>
          </a:xfrm>
        </p:spPr>
        <p:txBody>
          <a:bodyPr/>
          <a:lstStyle/>
          <a:p>
            <a:pPr algn="ctr"/>
            <a:r>
              <a:rPr lang="ru-RU" sz="1800" dirty="0">
                <a:solidFill>
                  <a:schemeClr val="tx1"/>
                </a:solidFill>
              </a:rPr>
              <a:t>Министерство науки и высшего образования РФ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 высшего образования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«</a:t>
            </a:r>
            <a:r>
              <a:rPr lang="ru-RU" sz="1800" dirty="0" err="1">
                <a:solidFill>
                  <a:schemeClr val="tx1"/>
                </a:solidFill>
              </a:rPr>
              <a:t>Глазовский</a:t>
            </a:r>
            <a:r>
              <a:rPr lang="ru-RU" sz="1800" dirty="0">
                <a:solidFill>
                  <a:schemeClr val="tx1"/>
                </a:solidFill>
              </a:rPr>
              <a:t> государственный педагогический институт имени В.Г. Короленко»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4125" y="1896356"/>
            <a:ext cx="7766936" cy="4961644"/>
          </a:xfrm>
        </p:spPr>
        <p:txBody>
          <a:bodyPr>
            <a:normAutofit/>
          </a:bodyPr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ОТЧЕТ</a:t>
            </a:r>
            <a:endParaRPr lang="ru-RU" sz="1600" dirty="0">
              <a:solidFill>
                <a:schemeClr val="tx1"/>
              </a:solidFill>
            </a:endParaRPr>
          </a:p>
          <a:p>
            <a:pPr algn="ctr"/>
            <a:r>
              <a:rPr lang="ru-RU" sz="1600" b="1" dirty="0">
                <a:solidFill>
                  <a:schemeClr val="tx1"/>
                </a:solidFill>
              </a:rPr>
              <a:t>по учебной практике</a:t>
            </a:r>
            <a:endParaRPr lang="ru-RU" sz="1600" dirty="0">
              <a:solidFill>
                <a:schemeClr val="tx1"/>
              </a:solidFill>
            </a:endParaRPr>
          </a:p>
          <a:p>
            <a:pPr algn="ctr"/>
            <a:r>
              <a:rPr lang="ru-RU" sz="1600" b="1" dirty="0">
                <a:solidFill>
                  <a:schemeClr val="tx1"/>
                </a:solidFill>
              </a:rPr>
              <a:t>ПМ 03 Участие в интеграции программных модулей</a:t>
            </a:r>
            <a:endParaRPr lang="ru-RU" sz="1600" dirty="0">
              <a:solidFill>
                <a:schemeClr val="tx1"/>
              </a:solidFill>
            </a:endParaRPr>
          </a:p>
          <a:p>
            <a:pPr algn="ctr"/>
            <a:r>
              <a:rPr lang="ru-RU" sz="1600" b="1" dirty="0">
                <a:solidFill>
                  <a:schemeClr val="tx1"/>
                </a:solidFill>
              </a:rPr>
              <a:t>Специальность 09.02.03 Программирование в компьютерных </a:t>
            </a:r>
            <a:r>
              <a:rPr lang="ru-RU" sz="1600" b="1" dirty="0" smtClean="0">
                <a:solidFill>
                  <a:schemeClr val="tx1"/>
                </a:solidFill>
              </a:rPr>
              <a:t>системах</a:t>
            </a:r>
          </a:p>
          <a:p>
            <a:pPr algn="ctr"/>
            <a:endParaRPr lang="ru-RU" b="1" dirty="0">
              <a:solidFill>
                <a:schemeClr val="tx1"/>
              </a:solidFill>
            </a:endParaRPr>
          </a:p>
          <a:p>
            <a:pPr algn="ctr"/>
            <a:endParaRPr lang="ru-RU" b="1" dirty="0" smtClean="0">
              <a:solidFill>
                <a:schemeClr val="tx1"/>
              </a:solidFill>
            </a:endParaRPr>
          </a:p>
          <a:p>
            <a:pPr algn="ctr"/>
            <a:endParaRPr lang="ru-RU" b="1" dirty="0">
              <a:solidFill>
                <a:schemeClr val="tx1"/>
              </a:solidFill>
            </a:endParaRPr>
          </a:p>
          <a:p>
            <a:pPr algn="ctr"/>
            <a:endParaRPr lang="ru-RU" b="1" dirty="0" smtClean="0">
              <a:solidFill>
                <a:schemeClr val="tx1"/>
              </a:solidFill>
            </a:endParaRPr>
          </a:p>
          <a:p>
            <a:pPr algn="ctr"/>
            <a:endParaRPr lang="ru-RU" b="1" dirty="0">
              <a:solidFill>
                <a:schemeClr val="tx1"/>
              </a:solidFill>
            </a:endParaRPr>
          </a:p>
          <a:p>
            <a:pPr algn="ctr"/>
            <a:endParaRPr lang="ru-RU" b="1" dirty="0" smtClean="0">
              <a:solidFill>
                <a:schemeClr val="tx1"/>
              </a:solidFill>
            </a:endParaRPr>
          </a:p>
          <a:p>
            <a:pPr algn="ctr"/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г</a:t>
            </a:r>
            <a:r>
              <a:rPr lang="ru-RU" sz="1400" b="1" dirty="0" smtClean="0">
                <a:solidFill>
                  <a:schemeClr val="tx1"/>
                </a:solidFill>
              </a:rPr>
              <a:t>. Глазов 2019</a:t>
            </a:r>
            <a:endParaRPr lang="ru-RU" sz="1400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3582"/>
              </p:ext>
            </p:extLst>
          </p:nvPr>
        </p:nvGraphicFramePr>
        <p:xfrm>
          <a:off x="6977063" y="4313879"/>
          <a:ext cx="3657534" cy="1565341"/>
        </p:xfrm>
        <a:graphic>
          <a:graphicData uri="http://schemas.openxmlformats.org/drawingml/2006/table">
            <a:tbl>
              <a:tblPr firstRow="1" firstCol="1" lastRow="1" lastCol="1" bandRow="1" bandCol="1">
                <a:effectLst/>
                <a:tableStyleId>{5C22544A-7EE6-4342-B048-85BDC9FD1C3A}</a:tableStyleId>
              </a:tblPr>
              <a:tblGrid>
                <a:gridCol w="3657534"/>
              </a:tblGrid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Выполнил(а): 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студент(ка) ОП СПО группа  31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tx1"/>
                          </a:solidFill>
                        </a:rPr>
                        <a:t>Залескис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 Д.Э. 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Руководитель практики: ст. преподаватель Касаткин К.А.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977063" y="450828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9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0797" y="0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Цель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282" y="80777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Создать интересную и логическую игру, для детей и взрослых, игра будет в открытом доступе и все желающие могут воспользоваться.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0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77030"/>
          </a:xfrm>
        </p:spPr>
        <p:txBody>
          <a:bodyPr/>
          <a:lstStyle/>
          <a:p>
            <a:pPr algn="ctr"/>
            <a:r>
              <a:rPr lang="ru-RU" b="1" dirty="0"/>
              <a:t>Обзор 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51353"/>
            <a:ext cx="8596668" cy="539000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 </a:t>
            </a:r>
          </a:p>
          <a:p>
            <a:pPr lvl="0"/>
            <a:r>
              <a:rPr lang="ru-RU" dirty="0"/>
              <a:t>Крестики-нолики создал пользователь </a:t>
            </a:r>
            <a:r>
              <a:rPr lang="en-US" dirty="0"/>
              <a:t>D</a:t>
            </a:r>
            <a:r>
              <a:rPr lang="ru-RU" dirty="0"/>
              <a:t>-</a:t>
            </a:r>
            <a:r>
              <a:rPr lang="en-US" dirty="0"/>
              <a:t>MAN</a:t>
            </a:r>
            <a:r>
              <a:rPr lang="ru-RU" dirty="0"/>
              <a:t>. В его коде, ход осуществляется введением двух цифр - сначала по вертикали, затем по горизонтали.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Крестики-нолики с компьютером. В этом коде, ход осуществляется с помощью нажатием кнопки мыши на квадрат и нажатием на пробел. Пробел рисует Х</a:t>
            </a:r>
            <a:endParaRPr lang="ru-RU" dirty="0" smtClean="0"/>
          </a:p>
        </p:txBody>
      </p:sp>
      <p:pic>
        <p:nvPicPr>
          <p:cNvPr id="14" name="Рисунок 13" descr="C:\Users\Lasja\YandexDisk\Скриншоты\2019-03-21_22-11-1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109" y="1985196"/>
            <a:ext cx="12858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 descr="C:\Users\Lasja\YandexDisk\Скриншоты\2019-03-21_22-20-1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59" y="4812637"/>
            <a:ext cx="1228725" cy="1228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5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Постановка задачи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Написать программу, реализующую идею игры. Выполнить переопределение стандартных операций для абстрактных типов данных. Использовать конструкторы, деструкторы. Использовать графический режим.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88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Описание алгоритма работы программы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err="1"/>
              <a:t>Отрисовать</a:t>
            </a:r>
            <a:r>
              <a:rPr lang="ru-RU" dirty="0"/>
              <a:t> игровое поле.</a:t>
            </a:r>
          </a:p>
          <a:p>
            <a:pPr lvl="0"/>
            <a:r>
              <a:rPr lang="ru-RU" dirty="0"/>
              <a:t>Позволить сделать шаг игроку.</a:t>
            </a:r>
          </a:p>
          <a:p>
            <a:pPr lvl="0"/>
            <a:r>
              <a:rPr lang="ru-RU" dirty="0"/>
              <a:t>Проверить выиграл ли кто-то.</a:t>
            </a:r>
          </a:p>
          <a:p>
            <a:r>
              <a:rPr lang="ru-RU" dirty="0"/>
              <a:t>Если да - выиграл текущий игрок, иначе - вернуться к шагу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66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Тестирование программы</a:t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1087" y="1270000"/>
            <a:ext cx="373882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9119" y="1826490"/>
            <a:ext cx="5940425" cy="47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033039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133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Грань</vt:lpstr>
      <vt:lpstr>Министерство науки и высшего образования РФ Федеральное государственное бюджетное образовательное учреждение  высшего образования «Глазовский государственный педагогический институт имени В.Г. Короленко» </vt:lpstr>
      <vt:lpstr>Цель разработки</vt:lpstr>
      <vt:lpstr>Обзор аналогов</vt:lpstr>
      <vt:lpstr>Постановка задачи </vt:lpstr>
      <vt:lpstr>Описание алгоритма работы программы </vt:lpstr>
      <vt:lpstr>Тестирование программы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РФ Федеральное государственное бюджетное образовательное учреждение  высшего образования «Глазовский государственный педагогический институт имени В.Г. Короленко»</dc:title>
  <dc:creator>fdsfsdf sdfsdfdsfsd</dc:creator>
  <cp:lastModifiedBy>fdsfsdf sdfsdfdsfsd</cp:lastModifiedBy>
  <cp:revision>2</cp:revision>
  <dcterms:created xsi:type="dcterms:W3CDTF">2019-03-22T05:42:05Z</dcterms:created>
  <dcterms:modified xsi:type="dcterms:W3CDTF">2019-03-22T05:51:37Z</dcterms:modified>
</cp:coreProperties>
</file>