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1988840"/>
            <a:ext cx="7406640" cy="1472184"/>
          </a:xfrm>
        </p:spPr>
        <p:txBody>
          <a:bodyPr/>
          <a:lstStyle/>
          <a:p>
            <a:r>
              <a:rPr lang="ru-RU" dirty="0" smtClean="0"/>
              <a:t>Отчет по производственной практике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4653136"/>
            <a:ext cx="3776464" cy="83894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Светлакова Т.Д.</a:t>
            </a:r>
          </a:p>
          <a:p>
            <a:r>
              <a:rPr lang="ru-RU" dirty="0" smtClean="0"/>
              <a:t>43 группа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823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Место прохождения практики</a:t>
            </a:r>
            <a:endParaRPr lang="ru-RU" dirty="0"/>
          </a:p>
        </p:txBody>
      </p:sp>
      <p:pic>
        <p:nvPicPr>
          <p:cNvPr id="4" name="Picture 2" descr="C:\Users\USER\Desktop\элита ГТК\4G57oBEEMEc.bm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5616" y="1844824"/>
            <a:ext cx="7499350" cy="3256860"/>
          </a:xfrm>
          <a:noFill/>
        </p:spPr>
      </p:pic>
    </p:spTree>
    <p:extLst>
      <p:ext uri="{BB962C8B-B14F-4D97-AF65-F5344CB8AC3E}">
        <p14:creationId xmlns:p14="http://schemas.microsoft.com/office/powerpoint/2010/main" val="344787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836712"/>
            <a:ext cx="7498080" cy="4800600"/>
          </a:xfrm>
        </p:spPr>
        <p:txBody>
          <a:bodyPr/>
          <a:lstStyle/>
          <a:p>
            <a:pPr marL="82296" indent="0">
              <a:buNone/>
            </a:pPr>
            <a:r>
              <a:rPr lang="ru-RU" dirty="0"/>
              <a:t>ФИО руководителя предприятия: Жуйков Георгий </a:t>
            </a:r>
            <a:r>
              <a:rPr lang="ru-RU" dirty="0" smtClean="0"/>
              <a:t>Геннадиевич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ru-RU" dirty="0"/>
              <a:t>Основная деятельность предприятия: Получение среднего  профессионального </a:t>
            </a:r>
            <a:r>
              <a:rPr lang="ru-RU" dirty="0" smtClean="0"/>
              <a:t>образования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ru-RU" dirty="0"/>
              <a:t>ФИО руководителя практики: Ёлкина Ольга Васильевна</a:t>
            </a:r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851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476672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Практическая деятельность на </a:t>
            </a:r>
            <a:r>
              <a:rPr lang="ru-RU" b="1" dirty="0" smtClean="0">
                <a:effectLst/>
              </a:rPr>
              <a:t>предприятии</a:t>
            </a:r>
            <a:r>
              <a:rPr lang="ru-RU" b="1" dirty="0">
                <a:effectLst/>
              </a:rPr>
              <a:t/>
            </a:r>
            <a:br>
              <a:rPr lang="ru-RU" b="1" dirty="0">
                <a:effectLst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dirty="0"/>
              <a:t>Создание и управление на персональном компьютере текстовыми документами, таблицами, презентациями и содержанием баз данных</a:t>
            </a:r>
          </a:p>
          <a:p>
            <a:pPr lvl="0"/>
            <a:r>
              <a:rPr lang="ru-RU" dirty="0"/>
              <a:t>Осуществление навигации по ресурсам, поиск, ввод и передача данных с помощью технологий и сервисов Интернета</a:t>
            </a:r>
          </a:p>
          <a:p>
            <a:pPr lvl="0"/>
            <a:r>
              <a:rPr lang="ru-RU" dirty="0"/>
              <a:t>В основном я занималась составлением и редактированием электронных  журналов, составлением учебного и рабочего плана, так же работала с </a:t>
            </a:r>
            <a:r>
              <a:rPr lang="de-DE" dirty="0"/>
              <a:t>Word</a:t>
            </a:r>
            <a:r>
              <a:rPr lang="ru-RU" dirty="0"/>
              <a:t>, </a:t>
            </a:r>
            <a:r>
              <a:rPr lang="en-US" dirty="0"/>
              <a:t>Excel</a:t>
            </a:r>
            <a:r>
              <a:rPr lang="ru-RU" dirty="0"/>
              <a:t>.</a:t>
            </a:r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243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Самоанализ пройденной </a:t>
            </a:r>
            <a:r>
              <a:rPr lang="ru-RU" b="1" dirty="0" smtClean="0">
                <a:effectLst/>
              </a:rPr>
              <a:t>практики</a:t>
            </a:r>
            <a:r>
              <a:rPr lang="ru-RU" b="1" dirty="0">
                <a:effectLst/>
              </a:rPr>
              <a:t/>
            </a:r>
            <a:br>
              <a:rPr lang="ru-RU" b="1" dirty="0">
                <a:effectLst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ru-RU" dirty="0"/>
              <a:t>Во время прохождения практики я составила учебные и рабочие планы занятий. Электронные документы составляла и редактировала в </a:t>
            </a:r>
            <a:r>
              <a:rPr lang="en-US" dirty="0"/>
              <a:t>MS Word</a:t>
            </a:r>
            <a:r>
              <a:rPr lang="ru-RU" dirty="0"/>
              <a:t>.</a:t>
            </a:r>
          </a:p>
          <a:p>
            <a:pPr marL="82296" indent="0">
              <a:buNone/>
            </a:pPr>
            <a:r>
              <a:rPr lang="ru-RU" dirty="0"/>
              <a:t>На мой взгляд, я полностью укладывалась в сроки, отведенные на решение той или иной задачи, и по качеству выполненной работы замечаний не было. </a:t>
            </a:r>
          </a:p>
          <a:p>
            <a:pPr marL="82296" indent="0">
              <a:buNone/>
            </a:pPr>
            <a:r>
              <a:rPr lang="ru-RU" dirty="0"/>
              <a:t>Когда я приходила в колледж, мне ставили задачу на каждый день, в основном составление и редактирование электронных документов.</a:t>
            </a:r>
          </a:p>
          <a:p>
            <a:pPr marL="82296" indent="0">
              <a:buNone/>
            </a:pPr>
            <a:r>
              <a:rPr lang="ru-RU" dirty="0"/>
              <a:t> В основном, я работала одна без чьей либо помощи, но иногда просила Ольгу Васильевну помочь мне. </a:t>
            </a:r>
          </a:p>
          <a:p>
            <a:pPr marL="82296" indent="0">
              <a:buNone/>
            </a:pPr>
            <a:r>
              <a:rPr lang="ru-RU" dirty="0"/>
              <a:t>В ходе практики по своей профессии трудностей у меня не возникало.</a:t>
            </a:r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341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060848"/>
            <a:ext cx="7992888" cy="1359024"/>
          </a:xfrm>
        </p:spPr>
        <p:txBody>
          <a:bodyPr>
            <a:noAutofit/>
          </a:bodyPr>
          <a:lstStyle/>
          <a:p>
            <a:r>
              <a:rPr lang="ru-RU" sz="8800" dirty="0" smtClean="0"/>
              <a:t>Спасибо за внимание!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3344979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</TotalTime>
  <Words>203</Words>
  <Application>Microsoft Office PowerPoint</Application>
  <PresentationFormat>Экран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Солнцестояние</vt:lpstr>
      <vt:lpstr>Отчет по производственной практике</vt:lpstr>
      <vt:lpstr>Место прохождения практики</vt:lpstr>
      <vt:lpstr>Презентация PowerPoint</vt:lpstr>
      <vt:lpstr>Практическая деятельность на предприятии </vt:lpstr>
      <vt:lpstr>Самоанализ пройденной практики 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производственной практике</dc:title>
  <dc:creator>Татьяна</dc:creator>
  <cp:lastModifiedBy>USER</cp:lastModifiedBy>
  <cp:revision>2</cp:revision>
  <dcterms:created xsi:type="dcterms:W3CDTF">2019-04-19T14:13:52Z</dcterms:created>
  <dcterms:modified xsi:type="dcterms:W3CDTF">2019-04-19T14:27:37Z</dcterms:modified>
</cp:coreProperties>
</file>