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58" r:id="rId4"/>
    <p:sldId id="257" r:id="rId5"/>
    <p:sldId id="260" r:id="rId6"/>
    <p:sldId id="267" r:id="rId7"/>
    <p:sldId id="261" r:id="rId8"/>
    <p:sldId id="262" r:id="rId9"/>
    <p:sldId id="263" r:id="rId10"/>
    <p:sldId id="265" r:id="rId11"/>
    <p:sldId id="323" r:id="rId12"/>
    <p:sldId id="268" r:id="rId13"/>
    <p:sldId id="269" r:id="rId14"/>
    <p:sldId id="270" r:id="rId15"/>
    <p:sldId id="297" r:id="rId16"/>
    <p:sldId id="271" r:id="rId17"/>
    <p:sldId id="273" r:id="rId18"/>
    <p:sldId id="274" r:id="rId19"/>
    <p:sldId id="280" r:id="rId20"/>
    <p:sldId id="277" r:id="rId21"/>
    <p:sldId id="278" r:id="rId22"/>
    <p:sldId id="279" r:id="rId23"/>
    <p:sldId id="282" r:id="rId24"/>
    <p:sldId id="283" r:id="rId25"/>
    <p:sldId id="290" r:id="rId26"/>
    <p:sldId id="288" r:id="rId27"/>
    <p:sldId id="289" r:id="rId28"/>
    <p:sldId id="286" r:id="rId29"/>
    <p:sldId id="291" r:id="rId30"/>
    <p:sldId id="292" r:id="rId31"/>
    <p:sldId id="293" r:id="rId32"/>
    <p:sldId id="304" r:id="rId33"/>
    <p:sldId id="301" r:id="rId34"/>
    <p:sldId id="307" r:id="rId35"/>
    <p:sldId id="302" r:id="rId36"/>
    <p:sldId id="308" r:id="rId37"/>
    <p:sldId id="309" r:id="rId38"/>
    <p:sldId id="310" r:id="rId39"/>
    <p:sldId id="312" r:id="rId40"/>
    <p:sldId id="313" r:id="rId41"/>
    <p:sldId id="314" r:id="rId42"/>
    <p:sldId id="315" r:id="rId43"/>
    <p:sldId id="316" r:id="rId44"/>
    <p:sldId id="318" r:id="rId45"/>
    <p:sldId id="319" r:id="rId46"/>
    <p:sldId id="296" r:id="rId4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2D9C1-7EB2-4AE5-9FF1-2E7BEB43F1B4}" v="35" dt="2024-07-08T13:59:01.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0656" autoAdjust="0"/>
  </p:normalViewPr>
  <p:slideViewPr>
    <p:cSldViewPr snapToGrid="0">
      <p:cViewPr varScale="1">
        <p:scale>
          <a:sx n="58" d="100"/>
          <a:sy n="58" d="100"/>
        </p:scale>
        <p:origin x="15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Stoffers" userId="8b98e784-9f1a-4b89-924c-00deb4335406" providerId="ADAL" clId="{7882D9C1-7EB2-4AE5-9FF1-2E7BEB43F1B4}"/>
    <pc:docChg chg="undo redo custSel addSld delSld modSld sldOrd">
      <pc:chgData name="Jeffrey Stoffers" userId="8b98e784-9f1a-4b89-924c-00deb4335406" providerId="ADAL" clId="{7882D9C1-7EB2-4AE5-9FF1-2E7BEB43F1B4}" dt="2024-07-08T14:15:29.294" v="5578" actId="47"/>
      <pc:docMkLst>
        <pc:docMk/>
      </pc:docMkLst>
      <pc:sldChg chg="addSp delSp modSp mod">
        <pc:chgData name="Jeffrey Stoffers" userId="8b98e784-9f1a-4b89-924c-00deb4335406" providerId="ADAL" clId="{7882D9C1-7EB2-4AE5-9FF1-2E7BEB43F1B4}" dt="2024-07-03T11:06:13.020" v="23" actId="478"/>
        <pc:sldMkLst>
          <pc:docMk/>
          <pc:sldMk cId="3303821307" sldId="256"/>
        </pc:sldMkLst>
        <pc:spChg chg="mod">
          <ac:chgData name="Jeffrey Stoffers" userId="8b98e784-9f1a-4b89-924c-00deb4335406" providerId="ADAL" clId="{7882D9C1-7EB2-4AE5-9FF1-2E7BEB43F1B4}" dt="2024-07-03T11:05:59.045" v="18" actId="20577"/>
          <ac:spMkLst>
            <pc:docMk/>
            <pc:sldMk cId="3303821307" sldId="256"/>
            <ac:spMk id="2" creationId="{5A9BDC4A-CC88-4C73-BEAD-3BA5D7BB273B}"/>
          </ac:spMkLst>
        </pc:spChg>
        <pc:picChg chg="add del">
          <ac:chgData name="Jeffrey Stoffers" userId="8b98e784-9f1a-4b89-924c-00deb4335406" providerId="ADAL" clId="{7882D9C1-7EB2-4AE5-9FF1-2E7BEB43F1B4}" dt="2024-07-03T11:06:11.488" v="21" actId="478"/>
          <ac:picMkLst>
            <pc:docMk/>
            <pc:sldMk cId="3303821307" sldId="256"/>
            <ac:picMk id="17" creationId="{48EA7D01-ED83-440E-854E-768AF823065C}"/>
          </ac:picMkLst>
        </pc:picChg>
        <pc:cxnChg chg="del mod">
          <ac:chgData name="Jeffrey Stoffers" userId="8b98e784-9f1a-4b89-924c-00deb4335406" providerId="ADAL" clId="{7882D9C1-7EB2-4AE5-9FF1-2E7BEB43F1B4}" dt="2024-07-03T11:06:13.020" v="23" actId="478"/>
          <ac:cxnSpMkLst>
            <pc:docMk/>
            <pc:sldMk cId="3303821307" sldId="256"/>
            <ac:cxnSpMk id="19" creationId="{47CF0399-86F5-41BF-99F2-5460841C3CF8}"/>
          </ac:cxnSpMkLst>
        </pc:cxnChg>
        <pc:cxnChg chg="del mod">
          <ac:chgData name="Jeffrey Stoffers" userId="8b98e784-9f1a-4b89-924c-00deb4335406" providerId="ADAL" clId="{7882D9C1-7EB2-4AE5-9FF1-2E7BEB43F1B4}" dt="2024-07-03T11:06:12.234" v="22" actId="478"/>
          <ac:cxnSpMkLst>
            <pc:docMk/>
            <pc:sldMk cId="3303821307" sldId="256"/>
            <ac:cxnSpMk id="22" creationId="{3D161C8E-6245-48EF-8D48-5E0FE927DFF9}"/>
          </ac:cxnSpMkLst>
        </pc:cxnChg>
      </pc:sldChg>
      <pc:sldChg chg="modSp mod ord">
        <pc:chgData name="Jeffrey Stoffers" userId="8b98e784-9f1a-4b89-924c-00deb4335406" providerId="ADAL" clId="{7882D9C1-7EB2-4AE5-9FF1-2E7BEB43F1B4}" dt="2024-07-08T14:12:10.239" v="5570"/>
        <pc:sldMkLst>
          <pc:docMk/>
          <pc:sldMk cId="3362218924" sldId="257"/>
        </pc:sldMkLst>
        <pc:spChg chg="mod">
          <ac:chgData name="Jeffrey Stoffers" userId="8b98e784-9f1a-4b89-924c-00deb4335406" providerId="ADAL" clId="{7882D9C1-7EB2-4AE5-9FF1-2E7BEB43F1B4}" dt="2024-07-08T14:12:10.239" v="5570"/>
          <ac:spMkLst>
            <pc:docMk/>
            <pc:sldMk cId="3362218924" sldId="257"/>
            <ac:spMk id="10" creationId="{AFB2F4C8-3FDB-48DA-AE97-9FA45B528EE9}"/>
          </ac:spMkLst>
        </pc:spChg>
      </pc:sldChg>
      <pc:sldChg chg="addSp modSp mod modShow">
        <pc:chgData name="Jeffrey Stoffers" userId="8b98e784-9f1a-4b89-924c-00deb4335406" providerId="ADAL" clId="{7882D9C1-7EB2-4AE5-9FF1-2E7BEB43F1B4}" dt="2024-07-08T14:15:15.489" v="5577" actId="20577"/>
        <pc:sldMkLst>
          <pc:docMk/>
          <pc:sldMk cId="1877046336" sldId="258"/>
        </pc:sldMkLst>
        <pc:spChg chg="add mod">
          <ac:chgData name="Jeffrey Stoffers" userId="8b98e784-9f1a-4b89-924c-00deb4335406" providerId="ADAL" clId="{7882D9C1-7EB2-4AE5-9FF1-2E7BEB43F1B4}" dt="2024-07-08T14:15:15.489" v="5577" actId="20577"/>
          <ac:spMkLst>
            <pc:docMk/>
            <pc:sldMk cId="1877046336" sldId="258"/>
            <ac:spMk id="2" creationId="{031A556C-3332-C03D-A605-8C0FEE675D3D}"/>
          </ac:spMkLst>
        </pc:spChg>
        <pc:spChg chg="mod">
          <ac:chgData name="Jeffrey Stoffers" userId="8b98e784-9f1a-4b89-924c-00deb4335406" providerId="ADAL" clId="{7882D9C1-7EB2-4AE5-9FF1-2E7BEB43F1B4}" dt="2024-07-08T14:12:19.032" v="5572" actId="27636"/>
          <ac:spMkLst>
            <pc:docMk/>
            <pc:sldMk cId="1877046336" sldId="258"/>
            <ac:spMk id="10" creationId="{AFB2F4C8-3FDB-48DA-AE97-9FA45B528EE9}"/>
          </ac:spMkLst>
        </pc:spChg>
      </pc:sldChg>
      <pc:sldChg chg="modSp mod">
        <pc:chgData name="Jeffrey Stoffers" userId="8b98e784-9f1a-4b89-924c-00deb4335406" providerId="ADAL" clId="{7882D9C1-7EB2-4AE5-9FF1-2E7BEB43F1B4}" dt="2024-07-08T14:11:49.782" v="5559" actId="2711"/>
        <pc:sldMkLst>
          <pc:docMk/>
          <pc:sldMk cId="665732742" sldId="260"/>
        </pc:sldMkLst>
        <pc:spChg chg="mod">
          <ac:chgData name="Jeffrey Stoffers" userId="8b98e784-9f1a-4b89-924c-00deb4335406" providerId="ADAL" clId="{7882D9C1-7EB2-4AE5-9FF1-2E7BEB43F1B4}" dt="2024-07-08T14:11:49.782" v="5559" actId="2711"/>
          <ac:spMkLst>
            <pc:docMk/>
            <pc:sldMk cId="665732742" sldId="260"/>
            <ac:spMk id="10" creationId="{AFB2F4C8-3FDB-48DA-AE97-9FA45B528EE9}"/>
          </ac:spMkLst>
        </pc:spChg>
      </pc:sldChg>
      <pc:sldChg chg="modSp mod modShow">
        <pc:chgData name="Jeffrey Stoffers" userId="8b98e784-9f1a-4b89-924c-00deb4335406" providerId="ADAL" clId="{7882D9C1-7EB2-4AE5-9FF1-2E7BEB43F1B4}" dt="2024-07-08T14:11:08.757" v="5555" actId="2711"/>
        <pc:sldMkLst>
          <pc:docMk/>
          <pc:sldMk cId="2552192417" sldId="261"/>
        </pc:sldMkLst>
        <pc:spChg chg="mod">
          <ac:chgData name="Jeffrey Stoffers" userId="8b98e784-9f1a-4b89-924c-00deb4335406" providerId="ADAL" clId="{7882D9C1-7EB2-4AE5-9FF1-2E7BEB43F1B4}" dt="2024-07-08T14:11:08.757" v="5555" actId="2711"/>
          <ac:spMkLst>
            <pc:docMk/>
            <pc:sldMk cId="2552192417" sldId="261"/>
            <ac:spMk id="10" creationId="{AFB2F4C8-3FDB-48DA-AE97-9FA45B528EE9}"/>
          </ac:spMkLst>
        </pc:spChg>
      </pc:sldChg>
      <pc:sldChg chg="addSp delSp modSp mod modShow modNotesTx">
        <pc:chgData name="Jeffrey Stoffers" userId="8b98e784-9f1a-4b89-924c-00deb4335406" providerId="ADAL" clId="{7882D9C1-7EB2-4AE5-9FF1-2E7BEB43F1B4}" dt="2024-07-08T14:11:04.580" v="5554" actId="2711"/>
        <pc:sldMkLst>
          <pc:docMk/>
          <pc:sldMk cId="504361078" sldId="262"/>
        </pc:sldMkLst>
        <pc:spChg chg="add del mod">
          <ac:chgData name="Jeffrey Stoffers" userId="8b98e784-9f1a-4b89-924c-00deb4335406" providerId="ADAL" clId="{7882D9C1-7EB2-4AE5-9FF1-2E7BEB43F1B4}" dt="2024-07-03T11:24:14.054" v="139" actId="478"/>
          <ac:spMkLst>
            <pc:docMk/>
            <pc:sldMk cId="504361078" sldId="262"/>
            <ac:spMk id="5" creationId="{84568321-49BF-0DD8-D815-53DEE3A61072}"/>
          </ac:spMkLst>
        </pc:spChg>
        <pc:spChg chg="mod">
          <ac:chgData name="Jeffrey Stoffers" userId="8b98e784-9f1a-4b89-924c-00deb4335406" providerId="ADAL" clId="{7882D9C1-7EB2-4AE5-9FF1-2E7BEB43F1B4}" dt="2024-07-08T14:11:04.580" v="5554" actId="2711"/>
          <ac:spMkLst>
            <pc:docMk/>
            <pc:sldMk cId="504361078" sldId="262"/>
            <ac:spMk id="7" creationId="{9190D766-FF62-46C2-9EA2-90AC3E9F561C}"/>
          </ac:spMkLst>
        </pc:spChg>
        <pc:picChg chg="add mod">
          <ac:chgData name="Jeffrey Stoffers" userId="8b98e784-9f1a-4b89-924c-00deb4335406" providerId="ADAL" clId="{7882D9C1-7EB2-4AE5-9FF1-2E7BEB43F1B4}" dt="2024-07-03T11:23:57.931" v="137"/>
          <ac:picMkLst>
            <pc:docMk/>
            <pc:sldMk cId="504361078" sldId="262"/>
            <ac:picMk id="2" creationId="{E04768D5-1072-E3AB-1A3F-6C4AD13BEA0B}"/>
          </ac:picMkLst>
        </pc:picChg>
        <pc:picChg chg="del">
          <ac:chgData name="Jeffrey Stoffers" userId="8b98e784-9f1a-4b89-924c-00deb4335406" providerId="ADAL" clId="{7882D9C1-7EB2-4AE5-9FF1-2E7BEB43F1B4}" dt="2024-07-03T11:23:59.996" v="138" actId="478"/>
          <ac:picMkLst>
            <pc:docMk/>
            <pc:sldMk cId="504361078" sldId="262"/>
            <ac:picMk id="3" creationId="{C26B700D-0180-47CF-A90C-250D0B118412}"/>
          </ac:picMkLst>
        </pc:picChg>
      </pc:sldChg>
      <pc:sldChg chg="mod modShow">
        <pc:chgData name="Jeffrey Stoffers" userId="8b98e784-9f1a-4b89-924c-00deb4335406" providerId="ADAL" clId="{7882D9C1-7EB2-4AE5-9FF1-2E7BEB43F1B4}" dt="2024-07-08T13:50:03.781" v="5234" actId="729"/>
        <pc:sldMkLst>
          <pc:docMk/>
          <pc:sldMk cId="3991824679" sldId="263"/>
        </pc:sldMkLst>
      </pc:sldChg>
      <pc:sldChg chg="addSp delSp modSp mod modShow modNotesTx">
        <pc:chgData name="Jeffrey Stoffers" userId="8b98e784-9f1a-4b89-924c-00deb4335406" providerId="ADAL" clId="{7882D9C1-7EB2-4AE5-9FF1-2E7BEB43F1B4}" dt="2024-07-08T14:10:55.450" v="5553" actId="6549"/>
        <pc:sldMkLst>
          <pc:docMk/>
          <pc:sldMk cId="2849698702" sldId="265"/>
        </pc:sldMkLst>
        <pc:spChg chg="add del mod">
          <ac:chgData name="Jeffrey Stoffers" userId="8b98e784-9f1a-4b89-924c-00deb4335406" providerId="ADAL" clId="{7882D9C1-7EB2-4AE5-9FF1-2E7BEB43F1B4}" dt="2024-07-03T11:24:29.286" v="142" actId="478"/>
          <ac:spMkLst>
            <pc:docMk/>
            <pc:sldMk cId="2849698702" sldId="265"/>
            <ac:spMk id="4" creationId="{FA551EB1-87E0-F547-46C4-536B5F944EC2}"/>
          </ac:spMkLst>
        </pc:spChg>
        <pc:spChg chg="mod">
          <ac:chgData name="Jeffrey Stoffers" userId="8b98e784-9f1a-4b89-924c-00deb4335406" providerId="ADAL" clId="{7882D9C1-7EB2-4AE5-9FF1-2E7BEB43F1B4}" dt="2024-07-08T14:10:55.450" v="5553" actId="6549"/>
          <ac:spMkLst>
            <pc:docMk/>
            <pc:sldMk cId="2849698702" sldId="265"/>
            <ac:spMk id="5" creationId="{33AEE274-AFB6-469E-81CA-C3AAC860FEB0}"/>
          </ac:spMkLst>
        </pc:spChg>
        <pc:picChg chg="add mod">
          <ac:chgData name="Jeffrey Stoffers" userId="8b98e784-9f1a-4b89-924c-00deb4335406" providerId="ADAL" clId="{7882D9C1-7EB2-4AE5-9FF1-2E7BEB43F1B4}" dt="2024-07-03T11:24:24.935" v="140"/>
          <ac:picMkLst>
            <pc:docMk/>
            <pc:sldMk cId="2849698702" sldId="265"/>
            <ac:picMk id="2" creationId="{FFAB014D-71A6-CE3D-9158-6E9787A8EE44}"/>
          </ac:picMkLst>
        </pc:picChg>
        <pc:picChg chg="del">
          <ac:chgData name="Jeffrey Stoffers" userId="8b98e784-9f1a-4b89-924c-00deb4335406" providerId="ADAL" clId="{7882D9C1-7EB2-4AE5-9FF1-2E7BEB43F1B4}" dt="2024-07-03T11:24:27.165" v="141" actId="478"/>
          <ac:picMkLst>
            <pc:docMk/>
            <pc:sldMk cId="2849698702" sldId="265"/>
            <ac:picMk id="10" creationId="{E9411A13-B426-4DA8-B7BE-12DC69ABECD1}"/>
          </ac:picMkLst>
        </pc:picChg>
      </pc:sldChg>
      <pc:sldChg chg="addSp delSp modSp mod ord modNotesTx">
        <pc:chgData name="Jeffrey Stoffers" userId="8b98e784-9f1a-4b89-924c-00deb4335406" providerId="ADAL" clId="{7882D9C1-7EB2-4AE5-9FF1-2E7BEB43F1B4}" dt="2024-07-08T14:11:32.843" v="5558" actId="20577"/>
        <pc:sldMkLst>
          <pc:docMk/>
          <pc:sldMk cId="3793633333" sldId="267"/>
        </pc:sldMkLst>
        <pc:spChg chg="add mod">
          <ac:chgData name="Jeffrey Stoffers" userId="8b98e784-9f1a-4b89-924c-00deb4335406" providerId="ADAL" clId="{7882D9C1-7EB2-4AE5-9FF1-2E7BEB43F1B4}" dt="2024-07-08T12:40:00.622" v="4484" actId="20577"/>
          <ac:spMkLst>
            <pc:docMk/>
            <pc:sldMk cId="3793633333" sldId="267"/>
            <ac:spMk id="2" creationId="{41050CB8-1A44-89FA-424B-EE60F22608CC}"/>
          </ac:spMkLst>
        </pc:spChg>
        <pc:spChg chg="mod">
          <ac:chgData name="Jeffrey Stoffers" userId="8b98e784-9f1a-4b89-924c-00deb4335406" providerId="ADAL" clId="{7882D9C1-7EB2-4AE5-9FF1-2E7BEB43F1B4}" dt="2024-07-08T14:11:32.843" v="5558" actId="20577"/>
          <ac:spMkLst>
            <pc:docMk/>
            <pc:sldMk cId="3793633333" sldId="267"/>
            <ac:spMk id="6" creationId="{CB397790-BC9C-43B9-9F22-2DBB4E3B926D}"/>
          </ac:spMkLst>
        </pc:spChg>
        <pc:spChg chg="mod">
          <ac:chgData name="Jeffrey Stoffers" userId="8b98e784-9f1a-4b89-924c-00deb4335406" providerId="ADAL" clId="{7882D9C1-7EB2-4AE5-9FF1-2E7BEB43F1B4}" dt="2024-07-08T12:32:21.860" v="4368" actId="20577"/>
          <ac:spMkLst>
            <pc:docMk/>
            <pc:sldMk cId="3793633333" sldId="267"/>
            <ac:spMk id="8" creationId="{F5CE6568-0C50-47E0-AF58-00F4AB1B8EB2}"/>
          </ac:spMkLst>
        </pc:spChg>
        <pc:picChg chg="del">
          <ac:chgData name="Jeffrey Stoffers" userId="8b98e784-9f1a-4b89-924c-00deb4335406" providerId="ADAL" clId="{7882D9C1-7EB2-4AE5-9FF1-2E7BEB43F1B4}" dt="2024-07-08T12:40:11.309" v="4485" actId="478"/>
          <ac:picMkLst>
            <pc:docMk/>
            <pc:sldMk cId="3793633333" sldId="267"/>
            <ac:picMk id="5" creationId="{AA334AD6-1FD0-4268-BF5B-0EAB95B19CBC}"/>
          </ac:picMkLst>
        </pc:picChg>
      </pc:sldChg>
      <pc:sldChg chg="modSp mod">
        <pc:chgData name="Jeffrey Stoffers" userId="8b98e784-9f1a-4b89-924c-00deb4335406" providerId="ADAL" clId="{7882D9C1-7EB2-4AE5-9FF1-2E7BEB43F1B4}" dt="2024-07-08T14:10:19.695" v="5536" actId="2711"/>
        <pc:sldMkLst>
          <pc:docMk/>
          <pc:sldMk cId="2576321738" sldId="268"/>
        </pc:sldMkLst>
        <pc:spChg chg="mod">
          <ac:chgData name="Jeffrey Stoffers" userId="8b98e784-9f1a-4b89-924c-00deb4335406" providerId="ADAL" clId="{7882D9C1-7EB2-4AE5-9FF1-2E7BEB43F1B4}" dt="2024-07-08T14:10:19.695" v="5536" actId="2711"/>
          <ac:spMkLst>
            <pc:docMk/>
            <pc:sldMk cId="2576321738" sldId="268"/>
            <ac:spMk id="6" creationId="{CB397790-BC9C-43B9-9F22-2DBB4E3B926D}"/>
          </ac:spMkLst>
        </pc:spChg>
      </pc:sldChg>
      <pc:sldChg chg="modSp mod">
        <pc:chgData name="Jeffrey Stoffers" userId="8b98e784-9f1a-4b89-924c-00deb4335406" providerId="ADAL" clId="{7882D9C1-7EB2-4AE5-9FF1-2E7BEB43F1B4}" dt="2024-07-08T14:09:56.603" v="5535" actId="2711"/>
        <pc:sldMkLst>
          <pc:docMk/>
          <pc:sldMk cId="3691220181" sldId="273"/>
        </pc:sldMkLst>
        <pc:spChg chg="mod">
          <ac:chgData name="Jeffrey Stoffers" userId="8b98e784-9f1a-4b89-924c-00deb4335406" providerId="ADAL" clId="{7882D9C1-7EB2-4AE5-9FF1-2E7BEB43F1B4}" dt="2024-07-08T14:09:56.603" v="5535" actId="2711"/>
          <ac:spMkLst>
            <pc:docMk/>
            <pc:sldMk cId="3691220181" sldId="273"/>
            <ac:spMk id="6" creationId="{7986ACBD-E74C-4646-9158-C0318B449C86}"/>
          </ac:spMkLst>
        </pc:spChg>
      </pc:sldChg>
      <pc:sldChg chg="modSp mod modNotesTx">
        <pc:chgData name="Jeffrey Stoffers" userId="8b98e784-9f1a-4b89-924c-00deb4335406" providerId="ADAL" clId="{7882D9C1-7EB2-4AE5-9FF1-2E7BEB43F1B4}" dt="2024-07-08T14:09:53.339" v="5534" actId="2711"/>
        <pc:sldMkLst>
          <pc:docMk/>
          <pc:sldMk cId="1525710196" sldId="274"/>
        </pc:sldMkLst>
        <pc:spChg chg="mod">
          <ac:chgData name="Jeffrey Stoffers" userId="8b98e784-9f1a-4b89-924c-00deb4335406" providerId="ADAL" clId="{7882D9C1-7EB2-4AE5-9FF1-2E7BEB43F1B4}" dt="2024-07-08T14:09:53.339" v="5534" actId="2711"/>
          <ac:spMkLst>
            <pc:docMk/>
            <pc:sldMk cId="1525710196" sldId="274"/>
            <ac:spMk id="6" creationId="{7986ACBD-E74C-4646-9158-C0318B449C86}"/>
          </ac:spMkLst>
        </pc:spChg>
      </pc:sldChg>
      <pc:sldChg chg="modSp del mod modShow">
        <pc:chgData name="Jeffrey Stoffers" userId="8b98e784-9f1a-4b89-924c-00deb4335406" providerId="ADAL" clId="{7882D9C1-7EB2-4AE5-9FF1-2E7BEB43F1B4}" dt="2024-07-08T14:13:50.039" v="5575" actId="47"/>
        <pc:sldMkLst>
          <pc:docMk/>
          <pc:sldMk cId="626265813" sldId="275"/>
        </pc:sldMkLst>
        <pc:spChg chg="mod">
          <ac:chgData name="Jeffrey Stoffers" userId="8b98e784-9f1a-4b89-924c-00deb4335406" providerId="ADAL" clId="{7882D9C1-7EB2-4AE5-9FF1-2E7BEB43F1B4}" dt="2024-07-08T14:09:39.649" v="5533" actId="2711"/>
          <ac:spMkLst>
            <pc:docMk/>
            <pc:sldMk cId="626265813" sldId="275"/>
            <ac:spMk id="6" creationId="{7986ACBD-E74C-4646-9158-C0318B449C86}"/>
          </ac:spMkLst>
        </pc:spChg>
      </pc:sldChg>
      <pc:sldChg chg="del">
        <pc:chgData name="Jeffrey Stoffers" userId="8b98e784-9f1a-4b89-924c-00deb4335406" providerId="ADAL" clId="{7882D9C1-7EB2-4AE5-9FF1-2E7BEB43F1B4}" dt="2024-07-03T11:25:47.495" v="147" actId="47"/>
        <pc:sldMkLst>
          <pc:docMk/>
          <pc:sldMk cId="2994366552" sldId="276"/>
        </pc:sldMkLst>
      </pc:sldChg>
      <pc:sldChg chg="modSp mod">
        <pc:chgData name="Jeffrey Stoffers" userId="8b98e784-9f1a-4b89-924c-00deb4335406" providerId="ADAL" clId="{7882D9C1-7EB2-4AE5-9FF1-2E7BEB43F1B4}" dt="2024-07-08T14:09:32.005" v="5532" actId="2711"/>
        <pc:sldMkLst>
          <pc:docMk/>
          <pc:sldMk cId="1904067080" sldId="277"/>
        </pc:sldMkLst>
        <pc:spChg chg="mod">
          <ac:chgData name="Jeffrey Stoffers" userId="8b98e784-9f1a-4b89-924c-00deb4335406" providerId="ADAL" clId="{7882D9C1-7EB2-4AE5-9FF1-2E7BEB43F1B4}" dt="2024-07-08T14:09:32.005" v="5532" actId="2711"/>
          <ac:spMkLst>
            <pc:docMk/>
            <pc:sldMk cId="1904067080" sldId="277"/>
            <ac:spMk id="6" creationId="{7986ACBD-E74C-4646-9158-C0318B449C86}"/>
          </ac:spMkLst>
        </pc:spChg>
      </pc:sldChg>
      <pc:sldChg chg="modSp mod modNotesTx">
        <pc:chgData name="Jeffrey Stoffers" userId="8b98e784-9f1a-4b89-924c-00deb4335406" providerId="ADAL" clId="{7882D9C1-7EB2-4AE5-9FF1-2E7BEB43F1B4}" dt="2024-07-08T14:09:17.413" v="5531" actId="2711"/>
        <pc:sldMkLst>
          <pc:docMk/>
          <pc:sldMk cId="3745849525" sldId="278"/>
        </pc:sldMkLst>
        <pc:spChg chg="mod">
          <ac:chgData name="Jeffrey Stoffers" userId="8b98e784-9f1a-4b89-924c-00deb4335406" providerId="ADAL" clId="{7882D9C1-7EB2-4AE5-9FF1-2E7BEB43F1B4}" dt="2024-07-08T14:09:17.413" v="5531" actId="2711"/>
          <ac:spMkLst>
            <pc:docMk/>
            <pc:sldMk cId="3745849525" sldId="278"/>
            <ac:spMk id="10" creationId="{6C29D7A3-C4B1-4C5B-BA74-E5C46DF123F1}"/>
          </ac:spMkLst>
        </pc:spChg>
      </pc:sldChg>
      <pc:sldChg chg="addSp modSp mod">
        <pc:chgData name="Jeffrey Stoffers" userId="8b98e784-9f1a-4b89-924c-00deb4335406" providerId="ADAL" clId="{7882D9C1-7EB2-4AE5-9FF1-2E7BEB43F1B4}" dt="2024-07-03T12:19:50.284" v="1150" actId="20577"/>
        <pc:sldMkLst>
          <pc:docMk/>
          <pc:sldMk cId="1902845938" sldId="279"/>
        </pc:sldMkLst>
        <pc:spChg chg="add mod">
          <ac:chgData name="Jeffrey Stoffers" userId="8b98e784-9f1a-4b89-924c-00deb4335406" providerId="ADAL" clId="{7882D9C1-7EB2-4AE5-9FF1-2E7BEB43F1B4}" dt="2024-07-03T12:19:50.284" v="1150" actId="20577"/>
          <ac:spMkLst>
            <pc:docMk/>
            <pc:sldMk cId="1902845938" sldId="279"/>
            <ac:spMk id="2" creationId="{7034A4B0-7A00-41EA-4B34-ABC3287D80D3}"/>
          </ac:spMkLst>
        </pc:spChg>
      </pc:sldChg>
      <pc:sldChg chg="addSp modSp mod modNotesTx">
        <pc:chgData name="Jeffrey Stoffers" userId="8b98e784-9f1a-4b89-924c-00deb4335406" providerId="ADAL" clId="{7882D9C1-7EB2-4AE5-9FF1-2E7BEB43F1B4}" dt="2024-07-03T11:22:45.898" v="134" actId="1076"/>
        <pc:sldMkLst>
          <pc:docMk/>
          <pc:sldMk cId="1659023557" sldId="280"/>
        </pc:sldMkLst>
        <pc:spChg chg="add mod">
          <ac:chgData name="Jeffrey Stoffers" userId="8b98e784-9f1a-4b89-924c-00deb4335406" providerId="ADAL" clId="{7882D9C1-7EB2-4AE5-9FF1-2E7BEB43F1B4}" dt="2024-07-03T11:22:19.672" v="127" actId="20577"/>
          <ac:spMkLst>
            <pc:docMk/>
            <pc:sldMk cId="1659023557" sldId="280"/>
            <ac:spMk id="2" creationId="{C3A51121-C41B-74B4-4C1F-AF38B404CF31}"/>
          </ac:spMkLst>
        </pc:spChg>
        <pc:spChg chg="add mod">
          <ac:chgData name="Jeffrey Stoffers" userId="8b98e784-9f1a-4b89-924c-00deb4335406" providerId="ADAL" clId="{7882D9C1-7EB2-4AE5-9FF1-2E7BEB43F1B4}" dt="2024-07-03T11:22:45.898" v="134" actId="1076"/>
          <ac:spMkLst>
            <pc:docMk/>
            <pc:sldMk cId="1659023557" sldId="280"/>
            <ac:spMk id="4" creationId="{8232085A-5DCE-0E7F-9E52-5814C245E2F8}"/>
          </ac:spMkLst>
        </pc:spChg>
      </pc:sldChg>
      <pc:sldChg chg="del">
        <pc:chgData name="Jeffrey Stoffers" userId="8b98e784-9f1a-4b89-924c-00deb4335406" providerId="ADAL" clId="{7882D9C1-7EB2-4AE5-9FF1-2E7BEB43F1B4}" dt="2024-07-03T12:20:05.149" v="1151" actId="47"/>
        <pc:sldMkLst>
          <pc:docMk/>
          <pc:sldMk cId="184496898" sldId="281"/>
        </pc:sldMkLst>
      </pc:sldChg>
      <pc:sldChg chg="modSp mod">
        <pc:chgData name="Jeffrey Stoffers" userId="8b98e784-9f1a-4b89-924c-00deb4335406" providerId="ADAL" clId="{7882D9C1-7EB2-4AE5-9FF1-2E7BEB43F1B4}" dt="2024-07-08T14:09:13.049" v="5530" actId="2711"/>
        <pc:sldMkLst>
          <pc:docMk/>
          <pc:sldMk cId="3671439151" sldId="282"/>
        </pc:sldMkLst>
        <pc:spChg chg="mod">
          <ac:chgData name="Jeffrey Stoffers" userId="8b98e784-9f1a-4b89-924c-00deb4335406" providerId="ADAL" clId="{7882D9C1-7EB2-4AE5-9FF1-2E7BEB43F1B4}" dt="2024-07-08T14:09:13.049" v="5530" actId="2711"/>
          <ac:spMkLst>
            <pc:docMk/>
            <pc:sldMk cId="3671439151" sldId="282"/>
            <ac:spMk id="17" creationId="{6B5CAC13-D68E-4F5D-8F9E-6150033C645A}"/>
          </ac:spMkLst>
        </pc:spChg>
      </pc:sldChg>
      <pc:sldChg chg="addSp delSp modSp mod modNotesTx">
        <pc:chgData name="Jeffrey Stoffers" userId="8b98e784-9f1a-4b89-924c-00deb4335406" providerId="ADAL" clId="{7882D9C1-7EB2-4AE5-9FF1-2E7BEB43F1B4}" dt="2024-07-08T14:09:05.618" v="5529" actId="2711"/>
        <pc:sldMkLst>
          <pc:docMk/>
          <pc:sldMk cId="1995506877" sldId="283"/>
        </pc:sldMkLst>
        <pc:spChg chg="add del mod">
          <ac:chgData name="Jeffrey Stoffers" userId="8b98e784-9f1a-4b89-924c-00deb4335406" providerId="ADAL" clId="{7882D9C1-7EB2-4AE5-9FF1-2E7BEB43F1B4}" dt="2024-07-05T14:10:40.753" v="1285" actId="478"/>
          <ac:spMkLst>
            <pc:docMk/>
            <pc:sldMk cId="1995506877" sldId="283"/>
            <ac:spMk id="2" creationId="{D7903719-A990-A9B2-C7D4-0E6C6EFEE384}"/>
          </ac:spMkLst>
        </pc:spChg>
        <pc:spChg chg="mod">
          <ac:chgData name="Jeffrey Stoffers" userId="8b98e784-9f1a-4b89-924c-00deb4335406" providerId="ADAL" clId="{7882D9C1-7EB2-4AE5-9FF1-2E7BEB43F1B4}" dt="2024-07-08T14:09:05.618" v="5529" actId="2711"/>
          <ac:spMkLst>
            <pc:docMk/>
            <pc:sldMk cId="1995506877" sldId="283"/>
            <ac:spMk id="8" creationId="{8E12B620-57E8-439D-94DD-8CD4A5E3BE6A}"/>
          </ac:spMkLst>
        </pc:spChg>
      </pc:sldChg>
      <pc:sldChg chg="del">
        <pc:chgData name="Jeffrey Stoffers" userId="8b98e784-9f1a-4b89-924c-00deb4335406" providerId="ADAL" clId="{7882D9C1-7EB2-4AE5-9FF1-2E7BEB43F1B4}" dt="2024-07-05T14:10:49.529" v="1286" actId="47"/>
        <pc:sldMkLst>
          <pc:docMk/>
          <pc:sldMk cId="2998879324" sldId="285"/>
        </pc:sldMkLst>
      </pc:sldChg>
      <pc:sldChg chg="addSp delSp modSp mod">
        <pc:chgData name="Jeffrey Stoffers" userId="8b98e784-9f1a-4b89-924c-00deb4335406" providerId="ADAL" clId="{7882D9C1-7EB2-4AE5-9FF1-2E7BEB43F1B4}" dt="2024-07-05T14:22:46.802" v="1371" actId="20577"/>
        <pc:sldMkLst>
          <pc:docMk/>
          <pc:sldMk cId="80393232" sldId="286"/>
        </pc:sldMkLst>
        <pc:spChg chg="add mod">
          <ac:chgData name="Jeffrey Stoffers" userId="8b98e784-9f1a-4b89-924c-00deb4335406" providerId="ADAL" clId="{7882D9C1-7EB2-4AE5-9FF1-2E7BEB43F1B4}" dt="2024-07-05T14:22:46.802" v="1371" actId="20577"/>
          <ac:spMkLst>
            <pc:docMk/>
            <pc:sldMk cId="80393232" sldId="286"/>
            <ac:spMk id="10" creationId="{352A4FC4-C0AC-C9A1-C2C1-941520E4166B}"/>
          </ac:spMkLst>
        </pc:spChg>
        <pc:spChg chg="mod">
          <ac:chgData name="Jeffrey Stoffers" userId="8b98e784-9f1a-4b89-924c-00deb4335406" providerId="ADAL" clId="{7882D9C1-7EB2-4AE5-9FF1-2E7BEB43F1B4}" dt="2024-07-05T14:22:36.590" v="1368" actId="20577"/>
          <ac:spMkLst>
            <pc:docMk/>
            <pc:sldMk cId="80393232" sldId="286"/>
            <ac:spMk id="15" creationId="{654007A0-772A-4DC4-9735-94C91DB47D7E}"/>
          </ac:spMkLst>
        </pc:spChg>
        <pc:picChg chg="add del mod">
          <ac:chgData name="Jeffrey Stoffers" userId="8b98e784-9f1a-4b89-924c-00deb4335406" providerId="ADAL" clId="{7882D9C1-7EB2-4AE5-9FF1-2E7BEB43F1B4}" dt="2024-07-05T14:17:14.592" v="1324" actId="22"/>
          <ac:picMkLst>
            <pc:docMk/>
            <pc:sldMk cId="80393232" sldId="286"/>
            <ac:picMk id="3" creationId="{BDA00CDD-1940-F124-D999-DC26CEF7AB8E}"/>
          </ac:picMkLst>
        </pc:picChg>
        <pc:picChg chg="add del mod">
          <ac:chgData name="Jeffrey Stoffers" userId="8b98e784-9f1a-4b89-924c-00deb4335406" providerId="ADAL" clId="{7882D9C1-7EB2-4AE5-9FF1-2E7BEB43F1B4}" dt="2024-07-05T14:21:53.885" v="1341" actId="478"/>
          <ac:picMkLst>
            <pc:docMk/>
            <pc:sldMk cId="80393232" sldId="286"/>
            <ac:picMk id="5" creationId="{8201421B-732F-46E5-AFA4-68A94B7474C9}"/>
          </ac:picMkLst>
        </pc:picChg>
        <pc:picChg chg="add del mod">
          <ac:chgData name="Jeffrey Stoffers" userId="8b98e784-9f1a-4b89-924c-00deb4335406" providerId="ADAL" clId="{7882D9C1-7EB2-4AE5-9FF1-2E7BEB43F1B4}" dt="2024-07-05T14:21:57.583" v="1348" actId="22"/>
          <ac:picMkLst>
            <pc:docMk/>
            <pc:sldMk cId="80393232" sldId="286"/>
            <ac:picMk id="8" creationId="{EAA103C8-3E94-4AFE-4C74-868F3E2D1EA4}"/>
          </ac:picMkLst>
        </pc:picChg>
        <pc:picChg chg="add mod">
          <ac:chgData name="Jeffrey Stoffers" userId="8b98e784-9f1a-4b89-924c-00deb4335406" providerId="ADAL" clId="{7882D9C1-7EB2-4AE5-9FF1-2E7BEB43F1B4}" dt="2024-07-05T14:21:54.896" v="1343" actId="1076"/>
          <ac:picMkLst>
            <pc:docMk/>
            <pc:sldMk cId="80393232" sldId="286"/>
            <ac:picMk id="9" creationId="{DF75B0C9-8D15-D151-08F2-AF7AADC323A9}"/>
          </ac:picMkLst>
        </pc:picChg>
        <pc:picChg chg="add mod">
          <ac:chgData name="Jeffrey Stoffers" userId="8b98e784-9f1a-4b89-924c-00deb4335406" providerId="ADAL" clId="{7882D9C1-7EB2-4AE5-9FF1-2E7BEB43F1B4}" dt="2024-07-05T14:19:52.687" v="1327" actId="1076"/>
          <ac:picMkLst>
            <pc:docMk/>
            <pc:sldMk cId="80393232" sldId="286"/>
            <ac:picMk id="1026" creationId="{AEC139E9-FF4B-5076-2B72-B34E06B73872}"/>
          </ac:picMkLst>
        </pc:picChg>
      </pc:sldChg>
      <pc:sldChg chg="del">
        <pc:chgData name="Jeffrey Stoffers" userId="8b98e784-9f1a-4b89-924c-00deb4335406" providerId="ADAL" clId="{7882D9C1-7EB2-4AE5-9FF1-2E7BEB43F1B4}" dt="2024-07-05T14:22:56.334" v="1372" actId="47"/>
        <pc:sldMkLst>
          <pc:docMk/>
          <pc:sldMk cId="4063106740" sldId="287"/>
        </pc:sldMkLst>
      </pc:sldChg>
      <pc:sldChg chg="modSp mod">
        <pc:chgData name="Jeffrey Stoffers" userId="8b98e784-9f1a-4b89-924c-00deb4335406" providerId="ADAL" clId="{7882D9C1-7EB2-4AE5-9FF1-2E7BEB43F1B4}" dt="2024-07-08T14:09:00.052" v="5528" actId="2711"/>
        <pc:sldMkLst>
          <pc:docMk/>
          <pc:sldMk cId="2884631538" sldId="288"/>
        </pc:sldMkLst>
        <pc:spChg chg="mod">
          <ac:chgData name="Jeffrey Stoffers" userId="8b98e784-9f1a-4b89-924c-00deb4335406" providerId="ADAL" clId="{7882D9C1-7EB2-4AE5-9FF1-2E7BEB43F1B4}" dt="2024-07-08T14:09:00.052" v="5528" actId="2711"/>
          <ac:spMkLst>
            <pc:docMk/>
            <pc:sldMk cId="2884631538" sldId="288"/>
            <ac:spMk id="17" creationId="{6B5CAC13-D68E-4F5D-8F9E-6150033C645A}"/>
          </ac:spMkLst>
        </pc:spChg>
      </pc:sldChg>
      <pc:sldChg chg="modSp mod modNotesTx">
        <pc:chgData name="Jeffrey Stoffers" userId="8b98e784-9f1a-4b89-924c-00deb4335406" providerId="ADAL" clId="{7882D9C1-7EB2-4AE5-9FF1-2E7BEB43F1B4}" dt="2024-07-08T14:08:54.278" v="5527" actId="2711"/>
        <pc:sldMkLst>
          <pc:docMk/>
          <pc:sldMk cId="3885303914" sldId="289"/>
        </pc:sldMkLst>
        <pc:spChg chg="mod">
          <ac:chgData name="Jeffrey Stoffers" userId="8b98e784-9f1a-4b89-924c-00deb4335406" providerId="ADAL" clId="{7882D9C1-7EB2-4AE5-9FF1-2E7BEB43F1B4}" dt="2024-07-08T14:08:54.278" v="5527" actId="2711"/>
          <ac:spMkLst>
            <pc:docMk/>
            <pc:sldMk cId="3885303914" sldId="289"/>
            <ac:spMk id="8" creationId="{8E12B620-57E8-439D-94DD-8CD4A5E3BE6A}"/>
          </ac:spMkLst>
        </pc:spChg>
      </pc:sldChg>
      <pc:sldChg chg="addSp modSp">
        <pc:chgData name="Jeffrey Stoffers" userId="8b98e784-9f1a-4b89-924c-00deb4335406" providerId="ADAL" clId="{7882D9C1-7EB2-4AE5-9FF1-2E7BEB43F1B4}" dt="2024-07-05T14:10:38.004" v="1284"/>
        <pc:sldMkLst>
          <pc:docMk/>
          <pc:sldMk cId="56954029" sldId="290"/>
        </pc:sldMkLst>
        <pc:spChg chg="add mod">
          <ac:chgData name="Jeffrey Stoffers" userId="8b98e784-9f1a-4b89-924c-00deb4335406" providerId="ADAL" clId="{7882D9C1-7EB2-4AE5-9FF1-2E7BEB43F1B4}" dt="2024-07-05T14:10:38.004" v="1284"/>
          <ac:spMkLst>
            <pc:docMk/>
            <pc:sldMk cId="56954029" sldId="290"/>
            <ac:spMk id="2" creationId="{A2166350-7797-A3A9-A7AE-9A726504D249}"/>
          </ac:spMkLst>
        </pc:spChg>
      </pc:sldChg>
      <pc:sldChg chg="modSp mod">
        <pc:chgData name="Jeffrey Stoffers" userId="8b98e784-9f1a-4b89-924c-00deb4335406" providerId="ADAL" clId="{7882D9C1-7EB2-4AE5-9FF1-2E7BEB43F1B4}" dt="2024-07-08T14:08:49.099" v="5526" actId="2711"/>
        <pc:sldMkLst>
          <pc:docMk/>
          <pc:sldMk cId="2601850284" sldId="291"/>
        </pc:sldMkLst>
        <pc:spChg chg="mod">
          <ac:chgData name="Jeffrey Stoffers" userId="8b98e784-9f1a-4b89-924c-00deb4335406" providerId="ADAL" clId="{7882D9C1-7EB2-4AE5-9FF1-2E7BEB43F1B4}" dt="2024-07-08T14:08:49.099" v="5526" actId="2711"/>
          <ac:spMkLst>
            <pc:docMk/>
            <pc:sldMk cId="2601850284" sldId="291"/>
            <ac:spMk id="17" creationId="{6B5CAC13-D68E-4F5D-8F9E-6150033C645A}"/>
          </ac:spMkLst>
        </pc:spChg>
      </pc:sldChg>
      <pc:sldChg chg="modSp mod modNotesTx">
        <pc:chgData name="Jeffrey Stoffers" userId="8b98e784-9f1a-4b89-924c-00deb4335406" providerId="ADAL" clId="{7882D9C1-7EB2-4AE5-9FF1-2E7BEB43F1B4}" dt="2024-07-08T14:08:45.207" v="5525" actId="2711"/>
        <pc:sldMkLst>
          <pc:docMk/>
          <pc:sldMk cId="510988708" sldId="292"/>
        </pc:sldMkLst>
        <pc:spChg chg="mod">
          <ac:chgData name="Jeffrey Stoffers" userId="8b98e784-9f1a-4b89-924c-00deb4335406" providerId="ADAL" clId="{7882D9C1-7EB2-4AE5-9FF1-2E7BEB43F1B4}" dt="2024-07-08T14:08:45.207" v="5525" actId="2711"/>
          <ac:spMkLst>
            <pc:docMk/>
            <pc:sldMk cId="510988708" sldId="292"/>
            <ac:spMk id="8" creationId="{8E12B620-57E8-439D-94DD-8CD4A5E3BE6A}"/>
          </ac:spMkLst>
        </pc:spChg>
      </pc:sldChg>
      <pc:sldChg chg="addSp delSp modSp mod">
        <pc:chgData name="Jeffrey Stoffers" userId="8b98e784-9f1a-4b89-924c-00deb4335406" providerId="ADAL" clId="{7882D9C1-7EB2-4AE5-9FF1-2E7BEB43F1B4}" dt="2024-07-05T14:36:00.323" v="1391" actId="20577"/>
        <pc:sldMkLst>
          <pc:docMk/>
          <pc:sldMk cId="419159637" sldId="293"/>
        </pc:sldMkLst>
        <pc:spChg chg="add del">
          <ac:chgData name="Jeffrey Stoffers" userId="8b98e784-9f1a-4b89-924c-00deb4335406" providerId="ADAL" clId="{7882D9C1-7EB2-4AE5-9FF1-2E7BEB43F1B4}" dt="2024-07-05T14:35:52.871" v="1388" actId="22"/>
          <ac:spMkLst>
            <pc:docMk/>
            <pc:sldMk cId="419159637" sldId="293"/>
            <ac:spMk id="4" creationId="{D4FC40F9-9773-C35C-D151-82E2485A8817}"/>
          </ac:spMkLst>
        </pc:spChg>
        <pc:spChg chg="add mod">
          <ac:chgData name="Jeffrey Stoffers" userId="8b98e784-9f1a-4b89-924c-00deb4335406" providerId="ADAL" clId="{7882D9C1-7EB2-4AE5-9FF1-2E7BEB43F1B4}" dt="2024-07-05T14:36:00.323" v="1391" actId="20577"/>
          <ac:spMkLst>
            <pc:docMk/>
            <pc:sldMk cId="419159637" sldId="293"/>
            <ac:spMk id="5" creationId="{299C90FC-24E4-F0A5-D755-1F02D63FAEA3}"/>
          </ac:spMkLst>
        </pc:spChg>
      </pc:sldChg>
      <pc:sldChg chg="del">
        <pc:chgData name="Jeffrey Stoffers" userId="8b98e784-9f1a-4b89-924c-00deb4335406" providerId="ADAL" clId="{7882D9C1-7EB2-4AE5-9FF1-2E7BEB43F1B4}" dt="2024-07-05T14:36:05.209" v="1392" actId="47"/>
        <pc:sldMkLst>
          <pc:docMk/>
          <pc:sldMk cId="3711454465" sldId="294"/>
        </pc:sldMkLst>
      </pc:sldChg>
      <pc:sldChg chg="modSp del mod ord modShow modNotesTx">
        <pc:chgData name="Jeffrey Stoffers" userId="8b98e784-9f1a-4b89-924c-00deb4335406" providerId="ADAL" clId="{7882D9C1-7EB2-4AE5-9FF1-2E7BEB43F1B4}" dt="2024-07-08T14:15:29.294" v="5578" actId="47"/>
        <pc:sldMkLst>
          <pc:docMk/>
          <pc:sldMk cId="998829420" sldId="295"/>
        </pc:sldMkLst>
        <pc:spChg chg="mod">
          <ac:chgData name="Jeffrey Stoffers" userId="8b98e784-9f1a-4b89-924c-00deb4335406" providerId="ADAL" clId="{7882D9C1-7EB2-4AE5-9FF1-2E7BEB43F1B4}" dt="2024-07-08T14:07:24.410" v="5515"/>
          <ac:spMkLst>
            <pc:docMk/>
            <pc:sldMk cId="998829420" sldId="295"/>
            <ac:spMk id="8" creationId="{733940D5-049D-4109-8D88-8F451B806D89}"/>
          </ac:spMkLst>
        </pc:spChg>
        <pc:spChg chg="mod">
          <ac:chgData name="Jeffrey Stoffers" userId="8b98e784-9f1a-4b89-924c-00deb4335406" providerId="ADAL" clId="{7882D9C1-7EB2-4AE5-9FF1-2E7BEB43F1B4}" dt="2024-07-06T19:19:34.051" v="1780" actId="20577"/>
          <ac:spMkLst>
            <pc:docMk/>
            <pc:sldMk cId="998829420" sldId="295"/>
            <ac:spMk id="15" creationId="{654007A0-772A-4DC4-9735-94C91DB47D7E}"/>
          </ac:spMkLst>
        </pc:spChg>
      </pc:sldChg>
      <pc:sldChg chg="mod modShow">
        <pc:chgData name="Jeffrey Stoffers" userId="8b98e784-9f1a-4b89-924c-00deb4335406" providerId="ADAL" clId="{7882D9C1-7EB2-4AE5-9FF1-2E7BEB43F1B4}" dt="2024-07-08T13:09:50.551" v="4857" actId="729"/>
        <pc:sldMkLst>
          <pc:docMk/>
          <pc:sldMk cId="317630817" sldId="296"/>
        </pc:sldMkLst>
      </pc:sldChg>
      <pc:sldChg chg="delSp modSp add mod setBg">
        <pc:chgData name="Jeffrey Stoffers" userId="8b98e784-9f1a-4b89-924c-00deb4335406" providerId="ADAL" clId="{7882D9C1-7EB2-4AE5-9FF1-2E7BEB43F1B4}" dt="2024-07-08T14:08:34.759" v="5523" actId="2711"/>
        <pc:sldMkLst>
          <pc:docMk/>
          <pc:sldMk cId="1326358123" sldId="301"/>
        </pc:sldMkLst>
        <pc:spChg chg="mod">
          <ac:chgData name="Jeffrey Stoffers" userId="8b98e784-9f1a-4b89-924c-00deb4335406" providerId="ADAL" clId="{7882D9C1-7EB2-4AE5-9FF1-2E7BEB43F1B4}" dt="2024-07-08T14:08:34.759" v="5523" actId="2711"/>
          <ac:spMkLst>
            <pc:docMk/>
            <pc:sldMk cId="1326358123" sldId="301"/>
            <ac:spMk id="6" creationId="{7986ACBD-E74C-4646-9158-C0318B449C86}"/>
          </ac:spMkLst>
        </pc:spChg>
        <pc:picChg chg="del">
          <ac:chgData name="Jeffrey Stoffers" userId="8b98e784-9f1a-4b89-924c-00deb4335406" providerId="ADAL" clId="{7882D9C1-7EB2-4AE5-9FF1-2E7BEB43F1B4}" dt="2024-07-05T14:49:17.232" v="1395" actId="478"/>
          <ac:picMkLst>
            <pc:docMk/>
            <pc:sldMk cId="1326358123" sldId="301"/>
            <ac:picMk id="9" creationId="{DF89AA1E-E77D-4509-94FF-4BEFE0691857}"/>
          </ac:picMkLst>
        </pc:picChg>
      </pc:sldChg>
      <pc:sldChg chg="addSp delSp modSp add mod setBg">
        <pc:chgData name="Jeffrey Stoffers" userId="8b98e784-9f1a-4b89-924c-00deb4335406" providerId="ADAL" clId="{7882D9C1-7EB2-4AE5-9FF1-2E7BEB43F1B4}" dt="2024-07-05T15:04:23.935" v="1507" actId="20577"/>
        <pc:sldMkLst>
          <pc:docMk/>
          <pc:sldMk cId="957086270" sldId="302"/>
        </pc:sldMkLst>
        <pc:spChg chg="add mod">
          <ac:chgData name="Jeffrey Stoffers" userId="8b98e784-9f1a-4b89-924c-00deb4335406" providerId="ADAL" clId="{7882D9C1-7EB2-4AE5-9FF1-2E7BEB43F1B4}" dt="2024-07-05T15:04:23.935" v="1507" actId="20577"/>
          <ac:spMkLst>
            <pc:docMk/>
            <pc:sldMk cId="957086270" sldId="302"/>
            <ac:spMk id="2" creationId="{CEB03919-65E3-BCFA-C455-2BC0FE833D7D}"/>
          </ac:spMkLst>
        </pc:spChg>
        <pc:picChg chg="del">
          <ac:chgData name="Jeffrey Stoffers" userId="8b98e784-9f1a-4b89-924c-00deb4335406" providerId="ADAL" clId="{7882D9C1-7EB2-4AE5-9FF1-2E7BEB43F1B4}" dt="2024-07-05T14:49:22.275" v="1398" actId="478"/>
          <ac:picMkLst>
            <pc:docMk/>
            <pc:sldMk cId="957086270" sldId="302"/>
            <ac:picMk id="9" creationId="{DF89AA1E-E77D-4509-94FF-4BEFE0691857}"/>
          </ac:picMkLst>
        </pc:picChg>
      </pc:sldChg>
      <pc:sldChg chg="delSp modSp add mod setBg">
        <pc:chgData name="Jeffrey Stoffers" userId="8b98e784-9f1a-4b89-924c-00deb4335406" providerId="ADAL" clId="{7882D9C1-7EB2-4AE5-9FF1-2E7BEB43F1B4}" dt="2024-07-08T14:08:38.655" v="5524" actId="2711"/>
        <pc:sldMkLst>
          <pc:docMk/>
          <pc:sldMk cId="3365430315" sldId="304"/>
        </pc:sldMkLst>
        <pc:spChg chg="mod">
          <ac:chgData name="Jeffrey Stoffers" userId="8b98e784-9f1a-4b89-924c-00deb4335406" providerId="ADAL" clId="{7882D9C1-7EB2-4AE5-9FF1-2E7BEB43F1B4}" dt="2024-07-08T14:08:38.655" v="5524" actId="2711"/>
          <ac:spMkLst>
            <pc:docMk/>
            <pc:sldMk cId="3365430315" sldId="304"/>
            <ac:spMk id="6" creationId="{7986ACBD-E74C-4646-9158-C0318B449C86}"/>
          </ac:spMkLst>
        </pc:spChg>
        <pc:picChg chg="del">
          <ac:chgData name="Jeffrey Stoffers" userId="8b98e784-9f1a-4b89-924c-00deb4335406" providerId="ADAL" clId="{7882D9C1-7EB2-4AE5-9FF1-2E7BEB43F1B4}" dt="2024-07-05T14:49:15.528" v="1394" actId="478"/>
          <ac:picMkLst>
            <pc:docMk/>
            <pc:sldMk cId="3365430315" sldId="304"/>
            <ac:picMk id="9" creationId="{DF89AA1E-E77D-4509-94FF-4BEFE0691857}"/>
          </ac:picMkLst>
        </pc:picChg>
      </pc:sldChg>
      <pc:sldChg chg="delSp add del mod setBg modShow modNotesTx">
        <pc:chgData name="Jeffrey Stoffers" userId="8b98e784-9f1a-4b89-924c-00deb4335406" providerId="ADAL" clId="{7882D9C1-7EB2-4AE5-9FF1-2E7BEB43F1B4}" dt="2024-07-08T13:10:07.777" v="4858" actId="47"/>
        <pc:sldMkLst>
          <pc:docMk/>
          <pc:sldMk cId="356640601" sldId="306"/>
        </pc:sldMkLst>
        <pc:picChg chg="del">
          <ac:chgData name="Jeffrey Stoffers" userId="8b98e784-9f1a-4b89-924c-00deb4335406" providerId="ADAL" clId="{7882D9C1-7EB2-4AE5-9FF1-2E7BEB43F1B4}" dt="2024-07-05T14:49:18.778" v="1396" actId="478"/>
          <ac:picMkLst>
            <pc:docMk/>
            <pc:sldMk cId="356640601" sldId="306"/>
            <ac:picMk id="9" creationId="{DF89AA1E-E77D-4509-94FF-4BEFE0691857}"/>
          </ac:picMkLst>
        </pc:picChg>
      </pc:sldChg>
      <pc:sldChg chg="addSp delSp modSp add mod setBg modNotesTx">
        <pc:chgData name="Jeffrey Stoffers" userId="8b98e784-9f1a-4b89-924c-00deb4335406" providerId="ADAL" clId="{7882D9C1-7EB2-4AE5-9FF1-2E7BEB43F1B4}" dt="2024-07-05T15:04:08.841" v="1504" actId="20577"/>
        <pc:sldMkLst>
          <pc:docMk/>
          <pc:sldMk cId="1537821022" sldId="307"/>
        </pc:sldMkLst>
        <pc:picChg chg="add del mod">
          <ac:chgData name="Jeffrey Stoffers" userId="8b98e784-9f1a-4b89-924c-00deb4335406" providerId="ADAL" clId="{7882D9C1-7EB2-4AE5-9FF1-2E7BEB43F1B4}" dt="2024-07-05T14:57:59.056" v="1418" actId="1076"/>
          <ac:picMkLst>
            <pc:docMk/>
            <pc:sldMk cId="1537821022" sldId="307"/>
            <ac:picMk id="3" creationId="{EB5D5304-EC74-0D74-A11E-CB3E7D9E64FB}"/>
          </ac:picMkLst>
        </pc:picChg>
        <pc:picChg chg="add del">
          <ac:chgData name="Jeffrey Stoffers" userId="8b98e784-9f1a-4b89-924c-00deb4335406" providerId="ADAL" clId="{7882D9C1-7EB2-4AE5-9FF1-2E7BEB43F1B4}" dt="2024-07-05T14:57:57.171" v="1415" actId="478"/>
          <ac:picMkLst>
            <pc:docMk/>
            <pc:sldMk cId="1537821022" sldId="307"/>
            <ac:picMk id="4" creationId="{8F6C12FF-00E7-49AD-A254-880500D21059}"/>
          </ac:picMkLst>
        </pc:picChg>
        <pc:picChg chg="del">
          <ac:chgData name="Jeffrey Stoffers" userId="8b98e784-9f1a-4b89-924c-00deb4335406" providerId="ADAL" clId="{7882D9C1-7EB2-4AE5-9FF1-2E7BEB43F1B4}" dt="2024-07-05T14:49:20.741" v="1397" actId="478"/>
          <ac:picMkLst>
            <pc:docMk/>
            <pc:sldMk cId="1537821022" sldId="307"/>
            <ac:picMk id="9" creationId="{DF89AA1E-E77D-4509-94FF-4BEFE0691857}"/>
          </ac:picMkLst>
        </pc:picChg>
      </pc:sldChg>
      <pc:sldChg chg="delSp modSp add mod setBg modShow">
        <pc:chgData name="Jeffrey Stoffers" userId="8b98e784-9f1a-4b89-924c-00deb4335406" providerId="ADAL" clId="{7882D9C1-7EB2-4AE5-9FF1-2E7BEB43F1B4}" dt="2024-07-08T14:08:27.077" v="5522" actId="2711"/>
        <pc:sldMkLst>
          <pc:docMk/>
          <pc:sldMk cId="3415029656" sldId="308"/>
        </pc:sldMkLst>
        <pc:spChg chg="mod">
          <ac:chgData name="Jeffrey Stoffers" userId="8b98e784-9f1a-4b89-924c-00deb4335406" providerId="ADAL" clId="{7882D9C1-7EB2-4AE5-9FF1-2E7BEB43F1B4}" dt="2024-07-08T14:08:27.077" v="5522" actId="2711"/>
          <ac:spMkLst>
            <pc:docMk/>
            <pc:sldMk cId="3415029656" sldId="308"/>
            <ac:spMk id="6" creationId="{7986ACBD-E74C-4646-9158-C0318B449C86}"/>
          </ac:spMkLst>
        </pc:spChg>
        <pc:picChg chg="del">
          <ac:chgData name="Jeffrey Stoffers" userId="8b98e784-9f1a-4b89-924c-00deb4335406" providerId="ADAL" clId="{7882D9C1-7EB2-4AE5-9FF1-2E7BEB43F1B4}" dt="2024-07-05T20:56:11.845" v="1575" actId="478"/>
          <ac:picMkLst>
            <pc:docMk/>
            <pc:sldMk cId="3415029656" sldId="308"/>
            <ac:picMk id="9" creationId="{DF89AA1E-E77D-4509-94FF-4BEFE0691857}"/>
          </ac:picMkLst>
        </pc:picChg>
      </pc:sldChg>
      <pc:sldChg chg="delSp modSp add mod setBg modShow modNotesTx">
        <pc:chgData name="Jeffrey Stoffers" userId="8b98e784-9f1a-4b89-924c-00deb4335406" providerId="ADAL" clId="{7882D9C1-7EB2-4AE5-9FF1-2E7BEB43F1B4}" dt="2024-07-08T14:08:21.225" v="5521" actId="2711"/>
        <pc:sldMkLst>
          <pc:docMk/>
          <pc:sldMk cId="1296088138" sldId="309"/>
        </pc:sldMkLst>
        <pc:spChg chg="mod">
          <ac:chgData name="Jeffrey Stoffers" userId="8b98e784-9f1a-4b89-924c-00deb4335406" providerId="ADAL" clId="{7882D9C1-7EB2-4AE5-9FF1-2E7BEB43F1B4}" dt="2024-07-08T14:08:21.225" v="5521" actId="2711"/>
          <ac:spMkLst>
            <pc:docMk/>
            <pc:sldMk cId="1296088138" sldId="309"/>
            <ac:spMk id="6" creationId="{7986ACBD-E74C-4646-9158-C0318B449C86}"/>
          </ac:spMkLst>
        </pc:spChg>
        <pc:picChg chg="del">
          <ac:chgData name="Jeffrey Stoffers" userId="8b98e784-9f1a-4b89-924c-00deb4335406" providerId="ADAL" clId="{7882D9C1-7EB2-4AE5-9FF1-2E7BEB43F1B4}" dt="2024-07-05T20:56:10.339" v="1574" actId="478"/>
          <ac:picMkLst>
            <pc:docMk/>
            <pc:sldMk cId="1296088138" sldId="309"/>
            <ac:picMk id="9" creationId="{DF89AA1E-E77D-4509-94FF-4BEFE0691857}"/>
          </ac:picMkLst>
        </pc:picChg>
      </pc:sldChg>
      <pc:sldChg chg="addSp delSp modSp add mod setBg modShow modNotesTx">
        <pc:chgData name="Jeffrey Stoffers" userId="8b98e784-9f1a-4b89-924c-00deb4335406" providerId="ADAL" clId="{7882D9C1-7EB2-4AE5-9FF1-2E7BEB43F1B4}" dt="2024-07-05T20:56:07.905" v="1573" actId="478"/>
        <pc:sldMkLst>
          <pc:docMk/>
          <pc:sldMk cId="2271812817" sldId="310"/>
        </pc:sldMkLst>
        <pc:spChg chg="add mod">
          <ac:chgData name="Jeffrey Stoffers" userId="8b98e784-9f1a-4b89-924c-00deb4335406" providerId="ADAL" clId="{7882D9C1-7EB2-4AE5-9FF1-2E7BEB43F1B4}" dt="2024-07-05T20:50:19.184" v="1570" actId="20577"/>
          <ac:spMkLst>
            <pc:docMk/>
            <pc:sldMk cId="2271812817" sldId="310"/>
            <ac:spMk id="2" creationId="{F15B1B72-0095-F401-6DD4-33E2BC3F1F09}"/>
          </ac:spMkLst>
        </pc:spChg>
        <pc:picChg chg="del">
          <ac:chgData name="Jeffrey Stoffers" userId="8b98e784-9f1a-4b89-924c-00deb4335406" providerId="ADAL" clId="{7882D9C1-7EB2-4AE5-9FF1-2E7BEB43F1B4}" dt="2024-07-05T20:56:07.905" v="1573" actId="478"/>
          <ac:picMkLst>
            <pc:docMk/>
            <pc:sldMk cId="2271812817" sldId="310"/>
            <ac:picMk id="9" creationId="{DF89AA1E-E77D-4509-94FF-4BEFE0691857}"/>
          </ac:picMkLst>
        </pc:picChg>
      </pc:sldChg>
      <pc:sldChg chg="delSp modSp add mod setBg modShow">
        <pc:chgData name="Jeffrey Stoffers" userId="8b98e784-9f1a-4b89-924c-00deb4335406" providerId="ADAL" clId="{7882D9C1-7EB2-4AE5-9FF1-2E7BEB43F1B4}" dt="2024-07-08T14:08:13.223" v="5520" actId="2711"/>
        <pc:sldMkLst>
          <pc:docMk/>
          <pc:sldMk cId="3941733257" sldId="312"/>
        </pc:sldMkLst>
        <pc:spChg chg="mod">
          <ac:chgData name="Jeffrey Stoffers" userId="8b98e784-9f1a-4b89-924c-00deb4335406" providerId="ADAL" clId="{7882D9C1-7EB2-4AE5-9FF1-2E7BEB43F1B4}" dt="2024-07-08T14:08:13.223" v="5520" actId="2711"/>
          <ac:spMkLst>
            <pc:docMk/>
            <pc:sldMk cId="3941733257" sldId="312"/>
            <ac:spMk id="6" creationId="{7986ACBD-E74C-4646-9158-C0318B449C86}"/>
          </ac:spMkLst>
        </pc:spChg>
        <pc:picChg chg="del">
          <ac:chgData name="Jeffrey Stoffers" userId="8b98e784-9f1a-4b89-924c-00deb4335406" providerId="ADAL" clId="{7882D9C1-7EB2-4AE5-9FF1-2E7BEB43F1B4}" dt="2024-07-05T20:56:18.488" v="1576" actId="478"/>
          <ac:picMkLst>
            <pc:docMk/>
            <pc:sldMk cId="3941733257" sldId="312"/>
            <ac:picMk id="9" creationId="{DF89AA1E-E77D-4509-94FF-4BEFE0691857}"/>
          </ac:picMkLst>
        </pc:picChg>
      </pc:sldChg>
      <pc:sldChg chg="delSp modSp add mod setBg modShow">
        <pc:chgData name="Jeffrey Stoffers" userId="8b98e784-9f1a-4b89-924c-00deb4335406" providerId="ADAL" clId="{7882D9C1-7EB2-4AE5-9FF1-2E7BEB43F1B4}" dt="2024-07-08T14:08:04.499" v="5519" actId="2711"/>
        <pc:sldMkLst>
          <pc:docMk/>
          <pc:sldMk cId="59472017" sldId="313"/>
        </pc:sldMkLst>
        <pc:spChg chg="mod">
          <ac:chgData name="Jeffrey Stoffers" userId="8b98e784-9f1a-4b89-924c-00deb4335406" providerId="ADAL" clId="{7882D9C1-7EB2-4AE5-9FF1-2E7BEB43F1B4}" dt="2024-07-08T14:08:04.499" v="5519" actId="2711"/>
          <ac:spMkLst>
            <pc:docMk/>
            <pc:sldMk cId="59472017" sldId="313"/>
            <ac:spMk id="6" creationId="{7986ACBD-E74C-4646-9158-C0318B449C86}"/>
          </ac:spMkLst>
        </pc:spChg>
        <pc:picChg chg="del">
          <ac:chgData name="Jeffrey Stoffers" userId="8b98e784-9f1a-4b89-924c-00deb4335406" providerId="ADAL" clId="{7882D9C1-7EB2-4AE5-9FF1-2E7BEB43F1B4}" dt="2024-07-05T20:56:19.887" v="1577" actId="478"/>
          <ac:picMkLst>
            <pc:docMk/>
            <pc:sldMk cId="59472017" sldId="313"/>
            <ac:picMk id="9" creationId="{DF89AA1E-E77D-4509-94FF-4BEFE0691857}"/>
          </ac:picMkLst>
        </pc:picChg>
      </pc:sldChg>
      <pc:sldChg chg="delSp add mod setBg modShow">
        <pc:chgData name="Jeffrey Stoffers" userId="8b98e784-9f1a-4b89-924c-00deb4335406" providerId="ADAL" clId="{7882D9C1-7EB2-4AE5-9FF1-2E7BEB43F1B4}" dt="2024-07-05T20:56:21.317" v="1578" actId="478"/>
        <pc:sldMkLst>
          <pc:docMk/>
          <pc:sldMk cId="4101401124" sldId="314"/>
        </pc:sldMkLst>
        <pc:picChg chg="del">
          <ac:chgData name="Jeffrey Stoffers" userId="8b98e784-9f1a-4b89-924c-00deb4335406" providerId="ADAL" clId="{7882D9C1-7EB2-4AE5-9FF1-2E7BEB43F1B4}" dt="2024-07-05T20:56:21.317" v="1578" actId="478"/>
          <ac:picMkLst>
            <pc:docMk/>
            <pc:sldMk cId="4101401124" sldId="314"/>
            <ac:picMk id="9" creationId="{DF89AA1E-E77D-4509-94FF-4BEFE0691857}"/>
          </ac:picMkLst>
        </pc:picChg>
      </pc:sldChg>
      <pc:sldChg chg="delSp modSp add mod setBg modShow">
        <pc:chgData name="Jeffrey Stoffers" userId="8b98e784-9f1a-4b89-924c-00deb4335406" providerId="ADAL" clId="{7882D9C1-7EB2-4AE5-9FF1-2E7BEB43F1B4}" dt="2024-07-08T14:07:58.055" v="5518" actId="2711"/>
        <pc:sldMkLst>
          <pc:docMk/>
          <pc:sldMk cId="2800137809" sldId="315"/>
        </pc:sldMkLst>
        <pc:spChg chg="mod">
          <ac:chgData name="Jeffrey Stoffers" userId="8b98e784-9f1a-4b89-924c-00deb4335406" providerId="ADAL" clId="{7882D9C1-7EB2-4AE5-9FF1-2E7BEB43F1B4}" dt="2024-07-08T14:07:58.055" v="5518" actId="2711"/>
          <ac:spMkLst>
            <pc:docMk/>
            <pc:sldMk cId="2800137809" sldId="315"/>
            <ac:spMk id="6" creationId="{7986ACBD-E74C-4646-9158-C0318B449C86}"/>
          </ac:spMkLst>
        </pc:spChg>
        <pc:picChg chg="del">
          <ac:chgData name="Jeffrey Stoffers" userId="8b98e784-9f1a-4b89-924c-00deb4335406" providerId="ADAL" clId="{7882D9C1-7EB2-4AE5-9FF1-2E7BEB43F1B4}" dt="2024-07-05T20:56:25.936" v="1579" actId="478"/>
          <ac:picMkLst>
            <pc:docMk/>
            <pc:sldMk cId="2800137809" sldId="315"/>
            <ac:picMk id="9" creationId="{DF89AA1E-E77D-4509-94FF-4BEFE0691857}"/>
          </ac:picMkLst>
        </pc:picChg>
      </pc:sldChg>
      <pc:sldChg chg="delSp modSp add mod setBg modShow">
        <pc:chgData name="Jeffrey Stoffers" userId="8b98e784-9f1a-4b89-924c-00deb4335406" providerId="ADAL" clId="{7882D9C1-7EB2-4AE5-9FF1-2E7BEB43F1B4}" dt="2024-07-08T14:07:50.858" v="5517" actId="2711"/>
        <pc:sldMkLst>
          <pc:docMk/>
          <pc:sldMk cId="458557915" sldId="316"/>
        </pc:sldMkLst>
        <pc:spChg chg="mod">
          <ac:chgData name="Jeffrey Stoffers" userId="8b98e784-9f1a-4b89-924c-00deb4335406" providerId="ADAL" clId="{7882D9C1-7EB2-4AE5-9FF1-2E7BEB43F1B4}" dt="2024-07-08T14:07:50.858" v="5517" actId="2711"/>
          <ac:spMkLst>
            <pc:docMk/>
            <pc:sldMk cId="458557915" sldId="316"/>
            <ac:spMk id="6" creationId="{7986ACBD-E74C-4646-9158-C0318B449C86}"/>
          </ac:spMkLst>
        </pc:spChg>
        <pc:picChg chg="del">
          <ac:chgData name="Jeffrey Stoffers" userId="8b98e784-9f1a-4b89-924c-00deb4335406" providerId="ADAL" clId="{7882D9C1-7EB2-4AE5-9FF1-2E7BEB43F1B4}" dt="2024-07-05T20:56:27.867" v="1580" actId="478"/>
          <ac:picMkLst>
            <pc:docMk/>
            <pc:sldMk cId="458557915" sldId="316"/>
            <ac:picMk id="9" creationId="{DF89AA1E-E77D-4509-94FF-4BEFE0691857}"/>
          </ac:picMkLst>
        </pc:picChg>
      </pc:sldChg>
      <pc:sldChg chg="delSp modSp add mod setBg modShow">
        <pc:chgData name="Jeffrey Stoffers" userId="8b98e784-9f1a-4b89-924c-00deb4335406" providerId="ADAL" clId="{7882D9C1-7EB2-4AE5-9FF1-2E7BEB43F1B4}" dt="2024-07-08T14:07:45.418" v="5516" actId="2711"/>
        <pc:sldMkLst>
          <pc:docMk/>
          <pc:sldMk cId="1065085013" sldId="318"/>
        </pc:sldMkLst>
        <pc:spChg chg="mod">
          <ac:chgData name="Jeffrey Stoffers" userId="8b98e784-9f1a-4b89-924c-00deb4335406" providerId="ADAL" clId="{7882D9C1-7EB2-4AE5-9FF1-2E7BEB43F1B4}" dt="2024-07-08T14:07:45.418" v="5516" actId="2711"/>
          <ac:spMkLst>
            <pc:docMk/>
            <pc:sldMk cId="1065085013" sldId="318"/>
            <ac:spMk id="6" creationId="{7986ACBD-E74C-4646-9158-C0318B449C86}"/>
          </ac:spMkLst>
        </pc:spChg>
        <pc:picChg chg="del">
          <ac:chgData name="Jeffrey Stoffers" userId="8b98e784-9f1a-4b89-924c-00deb4335406" providerId="ADAL" clId="{7882D9C1-7EB2-4AE5-9FF1-2E7BEB43F1B4}" dt="2024-07-05T20:56:30.222" v="1581" actId="478"/>
          <ac:picMkLst>
            <pc:docMk/>
            <pc:sldMk cId="1065085013" sldId="318"/>
            <ac:picMk id="9" creationId="{DF89AA1E-E77D-4509-94FF-4BEFE0691857}"/>
          </ac:picMkLst>
        </pc:picChg>
      </pc:sldChg>
      <pc:sldChg chg="modSp add mod setBg modShow">
        <pc:chgData name="Jeffrey Stoffers" userId="8b98e784-9f1a-4b89-924c-00deb4335406" providerId="ADAL" clId="{7882D9C1-7EB2-4AE5-9FF1-2E7BEB43F1B4}" dt="2024-07-08T14:06:11.780" v="5484" actId="404"/>
        <pc:sldMkLst>
          <pc:docMk/>
          <pc:sldMk cId="909635452" sldId="319"/>
        </pc:sldMkLst>
        <pc:spChg chg="mod">
          <ac:chgData name="Jeffrey Stoffers" userId="8b98e784-9f1a-4b89-924c-00deb4335406" providerId="ADAL" clId="{7882D9C1-7EB2-4AE5-9FF1-2E7BEB43F1B4}" dt="2024-07-08T14:06:11.780" v="5484" actId="404"/>
          <ac:spMkLst>
            <pc:docMk/>
            <pc:sldMk cId="909635452" sldId="319"/>
            <ac:spMk id="8" creationId="{733940D5-049D-4109-8D88-8F451B806D89}"/>
          </ac:spMkLst>
        </pc:spChg>
      </pc:sldChg>
      <pc:sldChg chg="addSp delSp modSp add del mod setBg modNotesTx">
        <pc:chgData name="Jeffrey Stoffers" userId="8b98e784-9f1a-4b89-924c-00deb4335406" providerId="ADAL" clId="{7882D9C1-7EB2-4AE5-9FF1-2E7BEB43F1B4}" dt="2024-07-08T14:15:29.294" v="5578" actId="47"/>
        <pc:sldMkLst>
          <pc:docMk/>
          <pc:sldMk cId="3746141589" sldId="320"/>
        </pc:sldMkLst>
        <pc:spChg chg="add mod">
          <ac:chgData name="Jeffrey Stoffers" userId="8b98e784-9f1a-4b89-924c-00deb4335406" providerId="ADAL" clId="{7882D9C1-7EB2-4AE5-9FF1-2E7BEB43F1B4}" dt="2024-07-06T19:24:05.421" v="1819"/>
          <ac:spMkLst>
            <pc:docMk/>
            <pc:sldMk cId="3746141589" sldId="320"/>
            <ac:spMk id="2" creationId="{CAB0016E-2D37-6CB4-4B69-39A8A5C2B5B1}"/>
          </ac:spMkLst>
        </pc:spChg>
        <pc:spChg chg="add del mod">
          <ac:chgData name="Jeffrey Stoffers" userId="8b98e784-9f1a-4b89-924c-00deb4335406" providerId="ADAL" clId="{7882D9C1-7EB2-4AE5-9FF1-2E7BEB43F1B4}" dt="2024-07-06T19:24:42.480" v="1820" actId="931"/>
          <ac:spMkLst>
            <pc:docMk/>
            <pc:sldMk cId="3746141589" sldId="320"/>
            <ac:spMk id="8" creationId="{733940D5-049D-4109-8D88-8F451B806D89}"/>
          </ac:spMkLst>
        </pc:spChg>
        <pc:spChg chg="mod">
          <ac:chgData name="Jeffrey Stoffers" userId="8b98e784-9f1a-4b89-924c-00deb4335406" providerId="ADAL" clId="{7882D9C1-7EB2-4AE5-9FF1-2E7BEB43F1B4}" dt="2024-07-06T19:29:18.475" v="2458" actId="20577"/>
          <ac:spMkLst>
            <pc:docMk/>
            <pc:sldMk cId="3746141589" sldId="320"/>
            <ac:spMk id="15" creationId="{654007A0-772A-4DC4-9735-94C91DB47D7E}"/>
          </ac:spMkLst>
        </pc:spChg>
        <pc:picChg chg="add mod">
          <ac:chgData name="Jeffrey Stoffers" userId="8b98e784-9f1a-4b89-924c-00deb4335406" providerId="ADAL" clId="{7882D9C1-7EB2-4AE5-9FF1-2E7BEB43F1B4}" dt="2024-07-06T19:25:12.632" v="1827" actId="1076"/>
          <ac:picMkLst>
            <pc:docMk/>
            <pc:sldMk cId="3746141589" sldId="320"/>
            <ac:picMk id="4" creationId="{DD212EB6-AAD1-5427-FD91-5FA03D9A9F4D}"/>
          </ac:picMkLst>
        </pc:picChg>
      </pc:sldChg>
      <pc:sldChg chg="modSp add del mod setBg modNotesTx">
        <pc:chgData name="Jeffrey Stoffers" userId="8b98e784-9f1a-4b89-924c-00deb4335406" providerId="ADAL" clId="{7882D9C1-7EB2-4AE5-9FF1-2E7BEB43F1B4}" dt="2024-07-08T14:15:29.294" v="5578" actId="47"/>
        <pc:sldMkLst>
          <pc:docMk/>
          <pc:sldMk cId="1933087845" sldId="321"/>
        </pc:sldMkLst>
        <pc:spChg chg="mod">
          <ac:chgData name="Jeffrey Stoffers" userId="8b98e784-9f1a-4b89-924c-00deb4335406" providerId="ADAL" clId="{7882D9C1-7EB2-4AE5-9FF1-2E7BEB43F1B4}" dt="2024-07-06T19:53:55.004" v="4286" actId="20577"/>
          <ac:spMkLst>
            <pc:docMk/>
            <pc:sldMk cId="1933087845" sldId="321"/>
            <ac:spMk id="8" creationId="{733940D5-049D-4109-8D88-8F451B806D89}"/>
          </ac:spMkLst>
        </pc:spChg>
        <pc:spChg chg="mod">
          <ac:chgData name="Jeffrey Stoffers" userId="8b98e784-9f1a-4b89-924c-00deb4335406" providerId="ADAL" clId="{7882D9C1-7EB2-4AE5-9FF1-2E7BEB43F1B4}" dt="2024-07-06T19:34:08.375" v="2509" actId="20577"/>
          <ac:spMkLst>
            <pc:docMk/>
            <pc:sldMk cId="1933087845" sldId="321"/>
            <ac:spMk id="15" creationId="{654007A0-772A-4DC4-9735-94C91DB47D7E}"/>
          </ac:spMkLst>
        </pc:spChg>
      </pc:sldChg>
      <pc:sldChg chg="addSp delSp modSp add del mod setBg modNotesTx">
        <pc:chgData name="Jeffrey Stoffers" userId="8b98e784-9f1a-4b89-924c-00deb4335406" providerId="ADAL" clId="{7882D9C1-7EB2-4AE5-9FF1-2E7BEB43F1B4}" dt="2024-07-08T14:15:29.294" v="5578" actId="47"/>
        <pc:sldMkLst>
          <pc:docMk/>
          <pc:sldMk cId="3209395119" sldId="322"/>
        </pc:sldMkLst>
        <pc:spChg chg="add mod">
          <ac:chgData name="Jeffrey Stoffers" userId="8b98e784-9f1a-4b89-924c-00deb4335406" providerId="ADAL" clId="{7882D9C1-7EB2-4AE5-9FF1-2E7BEB43F1B4}" dt="2024-07-06T19:57:32.662" v="4336" actId="20577"/>
          <ac:spMkLst>
            <pc:docMk/>
            <pc:sldMk cId="3209395119" sldId="322"/>
            <ac:spMk id="2" creationId="{23903BFE-19EA-D927-EE4F-6F78B2C22A6C}"/>
          </ac:spMkLst>
        </pc:spChg>
        <pc:spChg chg="del mod">
          <ac:chgData name="Jeffrey Stoffers" userId="8b98e784-9f1a-4b89-924c-00deb4335406" providerId="ADAL" clId="{7882D9C1-7EB2-4AE5-9FF1-2E7BEB43F1B4}" dt="2024-07-06T20:01:32.516" v="4338" actId="931"/>
          <ac:spMkLst>
            <pc:docMk/>
            <pc:sldMk cId="3209395119" sldId="322"/>
            <ac:spMk id="8" creationId="{733940D5-049D-4109-8D88-8F451B806D89}"/>
          </ac:spMkLst>
        </pc:spChg>
        <pc:spChg chg="mod">
          <ac:chgData name="Jeffrey Stoffers" userId="8b98e784-9f1a-4b89-924c-00deb4335406" providerId="ADAL" clId="{7882D9C1-7EB2-4AE5-9FF1-2E7BEB43F1B4}" dt="2024-07-06T19:57:14.683" v="4332" actId="20577"/>
          <ac:spMkLst>
            <pc:docMk/>
            <pc:sldMk cId="3209395119" sldId="322"/>
            <ac:spMk id="15" creationId="{654007A0-772A-4DC4-9735-94C91DB47D7E}"/>
          </ac:spMkLst>
        </pc:spChg>
        <pc:picChg chg="add mod">
          <ac:chgData name="Jeffrey Stoffers" userId="8b98e784-9f1a-4b89-924c-00deb4335406" providerId="ADAL" clId="{7882D9C1-7EB2-4AE5-9FF1-2E7BEB43F1B4}" dt="2024-07-06T20:01:43.546" v="4341" actId="1076"/>
          <ac:picMkLst>
            <pc:docMk/>
            <pc:sldMk cId="3209395119" sldId="322"/>
            <ac:picMk id="4" creationId="{BCF55E2D-AF99-E92F-39ED-D68EF8FEE76E}"/>
          </ac:picMkLst>
        </pc:picChg>
      </pc:sldChg>
      <pc:sldChg chg="modSp add mod setBg">
        <pc:chgData name="Jeffrey Stoffers" userId="8b98e784-9f1a-4b89-924c-00deb4335406" providerId="ADAL" clId="{7882D9C1-7EB2-4AE5-9FF1-2E7BEB43F1B4}" dt="2024-07-08T14:10:28.596" v="5537" actId="2711"/>
        <pc:sldMkLst>
          <pc:docMk/>
          <pc:sldMk cId="1734859575" sldId="323"/>
        </pc:sldMkLst>
        <pc:spChg chg="mod">
          <ac:chgData name="Jeffrey Stoffers" userId="8b98e784-9f1a-4b89-924c-00deb4335406" providerId="ADAL" clId="{7882D9C1-7EB2-4AE5-9FF1-2E7BEB43F1B4}" dt="2024-07-08T14:10:28.596" v="5537" actId="2711"/>
          <ac:spMkLst>
            <pc:docMk/>
            <pc:sldMk cId="1734859575" sldId="323"/>
            <ac:spMk id="6" creationId="{CB397790-BC9C-43B9-9F22-2DBB4E3B926D}"/>
          </ac:spMkLst>
        </pc:spChg>
      </pc:sldChg>
      <pc:sldChg chg="addSp delSp modSp add del mod">
        <pc:chgData name="Jeffrey Stoffers" userId="8b98e784-9f1a-4b89-924c-00deb4335406" providerId="ADAL" clId="{7882D9C1-7EB2-4AE5-9FF1-2E7BEB43F1B4}" dt="2024-07-08T14:15:29.294" v="5578" actId="47"/>
        <pc:sldMkLst>
          <pc:docMk/>
          <pc:sldMk cId="2424474763" sldId="324"/>
        </pc:sldMkLst>
        <pc:spChg chg="del">
          <ac:chgData name="Jeffrey Stoffers" userId="8b98e784-9f1a-4b89-924c-00deb4335406" providerId="ADAL" clId="{7882D9C1-7EB2-4AE5-9FF1-2E7BEB43F1B4}" dt="2024-07-08T13:06:45.513" v="4498" actId="478"/>
          <ac:spMkLst>
            <pc:docMk/>
            <pc:sldMk cId="2424474763" sldId="324"/>
            <ac:spMk id="2" creationId="{23903BFE-19EA-D927-EE4F-6F78B2C22A6C}"/>
          </ac:spMkLst>
        </pc:spChg>
        <pc:spChg chg="add mod">
          <ac:chgData name="Jeffrey Stoffers" userId="8b98e784-9f1a-4b89-924c-00deb4335406" providerId="ADAL" clId="{7882D9C1-7EB2-4AE5-9FF1-2E7BEB43F1B4}" dt="2024-07-08T13:08:43.238" v="4772" actId="113"/>
          <ac:spMkLst>
            <pc:docMk/>
            <pc:sldMk cId="2424474763" sldId="324"/>
            <ac:spMk id="5" creationId="{FF6F1827-4E7B-48BE-2117-18F3C17429E1}"/>
          </ac:spMkLst>
        </pc:spChg>
        <pc:spChg chg="mod">
          <ac:chgData name="Jeffrey Stoffers" userId="8b98e784-9f1a-4b89-924c-00deb4335406" providerId="ADAL" clId="{7882D9C1-7EB2-4AE5-9FF1-2E7BEB43F1B4}" dt="2024-07-08T13:06:35.483" v="4496" actId="20577"/>
          <ac:spMkLst>
            <pc:docMk/>
            <pc:sldMk cId="2424474763" sldId="324"/>
            <ac:spMk id="15" creationId="{654007A0-772A-4DC4-9735-94C91DB47D7E}"/>
          </ac:spMkLst>
        </pc:spChg>
        <pc:picChg chg="del">
          <ac:chgData name="Jeffrey Stoffers" userId="8b98e784-9f1a-4b89-924c-00deb4335406" providerId="ADAL" clId="{7882D9C1-7EB2-4AE5-9FF1-2E7BEB43F1B4}" dt="2024-07-08T13:06:40.970" v="4497" actId="478"/>
          <ac:picMkLst>
            <pc:docMk/>
            <pc:sldMk cId="2424474763" sldId="324"/>
            <ac:picMk id="4" creationId="{BCF55E2D-AF99-E92F-39ED-D68EF8FEE7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8-7-2024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‹nr.›</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Factory </a:t>
            </a:r>
            <a:r>
              <a:rPr lang="en-US" dirty="0" err="1"/>
              <a:t>kan</a:t>
            </a:r>
            <a:r>
              <a:rPr lang="en-US" dirty="0"/>
              <a:t> met </a:t>
            </a:r>
            <a:r>
              <a:rPr lang="en-US" dirty="0" err="1"/>
              <a:t>meer</a:t>
            </a:r>
            <a:r>
              <a:rPr lang="en-US" dirty="0"/>
              <a:t> dan 90 </a:t>
            </a:r>
            <a:r>
              <a:rPr lang="en-US" dirty="0" err="1"/>
              <a:t>databronnen</a:t>
            </a:r>
            <a:r>
              <a:rPr lang="en-US" dirty="0"/>
              <a:t> </a:t>
            </a:r>
            <a:r>
              <a:rPr lang="en-US" dirty="0" err="1"/>
              <a:t>verbinding</a:t>
            </a:r>
            <a:r>
              <a:rPr lang="en-US" dirty="0"/>
              <a:t> </a:t>
            </a:r>
            <a:r>
              <a:rPr lang="en-US" dirty="0" err="1"/>
              <a:t>maken</a:t>
            </a:r>
            <a:r>
              <a:rPr lang="en-US" dirty="0"/>
              <a:t>.</a:t>
            </a:r>
          </a:p>
          <a:p>
            <a:r>
              <a:rPr lang="en-US" dirty="0" err="1"/>
              <a:t>Daarin</a:t>
            </a:r>
            <a:r>
              <a:rPr lang="en-US" dirty="0"/>
              <a:t> </a:t>
            </a:r>
            <a:r>
              <a:rPr lang="en-US" dirty="0" err="1"/>
              <a:t>wordt</a:t>
            </a:r>
            <a:r>
              <a:rPr lang="en-US" dirty="0"/>
              <a:t> het </a:t>
            </a:r>
            <a:r>
              <a:rPr lang="en-US" dirty="0" err="1"/>
              <a:t>niet</a:t>
            </a:r>
            <a:r>
              <a:rPr lang="en-US" dirty="0"/>
              <a:t> </a:t>
            </a:r>
            <a:r>
              <a:rPr lang="en-US" dirty="0" err="1"/>
              <a:t>beperkt</a:t>
            </a:r>
            <a:r>
              <a:rPr lang="en-US" dirty="0"/>
              <a:t> door Microsoft </a:t>
            </a:r>
            <a:r>
              <a:rPr lang="en-US" dirty="0" err="1"/>
              <a:t>gerelateerde</a:t>
            </a:r>
            <a:r>
              <a:rPr lang="en-US" dirty="0"/>
              <a:t> </a:t>
            </a:r>
            <a:r>
              <a:rPr lang="en-US" dirty="0" err="1"/>
              <a:t>bronnen</a:t>
            </a:r>
            <a:r>
              <a:rPr lang="en-US" dirty="0"/>
              <a:t>.</a:t>
            </a:r>
          </a:p>
          <a:p>
            <a:endParaRPr lang="en-US" dirty="0"/>
          </a:p>
          <a:p>
            <a:r>
              <a:rPr lang="en-US" dirty="0"/>
              <a:t>Om </a:t>
            </a:r>
            <a:r>
              <a:rPr lang="en-US" dirty="0" err="1"/>
              <a:t>een</a:t>
            </a:r>
            <a:r>
              <a:rPr lang="en-US" dirty="0"/>
              <a:t> </a:t>
            </a:r>
            <a:r>
              <a:rPr lang="en-US" dirty="0" err="1"/>
              <a:t>paar</a:t>
            </a:r>
            <a:r>
              <a:rPr lang="en-US" dirty="0"/>
              <a:t> </a:t>
            </a:r>
            <a:r>
              <a:rPr lang="en-US" dirty="0" err="1"/>
              <a:t>te</a:t>
            </a:r>
            <a:r>
              <a:rPr lang="en-US" dirty="0"/>
              <a:t> </a:t>
            </a:r>
            <a:r>
              <a:rPr lang="en-US" dirty="0" err="1"/>
              <a:t>noemen</a:t>
            </a:r>
            <a:r>
              <a:rPr lang="en-US" dirty="0"/>
              <a:t>:</a:t>
            </a:r>
          </a:p>
          <a:p>
            <a:pPr marL="171450" indent="-171450">
              <a:buFont typeface="Arial" panose="020B0604020202020204" pitchFamily="34" charset="0"/>
              <a:buChar char="•"/>
            </a:pPr>
            <a:r>
              <a:rPr lang="en-US" dirty="0"/>
              <a:t>Amazone S3</a:t>
            </a:r>
          </a:p>
          <a:p>
            <a:pPr marL="171450" indent="-171450">
              <a:buFont typeface="Arial" panose="020B0604020202020204" pitchFamily="34" charset="0"/>
              <a:buChar char="•"/>
            </a:pPr>
            <a:r>
              <a:rPr lang="en-US" dirty="0"/>
              <a:t>Google Cloud Storage</a:t>
            </a:r>
          </a:p>
          <a:p>
            <a:pPr marL="171450" indent="-171450">
              <a:buFont typeface="Arial" panose="020B0604020202020204" pitchFamily="34" charset="0"/>
              <a:buChar char="•"/>
            </a:pPr>
            <a:r>
              <a:rPr lang="en-US" dirty="0"/>
              <a:t>Google Analytics</a:t>
            </a:r>
          </a:p>
          <a:p>
            <a:pPr marL="171450" indent="-171450">
              <a:buFont typeface="Arial" panose="020B0604020202020204" pitchFamily="34" charset="0"/>
              <a:buChar char="•"/>
            </a:pPr>
            <a:r>
              <a:rPr lang="en-US" dirty="0"/>
              <a:t>Snowflake</a:t>
            </a:r>
          </a:p>
          <a:p>
            <a:pPr marL="171450" indent="-171450">
              <a:buFont typeface="Arial" panose="020B0604020202020204" pitchFamily="34" charset="0"/>
              <a:buChar char="•"/>
            </a:pPr>
            <a:r>
              <a:rPr lang="en-US" dirty="0"/>
              <a:t>Databricks</a:t>
            </a:r>
          </a:p>
          <a:p>
            <a:pPr marL="171450" indent="-171450">
              <a:buFont typeface="Arial" panose="020B0604020202020204" pitchFamily="34" charset="0"/>
              <a:buChar char="•"/>
            </a:pPr>
            <a:r>
              <a:rPr lang="en-US" dirty="0"/>
              <a:t>SAP</a:t>
            </a:r>
          </a:p>
          <a:p>
            <a:pPr marL="171450" indent="-171450">
              <a:buFont typeface="Arial" panose="020B0604020202020204" pitchFamily="34" charset="0"/>
              <a:buChar char="•"/>
            </a:pPr>
            <a:r>
              <a:rPr lang="en-US" dirty="0"/>
              <a:t>Oracle</a:t>
            </a:r>
          </a:p>
          <a:p>
            <a:pPr marL="171450" indent="-171450">
              <a:buFont typeface="Arial" panose="020B0604020202020204" pitchFamily="34" charset="0"/>
              <a:buChar char="•"/>
            </a:pPr>
            <a:r>
              <a:rPr lang="en-US" dirty="0"/>
              <a:t>REST API</a:t>
            </a:r>
          </a:p>
          <a:p>
            <a:endParaRPr lang="en-US" dirty="0"/>
          </a:p>
          <a:p>
            <a:r>
              <a:rPr lang="en-US" dirty="0" err="1"/>
              <a:t>Een</a:t>
            </a:r>
            <a:r>
              <a:rPr lang="en-US" dirty="0"/>
              <a:t> </a:t>
            </a:r>
            <a:r>
              <a:rPr lang="en-US" dirty="0" err="1"/>
              <a:t>volledige</a:t>
            </a:r>
            <a:r>
              <a:rPr lang="en-US" dirty="0"/>
              <a:t> </a:t>
            </a:r>
            <a:r>
              <a:rPr lang="en-US" dirty="0" err="1"/>
              <a:t>lijst</a:t>
            </a:r>
            <a:r>
              <a:rPr lang="en-US" dirty="0"/>
              <a:t> van </a:t>
            </a:r>
            <a:r>
              <a:rPr lang="en-US" dirty="0" err="1"/>
              <a:t>beschikare</a:t>
            </a:r>
            <a:r>
              <a:rPr lang="en-US" dirty="0"/>
              <a:t> </a:t>
            </a:r>
            <a:r>
              <a:rPr lang="en-US" dirty="0" err="1"/>
              <a:t>bronnen</a:t>
            </a:r>
            <a:r>
              <a:rPr lang="en-US" dirty="0"/>
              <a:t> is </a:t>
            </a:r>
            <a:r>
              <a:rPr lang="en-US" dirty="0" err="1"/>
              <a:t>beschikbaar</a:t>
            </a:r>
            <a:r>
              <a:rPr lang="en-US" dirty="0"/>
              <a:t> in de </a:t>
            </a:r>
            <a:r>
              <a:rPr lang="en-US" dirty="0" err="1"/>
              <a:t>documentatie</a:t>
            </a:r>
            <a:r>
              <a:rPr lang="en-US" dirty="0"/>
              <a:t> van Microsoft:</a:t>
            </a:r>
          </a:p>
          <a:p>
            <a:r>
              <a:rPr lang="en-US" dirty="0"/>
              <a:t>https://docs.microsoft.com/en-us/azure/data-factory/copy-activity-overview#supported-data-stores-and-formats</a:t>
            </a:r>
          </a:p>
          <a:p>
            <a:endParaRPr lang="en-US" dirty="0"/>
          </a:p>
          <a:p>
            <a:endParaRPr lang="en-US"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Azure</a:t>
            </a:r>
            <a:r>
              <a:rPr lang="nl-NL" dirty="0"/>
              <a:t> Data </a:t>
            </a:r>
            <a:r>
              <a:rPr lang="nl-NL" dirty="0" err="1"/>
              <a:t>Factory</a:t>
            </a:r>
            <a:r>
              <a:rPr lang="nl-NL" dirty="0"/>
              <a:t>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data integratie in verschillende netwerkomgevingen mogelijk. </a:t>
            </a:r>
          </a:p>
          <a:p>
            <a:r>
              <a:rPr lang="nl-NL" b="0" i="0" dirty="0">
                <a:solidFill>
                  <a:srgbClr val="D9D6D1"/>
                </a:solidFill>
                <a:effectLst/>
                <a:latin typeface="Segoe UI" panose="020B0502040204020203" pitchFamily="34" charset="0"/>
              </a:rPr>
              <a:t> </a:t>
            </a:r>
            <a:r>
              <a:rPr lang="nl-NL" b="0" i="0" dirty="0">
                <a:solidFill>
                  <a:srgbClr val="D9D6D1"/>
                </a:solidFill>
                <a:effectLst/>
                <a:latin typeface="Segoe UI" panose="020B0502040204020203" pitchFamily="34" charset="0"/>
                <a:sym typeface="Wingdings" panose="05000000000000000000" pitchFamily="2" charset="2"/>
              </a:rPr>
              <a:t> </a:t>
            </a:r>
            <a:r>
              <a:rPr lang="nl-NL" b="0" i="0" dirty="0">
                <a:solidFill>
                  <a:srgbClr val="D9D6D1"/>
                </a:solidFill>
                <a:effectLst/>
                <a:latin typeface="Segoe UI" panose="020B0502040204020203" pitchFamily="34" charset="0"/>
              </a:rPr>
              <a:t>Je kan het uitleggen als de computer kracht achter </a:t>
            </a:r>
            <a:r>
              <a:rPr lang="nl-NL" b="0" i="0" dirty="0" err="1">
                <a:solidFill>
                  <a:srgbClr val="D9D6D1"/>
                </a:solidFill>
                <a:effectLst/>
                <a:latin typeface="Segoe UI" panose="020B0502040204020203" pitchFamily="34" charset="0"/>
              </a:rPr>
              <a:t>Azure</a:t>
            </a:r>
            <a:r>
              <a:rPr lang="nl-NL" b="0" i="0" dirty="0">
                <a:solidFill>
                  <a:srgbClr val="D9D6D1"/>
                </a:solidFill>
                <a:effectLst/>
                <a:latin typeface="Segoe UI" panose="020B0502040204020203" pitchFamily="34" charset="0"/>
              </a:rPr>
              <a:t> Data </a:t>
            </a:r>
            <a:r>
              <a:rPr lang="nl-NL" b="0" i="0" dirty="0" err="1">
                <a:solidFill>
                  <a:srgbClr val="D9D6D1"/>
                </a:solidFill>
                <a:effectLst/>
                <a:latin typeface="Segoe UI" panose="020B0502040204020203" pitchFamily="34" charset="0"/>
              </a:rPr>
              <a:t>Factory</a:t>
            </a:r>
            <a:r>
              <a:rPr lang="nl-NL" b="0" i="0" dirty="0">
                <a:solidFill>
                  <a:srgbClr val="D9D6D1"/>
                </a:solidFill>
                <a:effectLst/>
                <a:latin typeface="Segoe UI" panose="020B0502040204020203" pitchFamily="34" charset="0"/>
              </a:rPr>
              <a:t>. </a:t>
            </a:r>
          </a:p>
          <a:p>
            <a:endParaRPr lang="nl-NL" b="0" i="0" dirty="0">
              <a:solidFill>
                <a:srgbClr val="D9D6D1"/>
              </a:solidFill>
              <a:effectLst/>
              <a:latin typeface="Segoe UI" panose="020B0502040204020203" pitchFamily="34" charset="0"/>
            </a:endParaRPr>
          </a:p>
          <a:p>
            <a:r>
              <a:rPr lang="nl-NL" b="0" i="0" dirty="0">
                <a:solidFill>
                  <a:srgbClr val="D9D6D1"/>
                </a:solidFill>
                <a:effectLst/>
                <a:latin typeface="Segoe UI" panose="020B0502040204020203" pitchFamily="34" charset="0"/>
              </a:rPr>
              <a:t>	</a:t>
            </a:r>
            <a:r>
              <a:rPr lang="nl-NL" b="0" i="0" u="sng" dirty="0">
                <a:solidFill>
                  <a:srgbClr val="D9D6D1"/>
                </a:solidFill>
                <a:effectLst/>
                <a:latin typeface="Segoe UI" panose="020B0502040204020203" pitchFamily="34" charset="0"/>
              </a:rPr>
              <a:t>Achtergrond informatie:</a:t>
            </a:r>
          </a:p>
          <a:p>
            <a:r>
              <a:rPr lang="nl-NL" b="0" i="0" dirty="0">
                <a:solidFill>
                  <a:srgbClr val="D9D6D1"/>
                </a:solidFill>
                <a:effectLst/>
                <a:latin typeface="Segoe UI" panose="020B0502040204020203" pitchFamily="34" charset="0"/>
              </a:rPr>
              <a:t>	Een </a:t>
            </a:r>
            <a:r>
              <a:rPr lang="nl-NL" b="0" i="0" dirty="0" err="1">
                <a:solidFill>
                  <a:srgbClr val="D9D6D1"/>
                </a:solidFill>
                <a:effectLst/>
                <a:latin typeface="Segoe UI" panose="020B0502040204020203" pitchFamily="34" charset="0"/>
              </a:rPr>
              <a:t>linked</a:t>
            </a:r>
            <a:r>
              <a:rPr lang="nl-NL" b="0" i="0" dirty="0">
                <a:solidFill>
                  <a:srgbClr val="D9D6D1"/>
                </a:solidFill>
                <a:effectLst/>
                <a:latin typeface="Segoe UI" panose="020B0502040204020203" pitchFamily="34" charset="0"/>
              </a:rPr>
              <a:t> service kan op zichzelf ook computer kracht hebben (zoals een SQL Database)</a:t>
            </a:r>
          </a:p>
          <a:p>
            <a:endParaRPr lang="nl-NL" b="0" i="0" dirty="0">
              <a:solidFill>
                <a:srgbClr val="D9D6D1"/>
              </a:solidFill>
              <a:effectLst/>
              <a:latin typeface="Segoe UI" panose="020B0502040204020203" pitchFamily="34" charset="0"/>
            </a:endParaRPr>
          </a:p>
          <a:p>
            <a:r>
              <a:rPr lang="nl-NL" b="0" i="0" dirty="0" err="1">
                <a:solidFill>
                  <a:srgbClr val="D9D6D1"/>
                </a:solidFill>
                <a:effectLst/>
                <a:latin typeface="Segoe UI" panose="020B0502040204020203" pitchFamily="34" charset="0"/>
              </a:rPr>
              <a:t>Azure</a:t>
            </a:r>
            <a:r>
              <a:rPr lang="nl-NL" b="0" i="0" dirty="0">
                <a:solidFill>
                  <a:srgbClr val="D9D6D1"/>
                </a:solidFill>
                <a:effectLst/>
                <a:latin typeface="Segoe UI" panose="020B0502040204020203" pitchFamily="34" charset="0"/>
              </a:rPr>
              <a:t> Data </a:t>
            </a:r>
            <a:r>
              <a:rPr lang="nl-NL" b="0" i="0" dirty="0" err="1">
                <a:solidFill>
                  <a:srgbClr val="D9D6D1"/>
                </a:solidFill>
                <a:effectLst/>
                <a:latin typeface="Segoe UI" panose="020B0502040204020203" pitchFamily="34" charset="0"/>
              </a:rPr>
              <a:t>Factory</a:t>
            </a:r>
            <a:r>
              <a:rPr lang="nl-NL" b="0" i="0" dirty="0">
                <a:solidFill>
                  <a:srgbClr val="D9D6D1"/>
                </a:solidFill>
                <a:effectLst/>
                <a:latin typeface="Segoe UI" panose="020B0502040204020203" pitchFamily="34" charset="0"/>
              </a:rPr>
              <a:t> kan vervolgens verbinding maken met een </a:t>
            </a:r>
            <a:r>
              <a:rPr lang="nl-NL" dirty="0"/>
              <a:t>breed scala aan databronnen door een object te maken dat </a:t>
            </a:r>
            <a:r>
              <a:rPr lang="nl-NL" b="1" dirty="0"/>
              <a:t>een Linked service </a:t>
            </a:r>
            <a:r>
              <a:rPr lang="nl-NL" dirty="0"/>
              <a:t>wordt genoemd. </a:t>
            </a:r>
          </a:p>
          <a:p>
            <a:r>
              <a:rPr lang="nl-NL" dirty="0"/>
              <a:t> </a:t>
            </a:r>
            <a:r>
              <a:rPr lang="nl-NL" dirty="0">
                <a:sym typeface="Wingdings" panose="05000000000000000000" pitchFamily="2" charset="2"/>
              </a:rPr>
              <a:t> Je kan dit bijvoorbeeld voorstellen als een database van een operationele applicatie waarin gegevens opgeslagen staan.</a:t>
            </a:r>
          </a:p>
          <a:p>
            <a:endParaRPr lang="nl-NL" dirty="0">
              <a:sym typeface="Wingdings" panose="05000000000000000000" pitchFamily="2" charset="2"/>
            </a:endParaRPr>
          </a:p>
          <a:p>
            <a:r>
              <a:rPr lang="nl-NL" dirty="0">
                <a:sym typeface="Wingdings" panose="05000000000000000000" pitchFamily="2" charset="2"/>
              </a:rPr>
              <a:t>Vervolgens kan </a:t>
            </a:r>
            <a:r>
              <a:rPr lang="nl-NL" dirty="0" err="1">
                <a:sym typeface="Wingdings" panose="05000000000000000000" pitchFamily="2" charset="2"/>
              </a:rPr>
              <a:t>Azure</a:t>
            </a:r>
            <a:r>
              <a:rPr lang="nl-NL" dirty="0">
                <a:sym typeface="Wingdings" panose="05000000000000000000" pitchFamily="2" charset="2"/>
              </a:rPr>
              <a:t> Data </a:t>
            </a:r>
            <a:r>
              <a:rPr lang="nl-NL" dirty="0" err="1">
                <a:sym typeface="Wingdings" panose="05000000000000000000" pitchFamily="2" charset="2"/>
              </a:rPr>
              <a:t>Factory</a:t>
            </a:r>
            <a:r>
              <a:rPr lang="nl-NL" dirty="0">
                <a:sym typeface="Wingdings" panose="05000000000000000000" pitchFamily="2" charset="2"/>
              </a:rPr>
              <a:t> uit deze </a:t>
            </a:r>
            <a:r>
              <a:rPr lang="nl-NL" dirty="0" err="1">
                <a:sym typeface="Wingdings" panose="05000000000000000000" pitchFamily="2" charset="2"/>
              </a:rPr>
              <a:t>Linked</a:t>
            </a:r>
            <a:r>
              <a:rPr lang="nl-NL" dirty="0">
                <a:sym typeface="Wingdings" panose="05000000000000000000" pitchFamily="2" charset="2"/>
              </a:rPr>
              <a:t> service data ophalen. Maar om te weten welke data het moet hebben en hoe dit opgeslagen staat, heeft het een </a:t>
            </a:r>
            <a:r>
              <a:rPr lang="nl-NL" b="1" dirty="0">
                <a:sym typeface="Wingdings" panose="05000000000000000000" pitchFamily="2" charset="2"/>
              </a:rPr>
              <a:t>Dataset</a:t>
            </a:r>
            <a:r>
              <a:rPr lang="nl-NL" b="0" dirty="0">
                <a:sym typeface="Wingdings" panose="05000000000000000000" pitchFamily="2" charset="2"/>
              </a:rPr>
              <a:t> nodig. </a:t>
            </a:r>
            <a:r>
              <a:rPr lang="nl-NL" dirty="0"/>
              <a:t>Datasets vertegenwoordigen datastructuren binnen de dataopslag waarnaar wordt verwezen door het </a:t>
            </a:r>
            <a:r>
              <a:rPr lang="nl-NL" dirty="0" err="1"/>
              <a:t>linked</a:t>
            </a:r>
            <a:r>
              <a:rPr lang="nl-NL" dirty="0"/>
              <a:t> service. </a:t>
            </a:r>
          </a:p>
          <a:p>
            <a:r>
              <a:rPr lang="nl-NL" b="0" dirty="0">
                <a:sym typeface="Wingdings" panose="05000000000000000000" pitchFamily="2" charset="2"/>
              </a:rPr>
              <a:t>  Je kan hierbij denken aan </a:t>
            </a:r>
          </a:p>
          <a:p>
            <a:pPr marL="628650" lvl="1" indent="-171450">
              <a:buFont typeface="Arial" panose="020B0604020202020204" pitchFamily="34" charset="0"/>
              <a:buChar char="•"/>
            </a:pPr>
            <a:r>
              <a:rPr lang="nl-NL" b="0" dirty="0">
                <a:sym typeface="Wingdings" panose="05000000000000000000" pitchFamily="2" charset="2"/>
              </a:rPr>
              <a:t>een tabel van 3 kolommen en 10 rijen;</a:t>
            </a:r>
          </a:p>
          <a:p>
            <a:pPr marL="628650" lvl="1" indent="-171450">
              <a:buFont typeface="Arial" panose="020B0604020202020204" pitchFamily="34" charset="0"/>
              <a:buChar char="•"/>
            </a:pPr>
            <a:r>
              <a:rPr lang="nl-NL" b="0" dirty="0">
                <a:sym typeface="Wingdings" panose="05000000000000000000" pitchFamily="2" charset="2"/>
              </a:rPr>
              <a:t>Met kolomheaders “Medewerker”,  Klantvraag” en “Klant telefoonnummer”, en; </a:t>
            </a:r>
          </a:p>
          <a:p>
            <a:pPr marL="628650" lvl="1" indent="-171450">
              <a:buFont typeface="Arial" panose="020B0604020202020204" pitchFamily="34" charset="0"/>
              <a:buChar char="•"/>
            </a:pPr>
            <a:r>
              <a:rPr lang="nl-NL" b="0" dirty="0">
                <a:sym typeface="Wingdings" panose="05000000000000000000" pitchFamily="2" charset="2"/>
              </a:rPr>
              <a:t>alle kolommen tekstgegevens bevatten.</a:t>
            </a:r>
          </a:p>
          <a:p>
            <a:endParaRPr lang="nl-NL" b="0" dirty="0">
              <a:sym typeface="Wingdings" panose="05000000000000000000" pitchFamily="2" charset="2"/>
            </a:endParaRPr>
          </a:p>
          <a:p>
            <a:endParaRPr lang="nl-NL" dirty="0"/>
          </a:p>
          <a:p>
            <a:r>
              <a:rPr lang="nl-NL" dirty="0"/>
              <a:t>Datasets kunnen vervolgens worden gebruikt door een </a:t>
            </a:r>
            <a:r>
              <a:rPr lang="nl-NL" dirty="0" err="1"/>
              <a:t>Azure</a:t>
            </a:r>
            <a:r>
              <a:rPr lang="nl-NL" dirty="0"/>
              <a:t> Data </a:t>
            </a:r>
            <a:r>
              <a:rPr lang="nl-NL" dirty="0" err="1"/>
              <a:t>Factory</a:t>
            </a:r>
            <a:r>
              <a:rPr lang="nl-NL" dirty="0"/>
              <a:t>-proces dat een </a:t>
            </a:r>
            <a:r>
              <a:rPr lang="nl-NL" b="1" dirty="0"/>
              <a:t>Activitity</a:t>
            </a:r>
            <a:r>
              <a:rPr lang="nl-NL" dirty="0"/>
              <a:t> wordt genoemd. </a:t>
            </a:r>
          </a:p>
          <a:p>
            <a:r>
              <a:rPr lang="nl-NL" dirty="0"/>
              <a:t>Een activiteit is de daadwerkelijke uitvoering van </a:t>
            </a:r>
            <a:r>
              <a:rPr lang="nl-NL" dirty="0" err="1"/>
              <a:t>Azure</a:t>
            </a:r>
            <a:r>
              <a:rPr lang="nl-NL" dirty="0"/>
              <a:t> Data </a:t>
            </a:r>
            <a:r>
              <a:rPr lang="nl-NL" dirty="0" err="1"/>
              <a:t>Factory</a:t>
            </a:r>
            <a:r>
              <a:rPr lang="nl-NL" dirty="0"/>
              <a:t>. </a:t>
            </a:r>
          </a:p>
          <a:p>
            <a:r>
              <a:rPr lang="nl-NL" dirty="0">
                <a:sym typeface="Wingdings" panose="05000000000000000000" pitchFamily="2" charset="2"/>
              </a:rPr>
              <a:t> </a:t>
            </a:r>
            <a:r>
              <a:rPr lang="nl-NL" dirty="0"/>
              <a:t>Stel dat we het voorgenoemde Excel bestand willen splitsen naar losse Excelbestanden per medewerker.</a:t>
            </a:r>
          </a:p>
          <a:p>
            <a:r>
              <a:rPr lang="nl-NL" dirty="0"/>
              <a:t>	Dan hebben we de volgende activiteiten nodig:</a:t>
            </a:r>
          </a:p>
          <a:p>
            <a:pPr marL="1085850" lvl="2" indent="-171450">
              <a:buFont typeface="Arial" panose="020B0604020202020204" pitchFamily="34" charset="0"/>
              <a:buChar char="•"/>
            </a:pPr>
            <a:r>
              <a:rPr lang="nl-NL" dirty="0"/>
              <a:t>Opzoeken welke medewerkers in kolom A staan;</a:t>
            </a:r>
          </a:p>
          <a:p>
            <a:pPr marL="1085850" lvl="2" indent="-171450">
              <a:buFont typeface="Arial" panose="020B0604020202020204" pitchFamily="34" charset="0"/>
              <a:buChar char="•"/>
            </a:pPr>
            <a:r>
              <a:rPr lang="nl-NL" dirty="0"/>
              <a:t>Voor iedere medewerker die gevonden is;</a:t>
            </a:r>
          </a:p>
          <a:p>
            <a:pPr marL="1085850" lvl="2" indent="-171450">
              <a:buFont typeface="Arial" panose="020B0604020202020204" pitchFamily="34" charset="0"/>
              <a:buChar char="•"/>
            </a:pPr>
            <a:r>
              <a:rPr lang="nl-NL" dirty="0"/>
              <a:t>De bijbehorende regels inclusief kolomkoppen kopiëren naar een nieuw Excelbestanden</a:t>
            </a:r>
          </a:p>
          <a:p>
            <a:pPr marL="1085850" lvl="2" indent="-171450">
              <a:buFont typeface="Arial" panose="020B0604020202020204" pitchFamily="34" charset="0"/>
              <a:buChar char="•"/>
            </a:pPr>
            <a:r>
              <a:rPr lang="nl-NL" dirty="0"/>
              <a:t>Opslaan op de gewenste locatie (</a:t>
            </a:r>
            <a:r>
              <a:rPr lang="nl-NL" b="1" dirty="0" err="1"/>
              <a:t>Linked</a:t>
            </a:r>
            <a:r>
              <a:rPr lang="nl-NL" b="1" dirty="0"/>
              <a:t> Service</a:t>
            </a:r>
            <a:r>
              <a:rPr lang="nl-NL" dirty="0"/>
              <a:t>) in het gewenst format (</a:t>
            </a:r>
            <a:r>
              <a:rPr lang="nl-NL" b="1" dirty="0"/>
              <a:t>Dataset</a:t>
            </a:r>
            <a:r>
              <a:rPr lang="nl-NL" dirty="0"/>
              <a:t>).</a:t>
            </a:r>
          </a:p>
          <a:p>
            <a:pPr marL="628650" lvl="1" indent="-171450">
              <a:buFont typeface="Arial" panose="020B0604020202020204" pitchFamily="34" charset="0"/>
              <a:buChar char="•"/>
            </a:pPr>
            <a:endParaRPr lang="nl-NL" dirty="0"/>
          </a:p>
          <a:p>
            <a:r>
              <a:rPr lang="nl-NL" dirty="0"/>
              <a:t>Deze activiteiten kunnen op een logische wijze worden gegroepeerd. Dat noemen we een </a:t>
            </a:r>
            <a:r>
              <a:rPr lang="nl-NL" b="1" dirty="0"/>
              <a:t>Pipeline</a:t>
            </a:r>
            <a:r>
              <a:rPr lang="nl-NL" dirty="0"/>
              <a:t>.</a:t>
            </a:r>
          </a:p>
          <a:p>
            <a:endParaRPr lang="nl-NL" dirty="0"/>
          </a:p>
          <a:p>
            <a:endParaRPr lang="nl-NL" dirty="0"/>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3333283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Linked Service		</a:t>
            </a:r>
            <a:r>
              <a:rPr lang="en-US" dirty="0" err="1"/>
              <a:t>Uit</a:t>
            </a:r>
            <a:r>
              <a:rPr lang="en-US" dirty="0"/>
              <a:t> de database van de </a:t>
            </a:r>
            <a:r>
              <a:rPr lang="en-US" dirty="0" err="1"/>
              <a:t>operationele</a:t>
            </a:r>
            <a:r>
              <a:rPr lang="en-US" dirty="0"/>
              <a:t> </a:t>
            </a:r>
            <a:r>
              <a:rPr lang="en-US" dirty="0" err="1"/>
              <a:t>applicatie</a:t>
            </a:r>
            <a:r>
              <a:rPr lang="en-US" dirty="0"/>
              <a:t>… </a:t>
            </a:r>
          </a:p>
          <a:p>
            <a:pPr marL="171450" indent="-171450">
              <a:buFont typeface="Arial" panose="020B0604020202020204" pitchFamily="34" charset="0"/>
              <a:buChar char="•"/>
            </a:pPr>
            <a:r>
              <a:rPr lang="en-US" dirty="0"/>
              <a:t>Dataset			…</a:t>
            </a:r>
            <a:r>
              <a:rPr lang="en-US" dirty="0" err="1"/>
              <a:t>wordt</a:t>
            </a:r>
            <a:r>
              <a:rPr lang="en-US" dirty="0"/>
              <a:t> </a:t>
            </a:r>
            <a:r>
              <a:rPr lang="en-US" dirty="0" err="1"/>
              <a:t>een</a:t>
            </a:r>
            <a:r>
              <a:rPr lang="en-US" dirty="0"/>
              <a:t> </a:t>
            </a:r>
            <a:r>
              <a:rPr lang="en-US" dirty="0" err="1"/>
              <a:t>tabel</a:t>
            </a:r>
            <a:r>
              <a:rPr lang="en-US" dirty="0"/>
              <a:t> </a:t>
            </a:r>
            <a:r>
              <a:rPr lang="en-US" dirty="0" err="1"/>
              <a:t>gehaald</a:t>
            </a:r>
            <a:r>
              <a:rPr lang="en-US" dirty="0"/>
              <a:t>…</a:t>
            </a:r>
          </a:p>
          <a:p>
            <a:pPr marL="171450" indent="-171450">
              <a:buFont typeface="Arial" panose="020B0604020202020204" pitchFamily="34" charset="0"/>
              <a:buChar char="•"/>
            </a:pPr>
            <a:r>
              <a:rPr lang="en-US" dirty="0"/>
              <a:t>Pipeline met </a:t>
            </a:r>
            <a:r>
              <a:rPr lang="en-US" dirty="0" err="1"/>
              <a:t>activiteiten</a:t>
            </a:r>
            <a:r>
              <a:rPr lang="en-US" dirty="0"/>
              <a:t>		…de </a:t>
            </a:r>
            <a:r>
              <a:rPr lang="en-US" dirty="0" err="1"/>
              <a:t>gegevens</a:t>
            </a:r>
            <a:r>
              <a:rPr lang="en-US" dirty="0"/>
              <a:t> </a:t>
            </a:r>
            <a:r>
              <a:rPr lang="en-US" dirty="0" err="1"/>
              <a:t>uit</a:t>
            </a:r>
            <a:r>
              <a:rPr lang="en-US" dirty="0"/>
              <a:t> </a:t>
            </a:r>
            <a:r>
              <a:rPr lang="en-US" dirty="0" err="1"/>
              <a:t>deze</a:t>
            </a:r>
            <a:r>
              <a:rPr lang="en-US" dirty="0"/>
              <a:t> </a:t>
            </a:r>
            <a:r>
              <a:rPr lang="en-US" dirty="0" err="1"/>
              <a:t>tabel</a:t>
            </a:r>
            <a:r>
              <a:rPr lang="en-US" dirty="0"/>
              <a:t> </a:t>
            </a:r>
            <a:r>
              <a:rPr lang="en-US" dirty="0" err="1"/>
              <a:t>worden</a:t>
            </a:r>
            <a:r>
              <a:rPr lang="en-US" dirty="0"/>
              <a:t> </a:t>
            </a:r>
            <a:r>
              <a:rPr lang="en-US" dirty="0" err="1"/>
              <a:t>gesplitst</a:t>
            </a:r>
            <a:r>
              <a:rPr lang="en-US" dirty="0"/>
              <a:t> per </a:t>
            </a:r>
            <a:r>
              <a:rPr lang="en-US" dirty="0" err="1"/>
              <a:t>medewerker</a:t>
            </a:r>
            <a:r>
              <a:rPr lang="en-US" dirty="0"/>
              <a:t>…</a:t>
            </a:r>
          </a:p>
          <a:p>
            <a:pPr marL="171450" indent="-171450">
              <a:buFont typeface="Arial" panose="020B0604020202020204" pitchFamily="34" charset="0"/>
              <a:buChar char="•"/>
            </a:pPr>
            <a:r>
              <a:rPr lang="en-US" dirty="0"/>
              <a:t>Dataset			…om </a:t>
            </a:r>
            <a:r>
              <a:rPr lang="en-US" dirty="0" err="1"/>
              <a:t>opgeslagen</a:t>
            </a:r>
            <a:r>
              <a:rPr lang="en-US" dirty="0"/>
              <a:t> </a:t>
            </a:r>
            <a:r>
              <a:rPr lang="en-US" dirty="0" err="1"/>
              <a:t>te</a:t>
            </a:r>
            <a:r>
              <a:rPr lang="en-US" dirty="0"/>
              <a:t> </a:t>
            </a:r>
            <a:r>
              <a:rPr lang="en-US" dirty="0" err="1"/>
              <a:t>worden</a:t>
            </a:r>
            <a:r>
              <a:rPr lang="en-US" dirty="0"/>
              <a:t> in </a:t>
            </a:r>
            <a:r>
              <a:rPr lang="en-US" dirty="0" err="1"/>
              <a:t>verschillende</a:t>
            </a:r>
            <a:r>
              <a:rPr lang="en-US" dirty="0"/>
              <a:t> Excel </a:t>
            </a:r>
            <a:r>
              <a:rPr lang="en-US" dirty="0" err="1"/>
              <a:t>bestanden</a:t>
            </a:r>
            <a:r>
              <a:rPr lang="en-US" dirty="0"/>
              <a:t> </a:t>
            </a:r>
            <a:r>
              <a:rPr lang="en-US" dirty="0" err="1"/>
              <a:t>bestaande</a:t>
            </a:r>
            <a:r>
              <a:rPr lang="en-US" dirty="0"/>
              <a:t> </a:t>
            </a:r>
            <a:r>
              <a:rPr lang="en-US" dirty="0" err="1"/>
              <a:t>uit</a:t>
            </a:r>
            <a:r>
              <a:rPr lang="en-US" dirty="0"/>
              <a:t> 3 </a:t>
            </a:r>
            <a:r>
              <a:rPr lang="en-US" dirty="0" err="1"/>
              <a:t>kolommen</a:t>
            </a:r>
            <a:r>
              <a:rPr lang="en-US" dirty="0"/>
              <a:t>…</a:t>
            </a:r>
          </a:p>
          <a:p>
            <a:pPr marL="171450" indent="-171450">
              <a:buFont typeface="Arial" panose="020B0604020202020204" pitchFamily="34" charset="0"/>
              <a:buChar char="•"/>
            </a:pPr>
            <a:r>
              <a:rPr lang="en-US" dirty="0"/>
              <a:t>Linked Service		…op </a:t>
            </a:r>
            <a:r>
              <a:rPr lang="en-US" dirty="0" err="1"/>
              <a:t>een</a:t>
            </a:r>
            <a:r>
              <a:rPr lang="en-US" dirty="0"/>
              <a:t> </a:t>
            </a:r>
            <a:r>
              <a:rPr lang="en-US" dirty="0" err="1"/>
              <a:t>bereikbare</a:t>
            </a:r>
            <a:r>
              <a:rPr lang="en-US" dirty="0"/>
              <a:t> </a:t>
            </a:r>
            <a:r>
              <a:rPr lang="en-US" dirty="0" err="1"/>
              <a:t>netwerkschijf</a:t>
            </a:r>
            <a:r>
              <a:rPr lang="en-US" dirty="0"/>
              <a:t> </a:t>
            </a:r>
            <a:r>
              <a:rPr lang="en-US" dirty="0" err="1"/>
              <a:t>voor</a:t>
            </a:r>
            <a:r>
              <a:rPr lang="en-US" dirty="0"/>
              <a:t> de </a:t>
            </a:r>
            <a:r>
              <a:rPr lang="en-US" dirty="0" err="1"/>
              <a:t>operationele</a:t>
            </a:r>
            <a:r>
              <a:rPr lang="en-US" dirty="0"/>
              <a:t> </a:t>
            </a:r>
            <a:r>
              <a:rPr lang="en-US" dirty="0" err="1"/>
              <a:t>afdeling</a:t>
            </a:r>
            <a:r>
              <a:rPr lang="en-US" dirty="0"/>
              <a:t> </a:t>
            </a:r>
          </a:p>
          <a:p>
            <a:pPr marL="171450" indent="-171450">
              <a:buFont typeface="Arial" panose="020B0604020202020204" pitchFamily="34" charset="0"/>
              <a:buChar char="•"/>
            </a:pPr>
            <a:r>
              <a:rPr lang="en-US" dirty="0"/>
              <a:t>Integration Runtime		</a:t>
            </a:r>
            <a:r>
              <a:rPr lang="en-US" dirty="0" err="1"/>
              <a:t>Waarbij</a:t>
            </a:r>
            <a:r>
              <a:rPr lang="en-US" dirty="0"/>
              <a:t> de Integration Runtime de </a:t>
            </a:r>
            <a:r>
              <a:rPr lang="en-US" dirty="0" err="1"/>
              <a:t>computerkracht</a:t>
            </a:r>
            <a:r>
              <a:rPr lang="en-US" dirty="0"/>
              <a:t> </a:t>
            </a:r>
            <a:r>
              <a:rPr lang="en-US" dirty="0" err="1"/>
              <a:t>levert</a:t>
            </a:r>
            <a:r>
              <a:rPr lang="en-US" dirty="0"/>
              <a:t> </a:t>
            </a:r>
            <a:r>
              <a:rPr lang="en-US" dirty="0" err="1"/>
              <a:t>voor</a:t>
            </a:r>
            <a:r>
              <a:rPr lang="en-US" dirty="0"/>
              <a:t> Azure Data Factory</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0447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a:t>
            </a:r>
            <a:endParaRPr lang="nl-NL" dirty="0"/>
          </a:p>
          <a:p>
            <a:r>
              <a:rPr lang="nl-NL" dirty="0"/>
              <a:t>Portal.azure.com</a:t>
            </a: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a:t>
            </a:r>
            <a:r>
              <a:rPr lang="nl-NL" b="0" i="0" dirty="0" err="1">
                <a:solidFill>
                  <a:srgbClr val="D9D6D1"/>
                </a:solidFill>
                <a:effectLst/>
                <a:latin typeface="Segoe UI" panose="020B0502040204020203" pitchFamily="34" charset="0"/>
              </a:rPr>
              <a:t>Azure</a:t>
            </a:r>
            <a:r>
              <a:rPr lang="nl-NL" b="0" i="0" dirty="0">
                <a:solidFill>
                  <a:srgbClr val="D9D6D1"/>
                </a:solidFill>
                <a:effectLst/>
                <a:latin typeface="Segoe UI" panose="020B0502040204020203" pitchFamily="34" charset="0"/>
              </a:rPr>
              <a:t> Data </a:t>
            </a:r>
            <a:r>
              <a:rPr lang="nl-NL" b="0" i="0" dirty="0" err="1">
                <a:solidFill>
                  <a:srgbClr val="D9D6D1"/>
                </a:solidFill>
                <a:effectLst/>
                <a:latin typeface="Segoe UI" panose="020B0502040204020203" pitchFamily="34" charset="0"/>
              </a:rPr>
              <a:t>Factory</a:t>
            </a:r>
            <a:r>
              <a:rPr lang="nl-NL" b="0" i="0" dirty="0">
                <a:solidFill>
                  <a:srgbClr val="D9D6D1"/>
                </a:solidFill>
                <a:effectLst/>
                <a:latin typeface="Segoe UI" panose="020B0502040204020203" pitchFamily="34" charset="0"/>
              </a:rPr>
              <a:t>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Er zijn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r>
              <a:rPr lang="nl-NL" b="0" i="0" dirty="0">
                <a:solidFill>
                  <a:srgbClr val="D9D6D1"/>
                </a:solidFill>
                <a:effectLst/>
                <a:latin typeface="Segoe UI" panose="020B0502040204020203" pitchFamily="34" charset="0"/>
              </a:rPr>
              <a:t>- Voorspelbaarheid in kosten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a:t>
            </a:r>
            <a:r>
              <a:rPr lang="nl-NL" b="0" i="0" dirty="0" err="1">
                <a:solidFill>
                  <a:srgbClr val="D9D6D1"/>
                </a:solidFill>
                <a:effectLst/>
                <a:latin typeface="Segoe UI" panose="020B0502040204020203" pitchFamily="34" charset="0"/>
              </a:rPr>
              <a:t>Azure</a:t>
            </a:r>
            <a:r>
              <a:rPr lang="nl-NL" b="0" i="0" dirty="0">
                <a:solidFill>
                  <a:srgbClr val="D9D6D1"/>
                </a:solidFill>
                <a:effectLst/>
                <a:latin typeface="Segoe UI" panose="020B0502040204020203" pitchFamily="34" charset="0"/>
              </a:rPr>
              <a:t> Data </a:t>
            </a:r>
            <a:r>
              <a:rPr lang="nl-NL" b="0" i="0" dirty="0" err="1">
                <a:solidFill>
                  <a:srgbClr val="D9D6D1"/>
                </a:solidFill>
                <a:effectLst/>
                <a:latin typeface="Segoe UI" panose="020B0502040204020203" pitchFamily="34" charset="0"/>
              </a:rPr>
              <a:t>Factory</a:t>
            </a:r>
            <a:r>
              <a:rPr lang="nl-NL" b="0" i="0" dirty="0">
                <a:solidFill>
                  <a:srgbClr val="D9D6D1"/>
                </a:solidFill>
                <a:effectLst/>
                <a:latin typeface="Segoe UI" panose="020B0502040204020203" pitchFamily="34" charset="0"/>
              </a:rPr>
              <a:t>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Lab1</a:t>
            </a: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Wanneer we data willen ontsluiten of opslaan, dan moeten we weten waar deze data opgeslagen wordt.</a:t>
            </a:r>
          </a:p>
          <a:p>
            <a:pPr algn="l"/>
            <a:r>
              <a:rPr lang="nl-NL" dirty="0"/>
              <a:t>Data wordt niet opgeslagen in </a:t>
            </a:r>
            <a:r>
              <a:rPr lang="nl-NL" dirty="0" err="1"/>
              <a:t>Azure</a:t>
            </a:r>
            <a:r>
              <a:rPr lang="nl-NL" dirty="0"/>
              <a:t> Data </a:t>
            </a:r>
            <a:r>
              <a:rPr lang="nl-NL" dirty="0" err="1"/>
              <a:t>Factory</a:t>
            </a:r>
            <a:r>
              <a:rPr lang="nl-NL" dirty="0"/>
              <a:t>, maar in een opslag medium van een bron of een doelapplicatie.</a:t>
            </a:r>
          </a:p>
          <a:p>
            <a:pPr algn="l"/>
            <a:r>
              <a:rPr lang="nl-NL" dirty="0"/>
              <a:t>Je kan hierbij denk aan:</a:t>
            </a:r>
          </a:p>
          <a:p>
            <a:pPr marL="171450" indent="-171450" algn="l">
              <a:buFont typeface="Arial" panose="020B0604020202020204" pitchFamily="34" charset="0"/>
              <a:buChar char="•"/>
            </a:pPr>
            <a:r>
              <a:rPr lang="nl-NL" dirty="0"/>
              <a:t>Fileshare (</a:t>
            </a:r>
            <a:r>
              <a:rPr lang="nl-NL" dirty="0" err="1"/>
              <a:t>Onedrive</a:t>
            </a:r>
            <a:r>
              <a:rPr lang="nl-NL" dirty="0"/>
              <a:t>)</a:t>
            </a:r>
          </a:p>
          <a:p>
            <a:pPr marL="171450" indent="-171450" algn="l">
              <a:buFont typeface="Arial" panose="020B0604020202020204" pitchFamily="34" charset="0"/>
              <a:buChar char="•"/>
            </a:pPr>
            <a:r>
              <a:rPr lang="nl-NL" dirty="0"/>
              <a:t>Databases (SQL, Oracle, </a:t>
            </a:r>
            <a:r>
              <a:rPr lang="nl-NL" dirty="0" err="1"/>
              <a:t>PostgreSQL</a:t>
            </a:r>
            <a:r>
              <a:rPr lang="nl-NL" dirty="0"/>
              <a:t>)</a:t>
            </a:r>
          </a:p>
          <a:p>
            <a:pPr marL="171450" indent="-171450" algn="l">
              <a:buFont typeface="Arial" panose="020B0604020202020204" pitchFamily="34" charset="0"/>
              <a:buChar char="•"/>
            </a:pPr>
            <a:r>
              <a:rPr lang="nl-NL" dirty="0"/>
              <a:t>Cloud Services (Amazone S3, </a:t>
            </a:r>
            <a:r>
              <a:rPr lang="nl-NL" dirty="0" err="1"/>
              <a:t>Snowflake</a:t>
            </a:r>
            <a:r>
              <a:rPr lang="nl-NL" dirty="0"/>
              <a:t>)</a:t>
            </a:r>
          </a:p>
          <a:p>
            <a:pPr marL="171450" indent="-171450" algn="l">
              <a:buFont typeface="Arial" panose="020B0604020202020204" pitchFamily="34" charset="0"/>
              <a:buChar char="•"/>
            </a:pPr>
            <a:r>
              <a:rPr lang="nl-NL" dirty="0"/>
              <a:t>SaaS applicaties (</a:t>
            </a:r>
            <a:r>
              <a:rPr lang="nl-NL" dirty="0" err="1"/>
              <a:t>Salesforces</a:t>
            </a:r>
            <a:r>
              <a:rPr lang="nl-NL" dirty="0"/>
              <a:t>, Google </a:t>
            </a:r>
            <a:r>
              <a:rPr lang="nl-NL" dirty="0" err="1"/>
              <a:t>analytics</a:t>
            </a:r>
            <a:r>
              <a:rPr lang="nl-NL" dirty="0"/>
              <a:t>)</a:t>
            </a:r>
          </a:p>
          <a:p>
            <a:pPr algn="l"/>
            <a:endParaRPr lang="nl-NL" dirty="0"/>
          </a:p>
          <a:p>
            <a:pPr algn="l"/>
            <a:r>
              <a:rPr lang="nl-NL" dirty="0"/>
              <a:t>Met behulp van een </a:t>
            </a:r>
            <a:r>
              <a:rPr lang="nl-NL" dirty="0" err="1"/>
              <a:t>linked</a:t>
            </a:r>
            <a:r>
              <a:rPr lang="nl-NL" dirty="0"/>
              <a:t> service maken we verbinding met de applicatie waar de data opgeslagen wordt.</a:t>
            </a:r>
          </a:p>
          <a:p>
            <a:pPr algn="l"/>
            <a:r>
              <a:rPr lang="nl-NL" dirty="0"/>
              <a:t>Zowel met de applicatie waar de data vandaan komt, als de applicatie waar de data naartoe gaat.</a:t>
            </a:r>
          </a:p>
          <a:p>
            <a:pPr algn="l"/>
            <a:endParaRPr lang="nl-NL" dirty="0"/>
          </a:p>
          <a:p>
            <a:pPr algn="l"/>
            <a:r>
              <a:rPr lang="nl-NL" b="1" dirty="0"/>
              <a:t>Soorten Connectoren:</a:t>
            </a:r>
          </a:p>
          <a:p>
            <a:pPr marL="171450" indent="-171450" algn="l">
              <a:buFont typeface="Arial" panose="020B0604020202020204" pitchFamily="34" charset="0"/>
              <a:buChar char="•"/>
            </a:pPr>
            <a:r>
              <a:rPr lang="nl-NL" dirty="0" err="1"/>
              <a:t>Azure</a:t>
            </a:r>
            <a:r>
              <a:rPr lang="nl-NL" dirty="0"/>
              <a:t> Data Storage</a:t>
            </a:r>
          </a:p>
          <a:p>
            <a:pPr marL="171450" indent="-171450" algn="l">
              <a:buFont typeface="Arial" panose="020B0604020202020204" pitchFamily="34" charset="0"/>
              <a:buChar char="•"/>
            </a:pPr>
            <a:r>
              <a:rPr lang="nl-NL" dirty="0"/>
              <a:t>On-</a:t>
            </a:r>
            <a:r>
              <a:rPr lang="nl-NL" dirty="0" err="1"/>
              <a:t>Premise</a:t>
            </a:r>
            <a:endParaRPr lang="nl-NL" dirty="0"/>
          </a:p>
          <a:p>
            <a:pPr marL="171450" indent="-171450" algn="l">
              <a:buFont typeface="Arial" panose="020B0604020202020204" pitchFamily="34" charset="0"/>
              <a:buChar char="•"/>
            </a:pPr>
            <a:r>
              <a:rPr lang="nl-NL" dirty="0"/>
              <a:t>Cloud </a:t>
            </a:r>
          </a:p>
          <a:p>
            <a:pPr marL="171450" indent="-171450" algn="l">
              <a:buFont typeface="Arial" panose="020B0604020202020204" pitchFamily="34" charset="0"/>
              <a:buChar char="•"/>
            </a:pPr>
            <a:r>
              <a:rPr lang="nl-NL" dirty="0"/>
              <a:t>File-</a:t>
            </a:r>
            <a:r>
              <a:rPr lang="nl-NL" dirty="0" err="1"/>
              <a:t>Based</a:t>
            </a:r>
            <a:endParaRPr lang="nl-NL" dirty="0"/>
          </a:p>
          <a:p>
            <a:pPr marL="171450" indent="-171450" algn="l">
              <a:buFont typeface="Arial" panose="020B0604020202020204" pitchFamily="34" charset="0"/>
              <a:buChar char="•"/>
            </a:pPr>
            <a:r>
              <a:rPr lang="nl-NL" dirty="0" err="1"/>
              <a:t>NoSQL</a:t>
            </a:r>
            <a:endParaRPr lang="nl-NL" dirty="0"/>
          </a:p>
          <a:p>
            <a:pPr marL="171450" indent="-171450" algn="l">
              <a:buFont typeface="Arial" panose="020B0604020202020204" pitchFamily="34" charset="0"/>
              <a:buChar char="•"/>
            </a:pPr>
            <a:r>
              <a:rPr lang="nl-NL" dirty="0"/>
              <a:t>Software as a Service (</a:t>
            </a:r>
            <a:r>
              <a:rPr lang="nl-NL" dirty="0" err="1"/>
              <a:t>Saas</a:t>
            </a:r>
            <a:r>
              <a:rPr lang="nl-NL" dirty="0"/>
              <a:t>)</a:t>
            </a:r>
          </a:p>
          <a:p>
            <a:pPr marL="171450" indent="-171450" algn="l">
              <a:buFont typeface="Arial" panose="020B0604020202020204" pitchFamily="34" charset="0"/>
              <a:buChar char="•"/>
            </a:pPr>
            <a:r>
              <a:rPr lang="nl-NL" dirty="0"/>
              <a:t>Big Data </a:t>
            </a:r>
            <a:r>
              <a:rPr lang="nl-NL" dirty="0" err="1"/>
              <a:t>and</a:t>
            </a:r>
            <a:r>
              <a:rPr lang="nl-NL" dirty="0"/>
              <a:t> Analytics Services</a:t>
            </a:r>
          </a:p>
          <a:p>
            <a:pPr marL="171450" indent="-171450" algn="l">
              <a:buFont typeface="Arial" panose="020B0604020202020204" pitchFamily="34" charset="0"/>
              <a:buChar char="•"/>
            </a:pPr>
            <a:r>
              <a:rPr lang="nl-NL" dirty="0"/>
              <a:t>API</a:t>
            </a: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t>
            </a:r>
            <a:r>
              <a:rPr lang="nl-NL" dirty="0" err="1"/>
              <a:t>Synapse</a:t>
            </a:r>
            <a:r>
              <a:rPr lang="nl-NL" dirty="0"/>
              <a:t> Pipelines.azure.com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368745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de data die u in uw activiteiten wilt gebruiken als in- of uitvoer. </a:t>
            </a:r>
          </a:p>
          <a:p>
            <a:pPr algn="l"/>
            <a:r>
              <a:rPr lang="nl-NL" dirty="0"/>
              <a:t>Datasets identificeren data binnen verschillende databronnen, zoals tabellen, bestanden, mappen en documenten. </a:t>
            </a:r>
          </a:p>
          <a:p>
            <a:pPr marL="171450" indent="-171450" algn="l">
              <a:buFont typeface="Arial" panose="020B0604020202020204" pitchFamily="34" charset="0"/>
              <a:buChar char="•"/>
            </a:pPr>
            <a:r>
              <a:rPr lang="nl-NL" dirty="0"/>
              <a:t>Een Azure Blob-dataset geeft bijvoorbeeld de blob-container en -map in Blob-opslag op waaruit de activiteit de data moet lezen.</a:t>
            </a:r>
          </a:p>
          <a:p>
            <a:pPr marL="171450" indent="-171450" algn="l">
              <a:buFont typeface="Arial" panose="020B0604020202020204" pitchFamily="34" charset="0"/>
              <a:buChar char="•"/>
            </a:pPr>
            <a:r>
              <a:rPr lang="nl-NL" dirty="0"/>
              <a:t>Een SQL Database-dataset geeft bijvoorbeeld de tabel aan waaruit de data moet komen.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pipeline is een logische groep </a:t>
            </a:r>
            <a:r>
              <a:rPr lang="nl-NL" b="0" i="1" dirty="0">
                <a:solidFill>
                  <a:srgbClr val="D9D6D1"/>
                </a:solidFill>
                <a:effectLst/>
                <a:latin typeface="Segoe UI" panose="020B0502040204020203" pitchFamily="34" charset="0"/>
              </a:rPr>
              <a:t>activities</a:t>
            </a:r>
            <a:r>
              <a:rPr lang="nl-NL" b="0" i="0" dirty="0">
                <a:solidFill>
                  <a:srgbClr val="D9D6D1"/>
                </a:solidFill>
                <a:effectLst/>
                <a:latin typeface="Segoe UI" panose="020B0502040204020203" pitchFamily="34" charset="0"/>
              </a:rPr>
              <a:t> die samen een taak uitvoeren. Een pipeline kan bijvoorbeeld </a:t>
            </a:r>
            <a:r>
              <a:rPr lang="nl-NL" b="0" i="0" u="sng" dirty="0">
                <a:solidFill>
                  <a:srgbClr val="D9D6D1"/>
                </a:solidFill>
                <a:effectLst/>
                <a:latin typeface="Segoe UI" panose="020B0502040204020203" pitchFamily="34" charset="0"/>
              </a:rPr>
              <a:t>een set activities </a:t>
            </a:r>
            <a:r>
              <a:rPr lang="nl-NL" b="0" i="0" dirty="0">
                <a:solidFill>
                  <a:srgbClr val="D9D6D1"/>
                </a:solidFill>
                <a:effectLst/>
                <a:latin typeface="Segoe UI" panose="020B0502040204020203" pitchFamily="34" charset="0"/>
              </a:rPr>
              <a:t>bevatten die logboekdata opnemen en verwijderen, en vervolgens een toewijzingsdatastroom in gang zetten voor het analyseren van de logboekdata. Met de pipeline kun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a:t>
            </a:r>
            <a:r>
              <a:rPr lang="nl-NL" b="0" i="0" u="sng" dirty="0">
                <a:solidFill>
                  <a:srgbClr val="D9D6D1"/>
                </a:solidFill>
                <a:effectLst/>
                <a:latin typeface="Segoe UI" panose="020B0502040204020203" pitchFamily="34" charset="0"/>
              </a:rPr>
              <a:t>geparameteriseerd</a:t>
            </a:r>
            <a:r>
              <a:rPr lang="nl-NL" b="0" i="0" dirty="0">
                <a:solidFill>
                  <a:srgbClr val="D9D6D1"/>
                </a:solidFill>
                <a:effectLst/>
                <a:latin typeface="Segoe UI" panose="020B0502040204020203" pitchFamily="34" charset="0"/>
              </a:rPr>
              <a:t>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houdt </a:t>
            </a:r>
            <a:r>
              <a:rPr lang="nl-NL" b="0" i="0" dirty="0" err="1">
                <a:solidFill>
                  <a:srgbClr val="D9D6D1"/>
                </a:solidFill>
                <a:effectLst/>
                <a:latin typeface="Segoe UI" panose="020B0502040204020203" pitchFamily="34" charset="0"/>
              </a:rPr>
              <a:t>Azure</a:t>
            </a:r>
            <a:r>
              <a:rPr lang="nl-NL" b="0" i="0" dirty="0">
                <a:solidFill>
                  <a:srgbClr val="D9D6D1"/>
                </a:solidFill>
                <a:effectLst/>
                <a:latin typeface="Segoe UI" panose="020B0502040204020203" pitchFamily="34" charset="0"/>
              </a:rPr>
              <a:t> Data </a:t>
            </a:r>
            <a:r>
              <a:rPr lang="nl-NL" b="0" i="0" dirty="0" err="1">
                <a:solidFill>
                  <a:srgbClr val="D9D6D1"/>
                </a:solidFill>
                <a:effectLst/>
                <a:latin typeface="Segoe UI" panose="020B0502040204020203" pitchFamily="34" charset="0"/>
              </a:rPr>
              <a:t>Factory</a:t>
            </a:r>
            <a:r>
              <a:rPr lang="nl-NL" b="0" i="0" dirty="0">
                <a:solidFill>
                  <a:srgbClr val="D9D6D1"/>
                </a:solidFill>
                <a:effectLst/>
                <a:latin typeface="Segoe UI" panose="020B0502040204020203" pitchFamily="34" charset="0"/>
              </a:rPr>
              <a:t>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a:t>
            </a:r>
            <a:r>
              <a:rPr lang="nl-NL" b="1" u="sng" dirty="0"/>
              <a:t>één</a:t>
            </a:r>
            <a:r>
              <a:rPr lang="nl-NL" dirty="0"/>
              <a:t>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Deel de link naar GIT:</a:t>
            </a:r>
          </a:p>
          <a:p>
            <a:r>
              <a:rPr lang="nl-NL" dirty="0"/>
              <a:t>https://github.com/jstofferswortellsmart/ADF-Training-light-202406/</a:t>
            </a:r>
          </a:p>
          <a:p>
            <a:endParaRPr lang="nl-NL" dirty="0"/>
          </a:p>
          <a:p>
            <a:endParaRPr lang="nl-NL" dirty="0"/>
          </a:p>
          <a:p>
            <a:r>
              <a:rPr lang="nl-NL" dirty="0"/>
              <a:t>Rijk alle deelnemers een studentnummer uit 1 t/m 11:</a:t>
            </a:r>
          </a:p>
          <a:p>
            <a:r>
              <a:rPr lang="nl-NL" dirty="0"/>
              <a:t>1 staat nog in het Nederlands; 12 is tot en met Datasets al uitgevoerd.</a:t>
            </a: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variabelen toepassen,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2157972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en lees het volgende artikel na deze 1 daagse training door:</a:t>
            </a:r>
          </a:p>
          <a:p>
            <a:pPr marL="171450" indent="-171450">
              <a:buFont typeface="Arial" panose="020B0604020202020204" pitchFamily="34" charset="0"/>
              <a:buChar char="•"/>
            </a:pPr>
            <a:r>
              <a:rPr lang="nl-NL" b="0" i="0" dirty="0">
                <a:solidFill>
                  <a:srgbClr val="569CD6"/>
                </a:solidFill>
                <a:effectLst/>
                <a:latin typeface="Consolas" panose="020B0609020204030204" pitchFamily="49" charset="0"/>
              </a:rPr>
              <a:t>https://mrpaulandrew.com/2019/12/18/best-practices-for-implementing-azure-data-factory/</a:t>
            </a:r>
          </a:p>
          <a:p>
            <a:endParaRPr lang="nl-NL" b="0" i="0" dirty="0">
              <a:solidFill>
                <a:srgbClr val="569CD6"/>
              </a:solidFill>
              <a:effectLst/>
              <a:latin typeface="Consolas" panose="020B0609020204030204" pitchFamily="49" charset="0"/>
            </a:endParaRPr>
          </a:p>
          <a:p>
            <a:r>
              <a:rPr lang="nl-NL" b="0" i="0" dirty="0">
                <a:solidFill>
                  <a:srgbClr val="569CD6"/>
                </a:solidFill>
                <a:effectLst/>
                <a:latin typeface="Consolas" panose="020B0609020204030204" pitchFamily="49" charset="0"/>
              </a:rPr>
              <a:t>En eventueel ook:</a:t>
            </a:r>
          </a:p>
          <a:p>
            <a:pPr marL="171450" indent="-171450" algn="l">
              <a:buFont typeface="Arial" panose="020B0604020202020204" pitchFamily="34" charset="0"/>
              <a:buChar char="•"/>
            </a:pPr>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err="1">
                <a:solidFill>
                  <a:srgbClr val="569CD6"/>
                </a:solidFill>
                <a:effectLst/>
                <a:latin typeface="Consolas" panose="020B0609020204030204" pitchFamily="49" charset="0"/>
              </a:rPr>
              <a:t>Azure</a:t>
            </a:r>
            <a:r>
              <a:rPr lang="nl-NL" b="0" dirty="0">
                <a:solidFill>
                  <a:srgbClr val="569CD6"/>
                </a:solidFill>
                <a:effectLst/>
                <a:latin typeface="Consolas" panose="020B0609020204030204" pitchFamily="49" charset="0"/>
              </a:rPr>
              <a:t> 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bepaalt </a:t>
            </a:r>
            <a:r>
              <a:rPr lang="nl-NL" b="0" i="0" dirty="0" err="1">
                <a:solidFill>
                  <a:srgbClr val="C8C3BC"/>
                </a:solidFill>
                <a:effectLst/>
                <a:latin typeface="Segoe UI" panose="020B0502040204020203" pitchFamily="34" charset="0"/>
              </a:rPr>
              <a:t>Azure</a:t>
            </a:r>
            <a:r>
              <a:rPr lang="nl-NL" b="0" i="0" dirty="0">
                <a:solidFill>
                  <a:srgbClr val="C8C3BC"/>
                </a:solidFill>
                <a:effectLst/>
                <a:latin typeface="Segoe UI" panose="020B0502040204020203" pitchFamily="34" charset="0"/>
              </a:rPr>
              <a:t>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39</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Taken 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40</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41</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42</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Verantwoordelijke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43</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je 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44</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45</a:t>
            </a:fld>
            <a:endParaRPr lang="nl-NL"/>
          </a:p>
        </p:txBody>
      </p:sp>
    </p:spTree>
    <p:extLst>
      <p:ext uri="{BB962C8B-B14F-4D97-AF65-F5344CB8AC3E}">
        <p14:creationId xmlns:p14="http://schemas.microsoft.com/office/powerpoint/2010/main" val="7916549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46</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dirty="0" err="1"/>
              <a:t>vs</a:t>
            </a:r>
            <a:r>
              <a:rPr lang="nl-NL" b="1" dirty="0"/>
              <a:t> ELT</a:t>
            </a: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409143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a:t>
            </a:r>
            <a:r>
              <a:rPr lang="nl-NL" b="1" dirty="0" err="1"/>
              <a:t>Azure</a:t>
            </a:r>
            <a:r>
              <a:rPr lang="nl-NL" b="1" dirty="0"/>
              <a:t> Data </a:t>
            </a:r>
            <a:r>
              <a:rPr lang="nl-NL" b="1" dirty="0" err="1"/>
              <a:t>Factory</a:t>
            </a:r>
            <a:br>
              <a:rPr lang="nl-NL" b="0" dirty="0"/>
            </a:br>
            <a:r>
              <a:rPr lang="nl-NL" b="0" dirty="0"/>
              <a:t>Data is binnen een organisatie verspreid over verschillende bronnen of applicaties. Ongeacht of het hierbij gaat om een heel applicatielandschap of een verscheidenheid aan Excel-bestanden.</a:t>
            </a:r>
          </a:p>
          <a:p>
            <a:r>
              <a:rPr lang="nl-NL" b="0" dirty="0"/>
              <a:t>De tijd dat er applicaties werden opgezet waarin alle bedrijfsprocessen werden gehuisvest is echt voorbij. Dergelijke applicaties zijn veel te complex om op te zetten en te onderhouden.</a:t>
            </a:r>
          </a:p>
          <a:p>
            <a:endParaRPr lang="nl-NL" b="0" dirty="0"/>
          </a:p>
          <a:p>
            <a:r>
              <a:rPr lang="nl-NL" b="0" dirty="0"/>
              <a:t>In plaats daarvan heeft iedere afdeling, bedrijfsproces of segment zijn of haar eigen applicaties. En in grotere organisaties, vaak wel meerdere applicaties.</a:t>
            </a:r>
          </a:p>
          <a:p>
            <a:r>
              <a:rPr lang="nl-NL" b="0" dirty="0"/>
              <a:t>Het voordeel hiervan, is dat deze applicaties los van elkaar kunnen worden ontwikkeld. Zodat een vermogensbeheerafdeling met een release niet afhankelijk is van de user </a:t>
            </a:r>
            <a:r>
              <a:rPr lang="nl-NL" b="0" dirty="0" err="1"/>
              <a:t>stories</a:t>
            </a:r>
            <a:r>
              <a:rPr lang="nl-NL" b="0" dirty="0"/>
              <a:t>, acceptatietesten en het releaseschema van een pensioen- of </a:t>
            </a:r>
            <a:r>
              <a:rPr lang="nl-NL" b="0" dirty="0" err="1"/>
              <a:t>financeafdelingç</a:t>
            </a:r>
            <a:r>
              <a:rPr lang="nl-NL" b="0" dirty="0"/>
              <a:t> of visa versa.</a:t>
            </a:r>
          </a:p>
          <a:p>
            <a:endParaRPr lang="nl-NL" b="0" dirty="0"/>
          </a:p>
          <a:p>
            <a:r>
              <a:rPr lang="nl-NL" b="0" dirty="0"/>
              <a:t>De consequentie is echter dat gegevens die voor een analyse uit verschillende applicaties komt, nu niet meer bij elkaar staan.</a:t>
            </a:r>
          </a:p>
          <a:p>
            <a:r>
              <a:rPr lang="nl-NL" b="0" dirty="0"/>
              <a:t>Dit creëert </a:t>
            </a:r>
            <a:r>
              <a:rPr lang="nl-NL" b="1" dirty="0"/>
              <a:t>de noodzaak om gegevens uit verschillende applicaties bij elkaar te brengen, en bij voorkeur geautomatiseerd zonder hiervoor schaars personeel voor in te moeten zetten. </a:t>
            </a:r>
          </a:p>
          <a:p>
            <a:r>
              <a:rPr lang="nl-NL" b="0" dirty="0"/>
              <a:t>En laten we eerlijk zijn: Af en toe even gemakkelijke taakjes uitvoeren is misschien nog wel lekker. Maar dagelijkse gegevens van de eerste applicatie naar een centraal dataopslag te verplaatsen, in de hoop dat er vandaag misschien eindelijk iemand iets mee gaat doen, is niet heel motiverend.</a:t>
            </a:r>
          </a:p>
          <a:p>
            <a:endParaRPr lang="nl-NL" b="0" dirty="0"/>
          </a:p>
          <a:p>
            <a:endParaRPr lang="nl-NL" dirty="0"/>
          </a:p>
          <a:p>
            <a:r>
              <a:rPr lang="nl-NL" dirty="0" err="1"/>
              <a:t>Azure</a:t>
            </a:r>
            <a:r>
              <a:rPr lang="nl-NL" dirty="0"/>
              <a:t> Data </a:t>
            </a:r>
            <a:r>
              <a:rPr lang="nl-NL" dirty="0" err="1"/>
              <a:t>Factory</a:t>
            </a:r>
            <a:r>
              <a:rPr lang="nl-NL" dirty="0"/>
              <a:t> is een </a:t>
            </a:r>
            <a:r>
              <a:rPr lang="nl-NL" dirty="0" err="1"/>
              <a:t>Azure</a:t>
            </a:r>
            <a:r>
              <a:rPr lang="nl-NL" dirty="0"/>
              <a:t> Cloudservice die kan worden gebruikt om aan een dergelijke vereiste te voldoen. Het biedt een cloudgebaseerde dataintegratieservice die de verplaatsing en transformatie van data tussen verschillende databronnen en computerbronnen organiseert. </a:t>
            </a:r>
          </a:p>
          <a:p>
            <a:endParaRPr lang="nl-NL" dirty="0"/>
          </a:p>
          <a:p>
            <a:r>
              <a:rPr lang="nl-NL" dirty="0"/>
              <a:t>Met </a:t>
            </a:r>
            <a:r>
              <a:rPr lang="nl-NL" dirty="0" err="1"/>
              <a:t>Azure</a:t>
            </a:r>
            <a:r>
              <a:rPr lang="nl-NL" dirty="0"/>
              <a:t> Data </a:t>
            </a:r>
            <a:r>
              <a:rPr lang="nl-NL" dirty="0" err="1"/>
              <a:t>Factory</a:t>
            </a:r>
            <a:r>
              <a:rPr lang="nl-NL" dirty="0"/>
              <a:t> kan je datagestuurde </a:t>
            </a:r>
            <a:r>
              <a:rPr lang="nl-NL" dirty="0" err="1"/>
              <a:t>workflows</a:t>
            </a:r>
            <a:r>
              <a:rPr lang="nl-NL" dirty="0"/>
              <a:t> maken. Deze </a:t>
            </a:r>
            <a:r>
              <a:rPr lang="nl-NL" dirty="0" err="1"/>
              <a:t>workflows</a:t>
            </a:r>
            <a:r>
              <a:rPr lang="nl-NL" dirty="0"/>
              <a:t> worden ‘</a:t>
            </a:r>
            <a:r>
              <a:rPr lang="nl-NL" dirty="0" err="1"/>
              <a:t>pipelines</a:t>
            </a:r>
            <a:r>
              <a:rPr lang="nl-NL" dirty="0"/>
              <a:t>’ genoemd.</a:t>
            </a:r>
          </a:p>
          <a:p>
            <a:r>
              <a:rPr lang="nl-NL" b="1" dirty="0"/>
              <a:t>Deze </a:t>
            </a:r>
            <a:r>
              <a:rPr lang="nl-NL" b="1" dirty="0" err="1"/>
              <a:t>pipelines</a:t>
            </a:r>
            <a:r>
              <a:rPr lang="nl-NL" b="1" dirty="0"/>
              <a:t> kan je inplannen</a:t>
            </a:r>
            <a:r>
              <a:rPr lang="nl-NL" dirty="0"/>
              <a:t>, zodat je op </a:t>
            </a:r>
          </a:p>
          <a:p>
            <a:pPr marL="171450" indent="-171450">
              <a:buFont typeface="Arial" panose="020B0604020202020204" pitchFamily="34" charset="0"/>
              <a:buChar char="•"/>
            </a:pPr>
            <a:r>
              <a:rPr lang="nl-NL" dirty="0"/>
              <a:t>een vast moment, of; </a:t>
            </a:r>
          </a:p>
          <a:p>
            <a:pPr marL="171450" indent="-171450">
              <a:buFont typeface="Arial" panose="020B0604020202020204" pitchFamily="34" charset="0"/>
              <a:buChar char="•"/>
            </a:pPr>
            <a:r>
              <a:rPr lang="nl-NL" dirty="0"/>
              <a:t>naar aanleiding van een vooraf vastgestelde voorwaarde;</a:t>
            </a:r>
          </a:p>
          <a:p>
            <a:pPr marL="0" indent="0">
              <a:buFont typeface="Arial" panose="020B0604020202020204" pitchFamily="34" charset="0"/>
              <a:buNone/>
            </a:pPr>
            <a:r>
              <a:rPr lang="nl-NL" dirty="0"/>
              <a:t>data uit verschillende bronnen kunt </a:t>
            </a:r>
            <a:r>
              <a:rPr lang="nl-NL" b="1" dirty="0"/>
              <a:t>verplaatsen en eventueel zelfs onderweg nog kunt transformeren</a:t>
            </a:r>
            <a:r>
              <a:rPr lang="nl-NL" dirty="0"/>
              <a:t>.</a:t>
            </a:r>
          </a:p>
          <a:p>
            <a:endParaRPr lang="nl-NL" dirty="0"/>
          </a:p>
          <a:p>
            <a:endParaRPr lang="nl-NL" b="0" dirty="0"/>
          </a:p>
          <a:p>
            <a:r>
              <a:rPr lang="nl-NL" b="1" dirty="0" err="1"/>
              <a:t>Azure</a:t>
            </a:r>
            <a:r>
              <a:rPr lang="nl-NL" b="1" dirty="0"/>
              <a:t> Data </a:t>
            </a:r>
            <a:r>
              <a:rPr lang="nl-NL" b="1" dirty="0" err="1"/>
              <a:t>Factory</a:t>
            </a:r>
            <a:r>
              <a:rPr lang="nl-NL" b="1" dirty="0"/>
              <a:t> bewaart zelf geen data. </a:t>
            </a:r>
          </a:p>
          <a:p>
            <a:r>
              <a:rPr lang="nl-NL" dirty="0"/>
              <a:t>Het is slechts de metaforische dirigent van een orkest die een uitvoering </a:t>
            </a:r>
          </a:p>
          <a:p>
            <a:pPr marL="171450" indent="-171450">
              <a:buFont typeface="Arial" panose="020B0604020202020204" pitchFamily="34" charset="0"/>
              <a:buChar char="•"/>
            </a:pPr>
            <a:r>
              <a:rPr lang="nl-NL" dirty="0"/>
              <a:t>Start (Trigger)</a:t>
            </a:r>
          </a:p>
          <a:p>
            <a:pPr marL="171450" indent="-171450">
              <a:buFont typeface="Arial" panose="020B0604020202020204" pitchFamily="34" charset="0"/>
              <a:buChar char="•"/>
            </a:pPr>
            <a:r>
              <a:rPr lang="nl-NL" dirty="0" err="1"/>
              <a:t>Regiseert</a:t>
            </a:r>
            <a:r>
              <a:rPr lang="nl-NL" dirty="0"/>
              <a:t> (Pipeline), en;</a:t>
            </a:r>
          </a:p>
          <a:p>
            <a:pPr marL="171450" indent="-171450">
              <a:buFont typeface="Arial" panose="020B0604020202020204" pitchFamily="34" charset="0"/>
              <a:buChar char="•"/>
            </a:pPr>
            <a:r>
              <a:rPr lang="nl-NL" dirty="0"/>
              <a:t>Overziet (Monitoring)</a:t>
            </a:r>
          </a:p>
          <a:p>
            <a:r>
              <a:rPr lang="nl-NL" dirty="0"/>
              <a:t>Het zijn echter de componenten in de </a:t>
            </a:r>
            <a:r>
              <a:rPr lang="nl-NL" dirty="0" err="1"/>
              <a:t>Azure</a:t>
            </a:r>
            <a:r>
              <a:rPr lang="nl-NL" dirty="0"/>
              <a:t> Data </a:t>
            </a:r>
            <a:r>
              <a:rPr lang="nl-NL" dirty="0" err="1"/>
              <a:t>Factory</a:t>
            </a:r>
            <a:r>
              <a:rPr lang="nl-NL" dirty="0"/>
              <a:t> pipeline (Integration Runtime, </a:t>
            </a:r>
            <a:r>
              <a:rPr lang="nl-NL" dirty="0" err="1"/>
              <a:t>Linked</a:t>
            </a:r>
            <a:r>
              <a:rPr lang="nl-NL" dirty="0"/>
              <a:t> Services, Datasets &amp; </a:t>
            </a:r>
            <a:r>
              <a:rPr lang="nl-NL" dirty="0" err="1"/>
              <a:t>Activities</a:t>
            </a:r>
            <a:r>
              <a:rPr lang="nl-NL" dirty="0"/>
              <a:t>) die de uitvoering doen.</a:t>
            </a:r>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0844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8-7-2024</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8-7-2024</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‹nr.›</a:t>
            </a:fld>
            <a:endParaRPr lang="nl-NL"/>
          </a:p>
        </p:txBody>
      </p:sp>
      <p:pic>
        <p:nvPicPr>
          <p:cNvPr id="7" name="Picture 6" descr="A green text on a black background&#10;&#10;Description automatically generated with low confidence">
            <a:extLst>
              <a:ext uri="{FF2B5EF4-FFF2-40B4-BE49-F238E27FC236}">
                <a16:creationId xmlns:a16="http://schemas.microsoft.com/office/drawing/2014/main" id="{AB6EE9D1-8748-ACC3-6E60-BECD75F2B40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43848" y="136525"/>
            <a:ext cx="1659678" cy="419039"/>
          </a:xfrm>
          <a:prstGeom prst="rect">
            <a:avLst/>
          </a:prstGeom>
        </p:spPr>
      </p:pic>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19.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4.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t>
            </a:r>
            <a:r>
              <a:rPr lang="nl-NL" sz="4800" b="1" dirty="0" err="1">
                <a:latin typeface="Consolas" panose="020B0609020204030204" pitchFamily="49" charset="0"/>
                <a:cs typeface="Arial" panose="020B0604020202020204" pitchFamily="34" charset="0"/>
              </a:rPr>
              <a:t>Azure</a:t>
            </a:r>
            <a:r>
              <a:rPr lang="nl-NL" sz="4800" b="1" dirty="0">
                <a:latin typeface="Consolas" panose="020B0609020204030204" pitchFamily="49" charset="0"/>
                <a:cs typeface="Arial" panose="020B0604020202020204" pitchFamily="34" charset="0"/>
              </a:rPr>
              <a:t> Data </a:t>
            </a:r>
            <a:r>
              <a:rPr lang="nl-NL" sz="4800" b="1" dirty="0" err="1">
                <a:latin typeface="Consolas" panose="020B0609020204030204" pitchFamily="49" charset="0"/>
                <a:cs typeface="Arial" panose="020B0604020202020204" pitchFamily="34" charset="0"/>
              </a:rPr>
              <a:t>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5" name="Subtitle 4">
            <a:extLst>
              <a:ext uri="{FF2B5EF4-FFF2-40B4-BE49-F238E27FC236}">
                <a16:creationId xmlns:a16="http://schemas.microsoft.com/office/drawing/2014/main" id="{982FC675-FDA6-CA7A-B6A5-AD6EADBA50E4}"/>
              </a:ext>
            </a:extLst>
          </p:cNvPr>
          <p:cNvSpPr>
            <a:spLocks noGrp="1"/>
          </p:cNvSpPr>
          <p:nvPr>
            <p:ph type="subTitle" idx="1"/>
          </p:nvPr>
        </p:nvSpPr>
        <p:spPr/>
        <p:txBody>
          <a:bodyPr/>
          <a:lstStyle/>
          <a:p>
            <a:endParaRPr lang="en-NL"/>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err="1"/>
              <a:t>Hetrogene</a:t>
            </a:r>
            <a:r>
              <a:rPr lang="nl-NL" dirty="0"/>
              <a:t>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2" name="Content Placeholder 2">
            <a:extLst>
              <a:ext uri="{FF2B5EF4-FFF2-40B4-BE49-F238E27FC236}">
                <a16:creationId xmlns:a16="http://schemas.microsoft.com/office/drawing/2014/main" id="{FFAB014D-71A6-CE3D-9158-6E9787A8E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84969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dirty="0">
                <a:effectLst/>
              </a:rPr>
              <a:t>Wat </a:t>
            </a:r>
            <a:r>
              <a:rPr lang="nl-NL" dirty="0" err="1">
                <a:effectLst/>
              </a:rPr>
              <a:t>Azure</a:t>
            </a:r>
            <a:r>
              <a:rPr lang="nl-NL" dirty="0">
                <a:effectLst/>
              </a:rPr>
              <a:t> Data </a:t>
            </a:r>
            <a:r>
              <a:rPr lang="nl-NL" dirty="0" err="1">
                <a:effectLst/>
              </a:rPr>
              <a:t>Factory</a:t>
            </a:r>
            <a:r>
              <a:rPr lang="nl-NL" dirty="0">
                <a:effectLst/>
              </a:rPr>
              <a:t> is.</a:t>
            </a:r>
          </a:p>
          <a:p>
            <a:pPr marL="0" indent="0">
              <a:buNone/>
            </a:pPr>
            <a:r>
              <a:rPr lang="nl-NL" b="0" dirty="0">
                <a:solidFill>
                  <a:srgbClr val="6796E6"/>
                </a:solidFill>
                <a:effectLst/>
              </a:rPr>
              <a:t>-</a:t>
            </a:r>
            <a:r>
              <a:rPr lang="nl-NL" b="0" dirty="0">
                <a:solidFill>
                  <a:srgbClr val="D4D4D4"/>
                </a:solidFill>
                <a:effectLst/>
              </a:rPr>
              <a:t>   </a:t>
            </a:r>
            <a:r>
              <a:rPr lang="nl-NL" b="0" dirty="0">
                <a:effectLst/>
              </a:rPr>
              <a:t>Wat je ermee kan doen.</a:t>
            </a:r>
          </a:p>
          <a:p>
            <a:pPr marL="0" indent="0">
              <a:buNone/>
            </a:pPr>
            <a:r>
              <a:rPr lang="nl-NL" b="0" dirty="0">
                <a:solidFill>
                  <a:srgbClr val="6796E6"/>
                </a:solidFill>
                <a:effectLst/>
              </a:rPr>
              <a:t>-</a:t>
            </a:r>
            <a:r>
              <a:rPr lang="nl-NL" b="0" dirty="0">
                <a:solidFill>
                  <a:srgbClr val="D4D4D4"/>
                </a:solidFill>
                <a:effectLst/>
              </a:rPr>
              <a:t>   </a:t>
            </a:r>
            <a:r>
              <a:rPr lang="nl-NL" b="0" dirty="0">
                <a:effectLst/>
              </a:rPr>
              <a:t>Hoe het in de theorie werkt.</a:t>
            </a:r>
          </a:p>
          <a:p>
            <a:pPr marL="0" indent="0">
              <a:buNone/>
            </a:pPr>
            <a:r>
              <a:rPr lang="nl-NL" b="0" dirty="0">
                <a:solidFill>
                  <a:srgbClr val="6796E6"/>
                </a:solidFill>
                <a:effectLst/>
              </a:rPr>
              <a:t>-</a:t>
            </a:r>
            <a:r>
              <a:rPr lang="nl-NL" b="0" dirty="0">
                <a:solidFill>
                  <a:srgbClr val="D4D4D4"/>
                </a:solidFill>
                <a:effectLst/>
              </a:rPr>
              <a:t>   </a:t>
            </a:r>
            <a:r>
              <a:rPr lang="nl-NL" b="0" dirty="0">
                <a:effectLst/>
              </a:rPr>
              <a:t>Uit welke componenten het bestaat.</a:t>
            </a:r>
          </a:p>
          <a:p>
            <a:pPr marL="0" indent="0">
              <a:buNone/>
            </a:pPr>
            <a:endParaRPr lang="nl-NL" b="0" dirty="0">
              <a:solidFill>
                <a:srgbClr val="D4D4D4"/>
              </a:solidFill>
              <a:effectLst/>
            </a:endParaRPr>
          </a:p>
          <a:p>
            <a:pPr marL="0" indent="0">
              <a:buNone/>
            </a:pPr>
            <a:endParaRPr lang="nl-NL" b="0" dirty="0">
              <a:effectLst/>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173485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dirty="0">
                <a:effectLst/>
              </a:rPr>
              <a:t>Cloud-data orchestratie dienst.</a:t>
            </a:r>
          </a:p>
          <a:p>
            <a:pPr marL="0" indent="0">
              <a:buNone/>
            </a:pPr>
            <a:r>
              <a:rPr lang="nl-NL" b="0" dirty="0">
                <a:solidFill>
                  <a:srgbClr val="6796E6"/>
                </a:solidFill>
                <a:effectLst/>
              </a:rPr>
              <a:t>-</a:t>
            </a:r>
            <a:r>
              <a:rPr lang="nl-NL" b="0" dirty="0">
                <a:solidFill>
                  <a:srgbClr val="D4D4D4"/>
                </a:solidFill>
                <a:effectLst/>
              </a:rPr>
              <a:t>   </a:t>
            </a:r>
            <a:r>
              <a:rPr lang="nl-NL" b="0" dirty="0">
                <a:effectLst/>
              </a:rPr>
              <a:t>Aansturen van data worflows.</a:t>
            </a:r>
          </a:p>
          <a:p>
            <a:pPr marL="0" indent="0">
              <a:buNone/>
            </a:pPr>
            <a:r>
              <a:rPr lang="nl-NL" b="0" dirty="0">
                <a:solidFill>
                  <a:srgbClr val="6796E6"/>
                </a:solidFill>
                <a:effectLst/>
              </a:rPr>
              <a:t>-</a:t>
            </a:r>
            <a:r>
              <a:rPr lang="nl-NL" b="0" dirty="0">
                <a:solidFill>
                  <a:srgbClr val="D4D4D4"/>
                </a:solidFill>
                <a:effectLst/>
              </a:rPr>
              <a:t>   </a:t>
            </a:r>
            <a:r>
              <a:rPr lang="nl-NL" b="0" dirty="0">
                <a:effectLst/>
              </a:rPr>
              <a:t>Verplaatsen en bewerken van data.</a:t>
            </a:r>
          </a:p>
          <a:p>
            <a:pPr marL="0" indent="0">
              <a:buNone/>
            </a:pPr>
            <a:r>
              <a:rPr lang="nl-NL" b="0" dirty="0">
                <a:solidFill>
                  <a:srgbClr val="6796E6"/>
                </a:solidFill>
                <a:effectLst/>
              </a:rPr>
              <a:t>-</a:t>
            </a:r>
            <a:r>
              <a:rPr lang="nl-NL" b="0" dirty="0">
                <a:solidFill>
                  <a:srgbClr val="D4D4D4"/>
                </a:solidFill>
                <a:effectLst/>
              </a:rPr>
              <a:t>   </a:t>
            </a:r>
            <a:r>
              <a:rPr lang="nl-NL" b="0" dirty="0">
                <a:effectLst/>
              </a:rPr>
              <a:t>Beschikbaarstellen van data.</a:t>
            </a:r>
          </a:p>
          <a:p>
            <a:pPr marL="0" indent="0">
              <a:buNone/>
            </a:pPr>
            <a:endParaRPr lang="nl-NL" b="0" dirty="0">
              <a:solidFill>
                <a:srgbClr val="D4D4D4"/>
              </a:solidFill>
              <a:effectLst/>
            </a:endParaRPr>
          </a:p>
          <a:p>
            <a:pPr marL="0" indent="0">
              <a:buNone/>
            </a:pPr>
            <a:endParaRPr lang="nl-NL" b="0" dirty="0">
              <a:effectLst/>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databronnen kan het ontsluiten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De 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De componenten simpel uitgelegd</a:t>
            </a:r>
            <a:endParaRPr lang="nl-NL" b="1" dirty="0">
              <a:latin typeface="Consolas" panose="020B0609020204030204" pitchFamily="49" charset="0"/>
              <a:cs typeface="Arial" panose="020B0604020202020204" pitchFamily="34" charset="0"/>
            </a:endParaRPr>
          </a:p>
        </p:txBody>
      </p:sp>
      <p:pic>
        <p:nvPicPr>
          <p:cNvPr id="4" name="Afbeelding 3" descr="Afbeelding met tekst, schermopname, diagram, Parallel&#10;&#10;Automatisch gegenereerde beschrijving">
            <a:extLst>
              <a:ext uri="{FF2B5EF4-FFF2-40B4-BE49-F238E27FC236}">
                <a16:creationId xmlns:a16="http://schemas.microsoft.com/office/drawing/2014/main" id="{FAFD4C5B-9C6F-411D-1A62-5A7B1C191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975" y="2257130"/>
            <a:ext cx="7258050" cy="4486275"/>
          </a:xfrm>
          <a:prstGeom prst="rect">
            <a:avLst/>
          </a:prstGeom>
        </p:spPr>
      </p:pic>
    </p:spTree>
    <p:extLst>
      <p:ext uri="{BB962C8B-B14F-4D97-AF65-F5344CB8AC3E}">
        <p14:creationId xmlns:p14="http://schemas.microsoft.com/office/powerpoint/2010/main" val="3139098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err="1">
                <a:latin typeface="Consolas" panose="020B0609020204030204" pitchFamily="49" charset="0"/>
                <a:cs typeface="Arial" panose="020B0604020202020204" pitchFamily="34" charset="0"/>
              </a:rPr>
              <a:t>Azure</a:t>
            </a:r>
            <a:r>
              <a:rPr lang="nl-NL" b="1" dirty="0">
                <a:latin typeface="Consolas" panose="020B0609020204030204" pitchFamily="49" charset="0"/>
                <a:cs typeface="Arial" panose="020B0604020202020204" pitchFamily="34" charset="0"/>
              </a:rPr>
              <a:t> Data </a:t>
            </a:r>
            <a:r>
              <a:rPr lang="nl-NL" b="1" dirty="0" err="1">
                <a:latin typeface="Consolas" panose="020B0609020204030204" pitchFamily="49" charset="0"/>
                <a:cs typeface="Arial" panose="020B0604020202020204" pitchFamily="34" charset="0"/>
              </a:rPr>
              <a:t>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name="Image" r:id="rId6" imgW="5282280" imgH="2336400" progId="Photoshop.Image.13">
                  <p:embed/>
                </p:oleObj>
              </mc:Choice>
              <mc:Fallback>
                <p:oleObj name="Image" r:id="rId6" imgW="5282280" imgH="2336400" progId="Photoshop.Image.13">
                  <p:embed/>
                  <p:pic>
                    <p:nvPicPr>
                      <p:cNvPr id="2" name="Object 1">
                        <a:extLst>
                          <a:ext uri="{FF2B5EF4-FFF2-40B4-BE49-F238E27FC236}">
                            <a16:creationId xmlns:a16="http://schemas.microsoft.com/office/drawing/2014/main" id="{115FFFA9-8870-411A-BE39-95812F03F735}"/>
                          </a:ext>
                        </a:extLst>
                      </p:cNvPr>
                      <p:cNvPicPr/>
                      <p:nvPr/>
                    </p:nvPicPr>
                    <p:blipFill>
                      <a:blip r:embed="rId7"/>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dirty="0">
                <a:effectLst/>
              </a:rPr>
              <a:t>Wat is een Integration Runtime.</a:t>
            </a:r>
          </a:p>
          <a:p>
            <a:pPr marL="0" indent="0">
              <a:buNone/>
            </a:pPr>
            <a:r>
              <a:rPr lang="nl-NL" b="0" dirty="0">
                <a:solidFill>
                  <a:srgbClr val="6796E6"/>
                </a:solidFill>
                <a:effectLst/>
              </a:rPr>
              <a:t>-</a:t>
            </a:r>
            <a:r>
              <a:rPr lang="nl-NL" b="0" dirty="0">
                <a:solidFill>
                  <a:srgbClr val="D4D4D4"/>
                </a:solidFill>
                <a:effectLst/>
              </a:rPr>
              <a:t>   </a:t>
            </a:r>
            <a:r>
              <a:rPr lang="nl-NL" b="0" dirty="0">
                <a:effectLst/>
              </a:rPr>
              <a:t>Waar gebruik je het voor.</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soorten zijn er.</a:t>
            </a: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369122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Verbinder tussen omgevingen.</a:t>
            </a:r>
            <a:endParaRPr lang="nl-NL" dirty="0">
              <a:effectLst/>
            </a:endParaRPr>
          </a:p>
          <a:p>
            <a:pPr marL="0" indent="0">
              <a:buNone/>
            </a:pPr>
            <a:r>
              <a:rPr lang="nl-NL" b="0" dirty="0">
                <a:solidFill>
                  <a:srgbClr val="6796E6"/>
                </a:solidFill>
                <a:effectLst/>
              </a:rPr>
              <a:t>-</a:t>
            </a:r>
            <a:r>
              <a:rPr lang="nl-NL" b="0" dirty="0">
                <a:solidFill>
                  <a:srgbClr val="D4D4D4"/>
                </a:solidFill>
                <a:effectLst/>
              </a:rPr>
              <a:t>   </a:t>
            </a:r>
            <a:r>
              <a:rPr lang="nl-NL" dirty="0">
                <a:effectLst/>
              </a:rPr>
              <a:t>Brug tussen Activities en Linked Services</a:t>
            </a:r>
            <a:r>
              <a:rPr lang="nl-NL" dirty="0"/>
              <a:t>.</a:t>
            </a:r>
            <a:endParaRPr lang="nl-NL" b="0" dirty="0">
              <a:effectLst/>
            </a:endParaRPr>
          </a:p>
          <a:p>
            <a:pPr marL="0" indent="0">
              <a:buNone/>
            </a:pPr>
            <a:r>
              <a:rPr lang="nl-NL" b="0" dirty="0">
                <a:solidFill>
                  <a:srgbClr val="6796E6"/>
                </a:solidFill>
                <a:effectLst/>
              </a:rPr>
              <a:t>-</a:t>
            </a:r>
            <a:r>
              <a:rPr lang="nl-NL" b="0" dirty="0">
                <a:solidFill>
                  <a:srgbClr val="D4D4D4"/>
                </a:solidFill>
                <a:effectLst/>
              </a:rPr>
              <a:t>   </a:t>
            </a:r>
            <a:r>
              <a:rPr lang="nl-NL" b="0" dirty="0">
                <a:effectLst/>
              </a:rPr>
              <a:t>Azure, Self-hosted, Linked Self-hosted, Azure SSIS.</a:t>
            </a:r>
          </a:p>
          <a:p>
            <a:pPr marL="0" indent="0">
              <a:buNone/>
            </a:pPr>
            <a:r>
              <a:rPr lang="nl-NL" b="0" dirty="0">
                <a:solidFill>
                  <a:srgbClr val="6796E6"/>
                </a:solidFill>
                <a:effectLst/>
              </a:rPr>
              <a:t>-</a:t>
            </a:r>
            <a:r>
              <a:rPr lang="nl-NL" b="0" dirty="0">
                <a:solidFill>
                  <a:srgbClr val="D4D4D4"/>
                </a:solidFill>
                <a:effectLst/>
              </a:rPr>
              <a:t>   </a:t>
            </a:r>
            <a:r>
              <a:rPr lang="nl-NL" dirty="0"/>
              <a:t>Locatie IR.</a:t>
            </a:r>
            <a:endParaRPr lang="nl-NL" dirty="0">
              <a:effectLst/>
            </a:endParaRP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152571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
        <p:nvSpPr>
          <p:cNvPr id="4" name="Rechthoek 3">
            <a:extLst>
              <a:ext uri="{FF2B5EF4-FFF2-40B4-BE49-F238E27FC236}">
                <a16:creationId xmlns:a16="http://schemas.microsoft.com/office/drawing/2014/main" id="{8232085A-5DCE-0E7F-9E52-5814C245E2F8}"/>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Lab1</a:t>
            </a:r>
          </a:p>
        </p:txBody>
      </p:sp>
    </p:spTree>
    <p:extLst>
      <p:ext uri="{BB962C8B-B14F-4D97-AF65-F5344CB8AC3E}">
        <p14:creationId xmlns:p14="http://schemas.microsoft.com/office/powerpoint/2010/main" val="165902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een Linked Service?</a:t>
            </a:r>
          </a:p>
          <a:p>
            <a:pPr marL="0" indent="0">
              <a:buNone/>
            </a:pPr>
            <a:r>
              <a:rPr lang="nl-NL" b="0" dirty="0">
                <a:solidFill>
                  <a:srgbClr val="6796E6"/>
                </a:solidFill>
                <a:effectLst/>
              </a:rPr>
              <a:t>-</a:t>
            </a:r>
            <a:r>
              <a:rPr lang="nl-NL" b="0" dirty="0">
                <a:solidFill>
                  <a:srgbClr val="D4D4D4"/>
                </a:solidFill>
                <a:effectLst/>
              </a:rPr>
              <a:t>   </a:t>
            </a:r>
            <a:r>
              <a:rPr lang="nl-NL" b="0" dirty="0">
                <a:effectLst/>
              </a:rPr>
              <a:t>Wat doet een Linked Service?</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soorten connectors zijn er allemaal?</a:t>
            </a: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190406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dirty="0"/>
              <a:t>Connector voor een dataset.</a:t>
            </a:r>
            <a:endParaRPr lang="nl-NL" b="0" dirty="0">
              <a:effectLst/>
            </a:endParaRPr>
          </a:p>
          <a:p>
            <a:pPr marL="0" indent="0">
              <a:buNone/>
            </a:pPr>
            <a:r>
              <a:rPr lang="nl-NL" b="0" dirty="0">
                <a:solidFill>
                  <a:srgbClr val="6796E6"/>
                </a:solidFill>
                <a:effectLst/>
              </a:rPr>
              <a:t>-</a:t>
            </a:r>
            <a:r>
              <a:rPr lang="nl-NL" b="0" dirty="0">
                <a:solidFill>
                  <a:srgbClr val="D4D4D4"/>
                </a:solidFill>
                <a:effectLst/>
              </a:rPr>
              <a:t>   </a:t>
            </a:r>
            <a:r>
              <a:rPr lang="nl-NL" b="0" dirty="0">
                <a:effectLst/>
              </a:rPr>
              <a:t>Meer dan </a:t>
            </a:r>
            <a:r>
              <a:rPr lang="nl-NL" dirty="0"/>
              <a:t>9</a:t>
            </a:r>
            <a:r>
              <a:rPr lang="nl-NL" b="0" dirty="0">
                <a:effectLst/>
              </a:rPr>
              <a:t>0+ verschillende soorten.</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soorten connectors zijn er allemaal?</a:t>
            </a: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3745849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23090" y="2471505"/>
            <a:ext cx="1067037" cy="1067037"/>
          </a:xfrm>
          <a:prstGeom prst="rect">
            <a:avLst/>
          </a:prstGeom>
        </p:spPr>
      </p:pic>
      <p:sp>
        <p:nvSpPr>
          <p:cNvPr id="2" name="Rechthoek 1">
            <a:extLst>
              <a:ext uri="{FF2B5EF4-FFF2-40B4-BE49-F238E27FC236}">
                <a16:creationId xmlns:a16="http://schemas.microsoft.com/office/drawing/2014/main" id="{7034A4B0-7A00-41EA-4B34-ABC3287D80D3}"/>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Lab2</a:t>
            </a:r>
          </a:p>
        </p:txBody>
      </p:sp>
    </p:spTree>
    <p:extLst>
      <p:ext uri="{BB962C8B-B14F-4D97-AF65-F5344CB8AC3E}">
        <p14:creationId xmlns:p14="http://schemas.microsoft.com/office/powerpoint/2010/main" val="190284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een Dataset.</a:t>
            </a:r>
          </a:p>
          <a:p>
            <a:pPr marL="0" indent="0">
              <a:buNone/>
            </a:pPr>
            <a:r>
              <a:rPr lang="nl-NL" b="0" dirty="0">
                <a:solidFill>
                  <a:srgbClr val="6796E6"/>
                </a:solidFill>
                <a:effectLst/>
              </a:rPr>
              <a:t>-</a:t>
            </a:r>
            <a:r>
              <a:rPr lang="nl-NL" b="0" dirty="0">
                <a:solidFill>
                  <a:srgbClr val="D4D4D4"/>
                </a:solidFill>
                <a:effectLst/>
              </a:rPr>
              <a:t>   </a:t>
            </a:r>
            <a:r>
              <a:rPr lang="nl-NL" b="0" dirty="0">
                <a:effectLst/>
              </a:rPr>
              <a:t>Wat doet een Dataset.</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mogelijkheden heeft een Dataset.</a:t>
            </a:r>
          </a:p>
          <a:p>
            <a:pPr marL="0" indent="0">
              <a:buNone/>
            </a:pPr>
            <a:endParaRPr lang="nl-NL" b="0" dirty="0">
              <a:effectLst/>
            </a:endParaRPr>
          </a:p>
        </p:txBody>
      </p:sp>
    </p:spTree>
    <p:extLst>
      <p:ext uri="{BB962C8B-B14F-4D97-AF65-F5344CB8AC3E}">
        <p14:creationId xmlns:p14="http://schemas.microsoft.com/office/powerpoint/2010/main" val="367143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Verwijzing naar de Data.</a:t>
            </a:r>
          </a:p>
          <a:p>
            <a:pPr marL="0" indent="0">
              <a:buNone/>
            </a:pPr>
            <a:r>
              <a:rPr lang="nl-NL" b="0" dirty="0">
                <a:solidFill>
                  <a:srgbClr val="6796E6"/>
                </a:solidFill>
                <a:effectLst/>
              </a:rPr>
              <a:t>-</a:t>
            </a:r>
            <a:r>
              <a:rPr lang="nl-NL" b="0" dirty="0">
                <a:solidFill>
                  <a:srgbClr val="D4D4D4"/>
                </a:solidFill>
                <a:effectLst/>
              </a:rPr>
              <a:t>   </a:t>
            </a:r>
            <a:r>
              <a:rPr lang="nl-NL" dirty="0"/>
              <a:t>Meer soorten dan Linked Services</a:t>
            </a:r>
            <a:r>
              <a:rPr lang="nl-NL" b="0" dirty="0">
                <a:effectLst/>
              </a:rPr>
              <a:t>.</a:t>
            </a:r>
          </a:p>
          <a:p>
            <a:pPr marL="0" indent="0">
              <a:buNone/>
            </a:pPr>
            <a:r>
              <a:rPr lang="nl-NL" b="0" dirty="0">
                <a:solidFill>
                  <a:srgbClr val="6796E6"/>
                </a:solidFill>
                <a:effectLst/>
              </a:rPr>
              <a:t>-</a:t>
            </a:r>
            <a:r>
              <a:rPr lang="nl-NL" b="0" dirty="0">
                <a:solidFill>
                  <a:srgbClr val="D4D4D4"/>
                </a:solidFill>
                <a:effectLst/>
              </a:rPr>
              <a:t>   </a:t>
            </a:r>
            <a:r>
              <a:rPr lang="nl-NL" b="0" dirty="0">
                <a:effectLst/>
              </a:rPr>
              <a:t>Gestructureerd of ongestructureerd.</a:t>
            </a:r>
          </a:p>
          <a:p>
            <a:pPr marL="0" indent="0">
              <a:buNone/>
            </a:pPr>
            <a:endParaRPr lang="nl-NL" b="0" dirty="0">
              <a:effectLst/>
            </a:endParaRPr>
          </a:p>
        </p:txBody>
      </p:sp>
    </p:spTree>
    <p:extLst>
      <p:ext uri="{BB962C8B-B14F-4D97-AF65-F5344CB8AC3E}">
        <p14:creationId xmlns:p14="http://schemas.microsoft.com/office/powerpoint/2010/main" val="1995506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
        <p:nvSpPr>
          <p:cNvPr id="2" name="Rechthoek 1">
            <a:extLst>
              <a:ext uri="{FF2B5EF4-FFF2-40B4-BE49-F238E27FC236}">
                <a16:creationId xmlns:a16="http://schemas.microsoft.com/office/drawing/2014/main" id="{A2166350-7797-A3A9-A7AE-9A726504D249}"/>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Lab3</a:t>
            </a:r>
          </a:p>
        </p:txBody>
      </p:sp>
    </p:spTree>
    <p:extLst>
      <p:ext uri="{BB962C8B-B14F-4D97-AF65-F5344CB8AC3E}">
        <p14:creationId xmlns:p14="http://schemas.microsoft.com/office/powerpoint/2010/main" val="5695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een Pipeline.</a:t>
            </a:r>
          </a:p>
          <a:p>
            <a:pPr marL="0" indent="0">
              <a:buNone/>
            </a:pPr>
            <a:r>
              <a:rPr lang="nl-NL" b="0" dirty="0">
                <a:solidFill>
                  <a:srgbClr val="6796E6"/>
                </a:solidFill>
                <a:effectLst/>
              </a:rPr>
              <a:t>-</a:t>
            </a:r>
            <a:r>
              <a:rPr lang="nl-NL" b="0" dirty="0">
                <a:solidFill>
                  <a:srgbClr val="D4D4D4"/>
                </a:solidFill>
                <a:effectLst/>
              </a:rPr>
              <a:t>   </a:t>
            </a:r>
            <a:r>
              <a:rPr lang="nl-NL" b="0" dirty="0">
                <a:effectLst/>
              </a:rPr>
              <a:t>Wat doet een Pipeline.</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mogelijkheden heeft een Pipeline.</a:t>
            </a:r>
          </a:p>
          <a:p>
            <a:pPr marL="0" indent="0">
              <a:buNone/>
            </a:pPr>
            <a:endParaRPr lang="nl-NL" b="0" dirty="0">
              <a:effectLst/>
            </a:endParaRPr>
          </a:p>
        </p:txBody>
      </p:sp>
    </p:spTree>
    <p:extLst>
      <p:ext uri="{BB962C8B-B14F-4D97-AF65-F5344CB8AC3E}">
        <p14:creationId xmlns:p14="http://schemas.microsoft.com/office/powerpoint/2010/main" val="288463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Data workflow</a:t>
            </a:r>
          </a:p>
          <a:p>
            <a:pPr marL="0" indent="0">
              <a:buNone/>
            </a:pPr>
            <a:r>
              <a:rPr lang="nl-NL" b="0" dirty="0">
                <a:solidFill>
                  <a:srgbClr val="6796E6"/>
                </a:solidFill>
                <a:effectLst/>
              </a:rPr>
              <a:t>-</a:t>
            </a:r>
            <a:r>
              <a:rPr lang="nl-NL" b="0" dirty="0">
                <a:solidFill>
                  <a:srgbClr val="D4D4D4"/>
                </a:solidFill>
                <a:effectLst/>
              </a:rPr>
              <a:t>  </a:t>
            </a:r>
            <a:r>
              <a:rPr lang="nl-NL" dirty="0">
                <a:solidFill>
                  <a:srgbClr val="D4D4D4"/>
                </a:solidFill>
              </a:rPr>
              <a:t> </a:t>
            </a:r>
            <a:r>
              <a:rPr lang="nl-NL" dirty="0"/>
              <a:t>Een of meerdere activities.</a:t>
            </a:r>
            <a:endParaRPr lang="nl-NL" b="0" dirty="0">
              <a:effectLst/>
            </a:endParaRPr>
          </a:p>
          <a:p>
            <a:pPr marL="0" indent="0">
              <a:buNone/>
            </a:pPr>
            <a:r>
              <a:rPr lang="nl-NL" b="0" dirty="0">
                <a:solidFill>
                  <a:srgbClr val="6796E6"/>
                </a:solidFill>
                <a:effectLst/>
              </a:rPr>
              <a:t>-</a:t>
            </a:r>
            <a:r>
              <a:rPr lang="nl-NL" b="0" dirty="0">
                <a:solidFill>
                  <a:srgbClr val="D4D4D4"/>
                </a:solidFill>
                <a:effectLst/>
              </a:rPr>
              <a:t>   </a:t>
            </a:r>
            <a:r>
              <a:rPr lang="nl-NL" b="0" dirty="0">
                <a:effectLst/>
              </a:rPr>
              <a:t>Parameteriseerbaar.</a:t>
            </a:r>
          </a:p>
          <a:p>
            <a:pPr marL="0" indent="0">
              <a:buNone/>
            </a:pPr>
            <a:r>
              <a:rPr lang="nl-NL" b="0" dirty="0">
                <a:solidFill>
                  <a:srgbClr val="6796E6"/>
                </a:solidFill>
                <a:effectLst/>
              </a:rPr>
              <a:t>-</a:t>
            </a:r>
            <a:r>
              <a:rPr lang="nl-NL" b="0" dirty="0">
                <a:solidFill>
                  <a:srgbClr val="D4D4D4"/>
                </a:solidFill>
                <a:effectLst/>
              </a:rPr>
              <a:t>   </a:t>
            </a:r>
            <a:r>
              <a:rPr lang="nl-NL" b="0" dirty="0">
                <a:effectLst/>
              </a:rPr>
              <a:t>Monitoring.</a:t>
            </a:r>
            <a:endParaRPr lang="nl-NL" dirty="0"/>
          </a:p>
          <a:p>
            <a:pPr marL="0" indent="0">
              <a:buNone/>
            </a:pPr>
            <a:endParaRPr lang="nl-NL" b="0" dirty="0">
              <a:effectLst/>
            </a:endParaRPr>
          </a:p>
        </p:txBody>
      </p:sp>
    </p:spTree>
    <p:extLst>
      <p:ext uri="{BB962C8B-B14F-4D97-AF65-F5344CB8AC3E}">
        <p14:creationId xmlns:p14="http://schemas.microsoft.com/office/powerpoint/2010/main" val="388530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err="1">
                <a:latin typeface="Consolas" panose="020B0609020204030204" pitchFamily="49" charset="0"/>
                <a:cs typeface="Arial" panose="020B0604020202020204" pitchFamily="34" charset="0"/>
              </a:rPr>
              <a:t>and</a:t>
            </a:r>
            <a:r>
              <a:rPr lang="nl-NL" sz="2000" b="1" dirty="0">
                <a:latin typeface="Consolas" panose="020B0609020204030204" pitchFamily="49" charset="0"/>
                <a:cs typeface="Arial" panose="020B0604020202020204" pitchFamily="34" charset="0"/>
              </a:rPr>
              <a:t> Monitoring!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
        <p:nvSpPr>
          <p:cNvPr id="10" name="Rechthoek 9">
            <a:extLst>
              <a:ext uri="{FF2B5EF4-FFF2-40B4-BE49-F238E27FC236}">
                <a16:creationId xmlns:a16="http://schemas.microsoft.com/office/drawing/2014/main" id="{352A4FC4-C0AC-C9A1-C2C1-941520E4166B}"/>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a:t>
            </a:r>
            <a:r>
              <a:rPr lang="nl-NL" sz="5400" dirty="0">
                <a:ln w="0"/>
                <a:solidFill>
                  <a:schemeClr val="accent1"/>
                </a:solidFill>
                <a:effectLst>
                  <a:outerShdw blurRad="38100" dist="25400" dir="5400000" algn="ctr" rotWithShape="0">
                    <a:srgbClr val="6E747A">
                      <a:alpha val="43000"/>
                    </a:srgbClr>
                  </a:outerShdw>
                </a:effectLst>
              </a:rPr>
              <a:t>4</a:t>
            </a:r>
            <a:endParaRPr lang="nl-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0393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een Trigger.</a:t>
            </a:r>
          </a:p>
          <a:p>
            <a:pPr marL="0" indent="0">
              <a:buNone/>
            </a:pPr>
            <a:r>
              <a:rPr lang="nl-NL" b="0" dirty="0">
                <a:solidFill>
                  <a:srgbClr val="6796E6"/>
                </a:solidFill>
                <a:effectLst/>
              </a:rPr>
              <a:t>-</a:t>
            </a:r>
            <a:r>
              <a:rPr lang="nl-NL" b="0" dirty="0">
                <a:solidFill>
                  <a:srgbClr val="D4D4D4"/>
                </a:solidFill>
                <a:effectLst/>
              </a:rPr>
              <a:t>   </a:t>
            </a:r>
            <a:r>
              <a:rPr lang="nl-NL" b="0" dirty="0">
                <a:effectLst/>
              </a:rPr>
              <a:t>Wat doet een Trigger.</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soorten Triggers zijn er.</a:t>
            </a:r>
          </a:p>
          <a:p>
            <a:pPr marL="0" indent="0">
              <a:buNone/>
            </a:pPr>
            <a:endParaRPr lang="nl-NL" b="0" dirty="0">
              <a:effectLst/>
            </a:endParaRPr>
          </a:p>
        </p:txBody>
      </p:sp>
    </p:spTree>
    <p:extLst>
      <p:ext uri="{BB962C8B-B14F-4D97-AF65-F5344CB8AC3E}">
        <p14:creationId xmlns:p14="http://schemas.microsoft.com/office/powerpoint/2010/main" val="260185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6278218" cy="4351338"/>
          </a:xfrm>
        </p:spPr>
        <p:txBody>
          <a:bodyPr>
            <a:normAutofit lnSpcReduction="10000"/>
          </a:bodyPr>
          <a:lstStyle/>
          <a:p>
            <a:pPr marL="0" indent="0">
              <a:buNone/>
            </a:pPr>
            <a:endParaRPr lang="nl-NL" dirty="0"/>
          </a:p>
          <a:p>
            <a:pPr marL="0" indent="0">
              <a:buNone/>
            </a:pPr>
            <a:r>
              <a:rPr lang="nl-NL" b="1" dirty="0">
                <a:solidFill>
                  <a:srgbClr val="569CD6"/>
                </a:solidFill>
                <a:effectLst/>
              </a:rPr>
              <a:t>De Agenda</a:t>
            </a:r>
            <a:r>
              <a:rPr lang="nl-NL" b="0" dirty="0">
                <a:solidFill>
                  <a:srgbClr val="D4D4D4"/>
                </a:solidFill>
                <a:effectLst/>
              </a:rPr>
              <a:t> </a:t>
            </a:r>
            <a:r>
              <a:rPr lang="nl-NL" b="0" dirty="0">
                <a:effectLst/>
              </a:rPr>
              <a:t>voor deze training is:</a:t>
            </a:r>
          </a:p>
          <a:p>
            <a:pPr marL="0" indent="0">
              <a:buNone/>
            </a:pPr>
            <a:r>
              <a:rPr lang="nl-NL" b="0" dirty="0">
                <a:solidFill>
                  <a:srgbClr val="6796E6"/>
                </a:solidFill>
                <a:effectLst/>
              </a:rPr>
              <a:t>- </a:t>
            </a:r>
            <a:r>
              <a:rPr lang="nl-NL" b="0" dirty="0">
                <a:effectLst/>
              </a:rPr>
              <a:t>Inleiding</a:t>
            </a:r>
          </a:p>
          <a:p>
            <a:pPr marL="0" indent="0">
              <a:buNone/>
            </a:pPr>
            <a:r>
              <a:rPr lang="nl-NL" b="0" dirty="0">
                <a:solidFill>
                  <a:srgbClr val="6796E6"/>
                </a:solidFill>
                <a:effectLst/>
              </a:rPr>
              <a:t>- </a:t>
            </a:r>
            <a:r>
              <a:rPr lang="nl-NL" b="0" dirty="0">
                <a:effectLst/>
              </a:rPr>
              <a:t>Kennismaking</a:t>
            </a:r>
            <a:endParaRPr lang="nl-NL" b="0" dirty="0">
              <a:solidFill>
                <a:srgbClr val="D4D4D4"/>
              </a:solidFill>
              <a:effectLst/>
            </a:endParaRPr>
          </a:p>
          <a:p>
            <a:pPr marL="0" indent="0">
              <a:buNone/>
            </a:pPr>
            <a:r>
              <a:rPr lang="nl-NL" b="0" dirty="0">
                <a:solidFill>
                  <a:srgbClr val="6796E6"/>
                </a:solidFill>
                <a:effectLst/>
              </a:rPr>
              <a:t>- </a:t>
            </a:r>
            <a:r>
              <a:rPr lang="nl-NL" b="0" dirty="0">
                <a:effectLst/>
              </a:rPr>
              <a:t>Data </a:t>
            </a:r>
            <a:r>
              <a:rPr lang="nl-NL" b="0" dirty="0" err="1">
                <a:effectLst/>
              </a:rPr>
              <a:t>orchestratie</a:t>
            </a:r>
            <a:endParaRPr lang="nl-NL" b="0" dirty="0">
              <a:solidFill>
                <a:srgbClr val="D4D4D4"/>
              </a:solidFill>
              <a:effectLst/>
            </a:endParaRPr>
          </a:p>
          <a:p>
            <a:pPr marL="0" indent="0">
              <a:buNone/>
            </a:pPr>
            <a:r>
              <a:rPr lang="nl-NL" b="0" dirty="0">
                <a:solidFill>
                  <a:srgbClr val="6796E6"/>
                </a:solidFill>
                <a:effectLst/>
              </a:rPr>
              <a:t>- </a:t>
            </a:r>
            <a:r>
              <a:rPr lang="nl-NL" b="0" dirty="0" err="1">
                <a:effectLst/>
              </a:rPr>
              <a:t>Azure</a:t>
            </a:r>
            <a:r>
              <a:rPr lang="nl-NL" b="0" dirty="0">
                <a:effectLst/>
              </a:rPr>
              <a:t> Data </a:t>
            </a:r>
            <a:r>
              <a:rPr lang="nl-NL" b="0" dirty="0" err="1">
                <a:effectLst/>
              </a:rPr>
              <a:t>Factory</a:t>
            </a:r>
            <a:endParaRPr lang="nl-NL" b="0" dirty="0">
              <a:solidFill>
                <a:srgbClr val="D4D4D4"/>
              </a:solidFill>
              <a:effectLst/>
            </a:endParaRPr>
          </a:p>
          <a:p>
            <a:pPr marL="0" indent="0">
              <a:buNone/>
            </a:pPr>
            <a:r>
              <a:rPr lang="nl-NL" b="0" dirty="0">
                <a:solidFill>
                  <a:srgbClr val="6796E6"/>
                </a:solidFill>
                <a:effectLst/>
              </a:rPr>
              <a:t>- </a:t>
            </a:r>
            <a:r>
              <a:rPr lang="nl-NL" b="0" dirty="0">
                <a:effectLst/>
              </a:rPr>
              <a:t>Integration </a:t>
            </a:r>
            <a:r>
              <a:rPr lang="nl-NL" b="0" dirty="0" err="1">
                <a:effectLst/>
              </a:rPr>
              <a:t>Runtimes</a:t>
            </a:r>
            <a:endParaRPr lang="nl-NL" b="0" dirty="0">
              <a:solidFill>
                <a:srgbClr val="D4D4D4"/>
              </a:solidFill>
              <a:effectLst/>
            </a:endParaRPr>
          </a:p>
          <a:p>
            <a:pPr marL="0" indent="0">
              <a:buNone/>
            </a:pPr>
            <a:r>
              <a:rPr lang="nl-NL" b="0" dirty="0">
                <a:solidFill>
                  <a:srgbClr val="6796E6"/>
                </a:solidFill>
                <a:effectLst/>
              </a:rPr>
              <a:t>- </a:t>
            </a:r>
            <a:r>
              <a:rPr lang="nl-NL" b="0" dirty="0" err="1">
                <a:effectLst/>
              </a:rPr>
              <a:t>Linked</a:t>
            </a:r>
            <a:r>
              <a:rPr lang="nl-NL" b="0" dirty="0">
                <a:effectLst/>
              </a:rPr>
              <a:t> </a:t>
            </a:r>
            <a:r>
              <a:rPr lang="nl-NL" b="0" dirty="0" err="1">
                <a:effectLst/>
              </a:rPr>
              <a:t>Servrices</a:t>
            </a:r>
            <a:endParaRPr lang="nl-NL" b="0" dirty="0">
              <a:solidFill>
                <a:srgbClr val="D4D4D4"/>
              </a:solidFill>
              <a:effectLst/>
            </a:endParaRPr>
          </a:p>
          <a:p>
            <a:pPr marL="0" indent="0">
              <a:buNone/>
            </a:pPr>
            <a:r>
              <a:rPr lang="nl-NL" b="0" dirty="0">
                <a:solidFill>
                  <a:srgbClr val="6796E6"/>
                </a:solidFill>
                <a:effectLst/>
              </a:rPr>
              <a:t>- </a:t>
            </a:r>
            <a:r>
              <a:rPr lang="nl-NL" b="0" dirty="0">
                <a:effectLst/>
              </a:rPr>
              <a:t>Datasets</a:t>
            </a:r>
            <a:endParaRPr lang="nl-NL" b="0" dirty="0">
              <a:solidFill>
                <a:srgbClr val="D4D4D4"/>
              </a:solidFill>
              <a:effectLst/>
            </a:endParaRPr>
          </a:p>
        </p:txBody>
      </p:sp>
      <p:sp>
        <p:nvSpPr>
          <p:cNvPr id="2" name="Content Placeholder 9">
            <a:extLst>
              <a:ext uri="{FF2B5EF4-FFF2-40B4-BE49-F238E27FC236}">
                <a16:creationId xmlns:a16="http://schemas.microsoft.com/office/drawing/2014/main" id="{031A556C-3332-C03D-A605-8C0FEE675D3D}"/>
              </a:ext>
            </a:extLst>
          </p:cNvPr>
          <p:cNvSpPr txBox="1">
            <a:spLocks/>
          </p:cNvSpPr>
          <p:nvPr/>
        </p:nvSpPr>
        <p:spPr>
          <a:xfrm>
            <a:off x="6096000" y="1829076"/>
            <a:ext cx="52578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sz="2600" dirty="0"/>
          </a:p>
          <a:p>
            <a:pPr marL="0" indent="0">
              <a:buNone/>
            </a:pPr>
            <a:r>
              <a:rPr lang="nl-NL" sz="2600" b="1" dirty="0">
                <a:solidFill>
                  <a:srgbClr val="569CD6"/>
                </a:solidFill>
                <a:effectLst/>
              </a:rPr>
              <a:t> </a:t>
            </a:r>
            <a:endParaRPr lang="nl-NL" sz="2600" b="0" dirty="0">
              <a:solidFill>
                <a:srgbClr val="6796E6"/>
              </a:solidFill>
              <a:effectLst/>
            </a:endParaRPr>
          </a:p>
          <a:p>
            <a:pPr marL="0" indent="0">
              <a:buNone/>
            </a:pPr>
            <a:r>
              <a:rPr lang="nl-NL" sz="2600" b="0" dirty="0">
                <a:solidFill>
                  <a:srgbClr val="6796E6"/>
                </a:solidFill>
                <a:effectLst/>
              </a:rPr>
              <a:t>- </a:t>
            </a:r>
            <a:r>
              <a:rPr lang="nl-NL" sz="2600" b="0" dirty="0">
                <a:effectLst/>
              </a:rPr>
              <a:t>Pipelines</a:t>
            </a:r>
            <a:endParaRPr lang="nl-NL" sz="2600" b="0" dirty="0">
              <a:solidFill>
                <a:srgbClr val="D4D4D4"/>
              </a:solidFill>
              <a:effectLst/>
            </a:endParaRPr>
          </a:p>
          <a:p>
            <a:pPr marL="0" indent="0">
              <a:buNone/>
            </a:pPr>
            <a:r>
              <a:rPr lang="nl-NL" sz="2600" b="0" dirty="0">
                <a:solidFill>
                  <a:srgbClr val="6796E6"/>
                </a:solidFill>
                <a:effectLst/>
              </a:rPr>
              <a:t>- </a:t>
            </a:r>
            <a:r>
              <a:rPr lang="nl-NL" sz="2600" b="0" dirty="0">
                <a:effectLst/>
              </a:rPr>
              <a:t>Triggers</a:t>
            </a:r>
          </a:p>
          <a:p>
            <a:pPr marL="0" indent="0">
              <a:buNone/>
            </a:pPr>
            <a:r>
              <a:rPr lang="nl-NL" sz="2600" b="0" dirty="0">
                <a:solidFill>
                  <a:srgbClr val="6796E6"/>
                </a:solidFill>
                <a:effectLst/>
              </a:rPr>
              <a:t>- </a:t>
            </a:r>
            <a:r>
              <a:rPr lang="nl-NL" sz="2600" b="0" dirty="0" err="1">
                <a:effectLst/>
              </a:rPr>
              <a:t>Activities</a:t>
            </a:r>
            <a:endParaRPr lang="nl-NL" sz="2600" b="0" dirty="0">
              <a:effectLst/>
            </a:endParaRPr>
          </a:p>
          <a:p>
            <a:pPr marL="0" indent="0">
              <a:buNone/>
            </a:pPr>
            <a:r>
              <a:rPr lang="nl-NL" sz="2600" b="0" dirty="0">
                <a:solidFill>
                  <a:srgbClr val="6796E6"/>
                </a:solidFill>
                <a:effectLst/>
              </a:rPr>
              <a:t>- </a:t>
            </a:r>
            <a:r>
              <a:rPr lang="nl-NL" sz="2600" dirty="0"/>
              <a:t>Batches </a:t>
            </a:r>
            <a:r>
              <a:rPr lang="nl-NL" sz="2600" dirty="0" err="1"/>
              <a:t>and</a:t>
            </a:r>
            <a:r>
              <a:rPr lang="nl-NL" sz="2600" dirty="0"/>
              <a:t> </a:t>
            </a:r>
            <a:r>
              <a:rPr lang="nl-NL" sz="2600" dirty="0" err="1"/>
              <a:t>DIU’s</a:t>
            </a:r>
            <a:endParaRPr lang="nl-NL" sz="2600" b="0" dirty="0">
              <a:effectLst/>
            </a:endParaRPr>
          </a:p>
          <a:p>
            <a:pPr marL="0" indent="0">
              <a:buNone/>
            </a:pPr>
            <a:r>
              <a:rPr lang="nl-NL" sz="2600" b="0" dirty="0">
                <a:solidFill>
                  <a:srgbClr val="6796E6"/>
                </a:solidFill>
                <a:effectLst/>
              </a:rPr>
              <a:t>- </a:t>
            </a:r>
            <a:r>
              <a:rPr lang="nl-NL" sz="2600" b="0" dirty="0" err="1">
                <a:effectLst/>
              </a:rPr>
              <a:t>Recap</a:t>
            </a:r>
            <a:r>
              <a:rPr lang="nl-NL" sz="2600" b="0" dirty="0">
                <a:effectLst/>
              </a:rPr>
              <a:t> training</a:t>
            </a:r>
            <a:endParaRPr lang="nl-NL" sz="2600" b="0" dirty="0">
              <a:solidFill>
                <a:srgbClr val="D4D4D4"/>
              </a:solidFill>
              <a:effectLst/>
            </a:endParaRPr>
          </a:p>
          <a:p>
            <a:pPr marL="0" indent="0">
              <a:buNone/>
            </a:pPr>
            <a:r>
              <a:rPr lang="nl-NL" sz="2600" b="0" dirty="0">
                <a:solidFill>
                  <a:srgbClr val="6796E6"/>
                </a:solidFill>
                <a:effectLst/>
              </a:rPr>
              <a:t>- </a:t>
            </a:r>
            <a:r>
              <a:rPr lang="nl-NL" sz="2600" b="0" dirty="0">
                <a:effectLst/>
              </a:rPr>
              <a:t>Afsluiting</a:t>
            </a:r>
          </a:p>
          <a:p>
            <a:endParaRPr lang="nl-NL" sz="2600" dirty="0"/>
          </a:p>
        </p:txBody>
      </p:sp>
    </p:spTree>
    <p:extLst>
      <p:ext uri="{BB962C8B-B14F-4D97-AF65-F5344CB8AC3E}">
        <p14:creationId xmlns:p14="http://schemas.microsoft.com/office/powerpoint/2010/main" val="1877046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Automatisch.</a:t>
            </a:r>
          </a:p>
          <a:p>
            <a:pPr marL="0" indent="0">
              <a:buNone/>
            </a:pPr>
            <a:r>
              <a:rPr lang="nl-NL" b="0" dirty="0">
                <a:solidFill>
                  <a:srgbClr val="6796E6"/>
                </a:solidFill>
                <a:effectLst/>
              </a:rPr>
              <a:t>-</a:t>
            </a:r>
            <a:r>
              <a:rPr lang="nl-NL" b="0" dirty="0">
                <a:solidFill>
                  <a:srgbClr val="D4D4D4"/>
                </a:solidFill>
                <a:effectLst/>
              </a:rPr>
              <a:t>   </a:t>
            </a:r>
            <a:r>
              <a:rPr lang="nl-NL" dirty="0"/>
              <a:t>Schedule, Tumbling window, Event, Custom.  </a:t>
            </a:r>
            <a:endParaRPr lang="nl-NL" b="0" dirty="0">
              <a:effectLst/>
            </a:endParaRPr>
          </a:p>
        </p:txBody>
      </p:sp>
    </p:spTree>
    <p:extLst>
      <p:ext uri="{BB962C8B-B14F-4D97-AF65-F5344CB8AC3E}">
        <p14:creationId xmlns:p14="http://schemas.microsoft.com/office/powerpoint/2010/main" val="510988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
        <p:nvSpPr>
          <p:cNvPr id="5" name="Rechthoek 4">
            <a:extLst>
              <a:ext uri="{FF2B5EF4-FFF2-40B4-BE49-F238E27FC236}">
                <a16:creationId xmlns:a16="http://schemas.microsoft.com/office/drawing/2014/main" id="{299C90FC-24E4-F0A5-D755-1F02D63FAEA3}"/>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Lab5</a:t>
            </a:r>
          </a:p>
        </p:txBody>
      </p:sp>
    </p:spTree>
    <p:extLst>
      <p:ext uri="{BB962C8B-B14F-4D97-AF65-F5344CB8AC3E}">
        <p14:creationId xmlns:p14="http://schemas.microsoft.com/office/powerpoint/2010/main" val="419159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een activity.</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activities zijn er allemaal.</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activities gebruik je voor welk scenario.</a:t>
            </a:r>
          </a:p>
          <a:p>
            <a:pPr marL="0" indent="0">
              <a:buNone/>
            </a:pPr>
            <a:r>
              <a:rPr lang="nl-NL" b="0" dirty="0">
                <a:solidFill>
                  <a:srgbClr val="6796E6"/>
                </a:solidFill>
                <a:effectLst/>
              </a:rPr>
              <a:t>-</a:t>
            </a:r>
            <a:r>
              <a:rPr lang="nl-NL" b="0" dirty="0">
                <a:solidFill>
                  <a:srgbClr val="D4D4D4"/>
                </a:solidFill>
                <a:effectLst/>
              </a:rPr>
              <a:t>   </a:t>
            </a:r>
            <a:r>
              <a:rPr lang="nl-NL" b="0" dirty="0">
                <a:effectLst/>
              </a:rPr>
              <a:t>Hoe kan je activities samen laten werken.</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best practises zijn er allemaal.</a:t>
            </a:r>
          </a:p>
          <a:p>
            <a:pPr marL="0" indent="0">
              <a:buNone/>
            </a:pPr>
            <a:endParaRPr lang="nl-NL" b="0" dirty="0">
              <a:effectLst/>
            </a:endParaRP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336543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  </a:t>
            </a:r>
            <a:r>
              <a:rPr lang="nl-NL" b="0" dirty="0">
                <a:effectLst/>
              </a:rPr>
              <a:t>Dataverplaatsing, Datatransformatie of controles</a:t>
            </a:r>
            <a:r>
              <a:rPr lang="nl-NL" b="0" dirty="0">
                <a:solidFill>
                  <a:srgbClr val="6796E6"/>
                </a:solidFill>
                <a:effectLst/>
              </a:rPr>
              <a:t>   </a:t>
            </a:r>
          </a:p>
          <a:p>
            <a:pPr marL="0" indent="0">
              <a:buNone/>
            </a:pPr>
            <a:r>
              <a:rPr lang="nl-NL" b="0" dirty="0">
                <a:solidFill>
                  <a:srgbClr val="6796E6"/>
                </a:solidFill>
                <a:effectLst/>
              </a:rPr>
              <a:t>-  </a:t>
            </a:r>
            <a:r>
              <a:rPr lang="nl-NL" b="0" dirty="0">
                <a:effectLst/>
              </a:rPr>
              <a:t>Werkt met datasets.</a:t>
            </a:r>
          </a:p>
          <a:p>
            <a:pPr marL="0" indent="0">
              <a:buNone/>
            </a:pPr>
            <a:r>
              <a:rPr lang="nl-NL" b="0" dirty="0">
                <a:solidFill>
                  <a:srgbClr val="6796E6"/>
                </a:solidFill>
                <a:effectLst/>
              </a:rPr>
              <a:t>-  </a:t>
            </a:r>
            <a:r>
              <a:rPr lang="nl-NL" b="0" dirty="0">
                <a:effectLst/>
              </a:rPr>
              <a:t>Meer veel verschillende soorten.</a:t>
            </a:r>
            <a:endParaRPr lang="nl-NL" dirty="0">
              <a:effectLst/>
            </a:endParaRP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1326358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Afbeelding 2">
            <a:extLst>
              <a:ext uri="{FF2B5EF4-FFF2-40B4-BE49-F238E27FC236}">
                <a16:creationId xmlns:a16="http://schemas.microsoft.com/office/drawing/2014/main" id="{EB5D5304-EC74-0D74-A11E-CB3E7D9E64FB}"/>
              </a:ext>
            </a:extLst>
          </p:cNvPr>
          <p:cNvPicPr>
            <a:picLocks noChangeAspect="1"/>
          </p:cNvPicPr>
          <p:nvPr/>
        </p:nvPicPr>
        <p:blipFill>
          <a:blip r:embed="rId5"/>
          <a:stretch>
            <a:fillRect/>
          </a:stretch>
        </p:blipFill>
        <p:spPr>
          <a:xfrm>
            <a:off x="1766410" y="2893190"/>
            <a:ext cx="8659179" cy="1071620"/>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CEB03919-65E3-BCFA-C455-2BC0FE833D7D}"/>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Lab6</a:t>
            </a:r>
          </a:p>
        </p:txBody>
      </p:sp>
    </p:spTree>
    <p:extLst>
      <p:ext uri="{BB962C8B-B14F-4D97-AF65-F5344CB8AC3E}">
        <p14:creationId xmlns:p14="http://schemas.microsoft.com/office/powerpoint/2010/main" val="95708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Welke versnellende stappen kan ik maken in de ADF.</a:t>
            </a:r>
          </a:p>
          <a:p>
            <a:pPr marL="0" indent="0">
              <a:buNone/>
            </a:pPr>
            <a:r>
              <a:rPr lang="nl-NL" b="0" dirty="0">
                <a:solidFill>
                  <a:srgbClr val="6796E6"/>
                </a:solidFill>
                <a:effectLst/>
              </a:rPr>
              <a:t>-</a:t>
            </a:r>
            <a:r>
              <a:rPr lang="nl-NL" b="0" dirty="0">
                <a:solidFill>
                  <a:srgbClr val="D4D4D4"/>
                </a:solidFill>
                <a:effectLst/>
              </a:rPr>
              <a:t>   </a:t>
            </a:r>
            <a:r>
              <a:rPr lang="nl-NL" b="0" dirty="0">
                <a:effectLst/>
              </a:rPr>
              <a:t>Wat is Batching.</a:t>
            </a:r>
          </a:p>
          <a:p>
            <a:pPr marL="0" indent="0">
              <a:buNone/>
            </a:pPr>
            <a:r>
              <a:rPr lang="nl-NL" b="0" dirty="0">
                <a:solidFill>
                  <a:srgbClr val="6796E6"/>
                </a:solidFill>
                <a:effectLst/>
              </a:rPr>
              <a:t>-</a:t>
            </a:r>
            <a:r>
              <a:rPr lang="nl-NL" b="0" dirty="0">
                <a:solidFill>
                  <a:srgbClr val="D4D4D4"/>
                </a:solidFill>
                <a:effectLst/>
              </a:rPr>
              <a:t>   </a:t>
            </a:r>
            <a:r>
              <a:rPr lang="nl-NL" b="0" dirty="0">
                <a:effectLst/>
              </a:rPr>
              <a:t>Wat is een DIU.</a:t>
            </a:r>
          </a:p>
          <a:p>
            <a:pPr marL="0" indent="0">
              <a:buNone/>
            </a:pPr>
            <a:endParaRPr lang="nl-NL" b="0" dirty="0">
              <a:effectLst/>
            </a:endParaRP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3415029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 </a:t>
            </a:r>
            <a:r>
              <a:rPr lang="nl-NL" b="0" dirty="0">
                <a:effectLst/>
              </a:rPr>
              <a:t>Write batch size.</a:t>
            </a:r>
          </a:p>
          <a:p>
            <a:pPr marL="0" indent="0">
              <a:buNone/>
            </a:pPr>
            <a:r>
              <a:rPr lang="nl-NL" b="0" dirty="0">
                <a:solidFill>
                  <a:srgbClr val="6796E6"/>
                </a:solidFill>
                <a:effectLst/>
              </a:rPr>
              <a:t>- </a:t>
            </a:r>
            <a:r>
              <a:rPr lang="nl-NL" b="0" dirty="0">
                <a:effectLst/>
              </a:rPr>
              <a:t>Data Integration units.</a:t>
            </a:r>
          </a:p>
          <a:p>
            <a:pPr marL="0" indent="0">
              <a:buNone/>
            </a:pPr>
            <a:endParaRPr lang="nl-NL" dirty="0">
              <a:effectLst/>
            </a:endParaRP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1296088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hthoek 1">
            <a:extLst>
              <a:ext uri="{FF2B5EF4-FFF2-40B4-BE49-F238E27FC236}">
                <a16:creationId xmlns:a16="http://schemas.microsoft.com/office/drawing/2014/main" id="{F15B1B72-0095-F401-6DD4-33E2BC3F1F09}"/>
              </a:ext>
            </a:extLst>
          </p:cNvPr>
          <p:cNvSpPr/>
          <p:nvPr/>
        </p:nvSpPr>
        <p:spPr>
          <a:xfrm>
            <a:off x="0" y="6019335"/>
            <a:ext cx="1523174"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Lab7</a:t>
            </a:r>
          </a:p>
        </p:txBody>
      </p:sp>
    </p:spTree>
    <p:extLst>
      <p:ext uri="{BB962C8B-B14F-4D97-AF65-F5344CB8AC3E}">
        <p14:creationId xmlns:p14="http://schemas.microsoft.com/office/powerpoint/2010/main" val="2271812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GIT.</a:t>
            </a:r>
          </a:p>
          <a:p>
            <a:pPr marL="0" indent="0">
              <a:buNone/>
            </a:pPr>
            <a:r>
              <a:rPr lang="nl-NL" b="0" dirty="0">
                <a:solidFill>
                  <a:srgbClr val="6796E6"/>
                </a:solidFill>
                <a:effectLst/>
              </a:rPr>
              <a:t>-</a:t>
            </a:r>
            <a:r>
              <a:rPr lang="nl-NL" b="0" dirty="0">
                <a:solidFill>
                  <a:srgbClr val="D4D4D4"/>
                </a:solidFill>
                <a:effectLst/>
              </a:rPr>
              <a:t>   </a:t>
            </a:r>
            <a:r>
              <a:rPr lang="nl-NL" b="0" dirty="0">
                <a:effectLst/>
              </a:rPr>
              <a:t>Hoe verhoud GIT zich ten opzichten van TFS.</a:t>
            </a:r>
          </a:p>
          <a:p>
            <a:pPr marL="0" indent="0">
              <a:buNone/>
            </a:pPr>
            <a:r>
              <a:rPr lang="nl-NL" b="0" dirty="0">
                <a:solidFill>
                  <a:srgbClr val="6796E6"/>
                </a:solidFill>
                <a:effectLst/>
              </a:rPr>
              <a:t>-</a:t>
            </a:r>
            <a:r>
              <a:rPr lang="nl-NL" b="0" dirty="0">
                <a:solidFill>
                  <a:srgbClr val="D4D4D4"/>
                </a:solidFill>
                <a:effectLst/>
              </a:rPr>
              <a:t>   </a:t>
            </a:r>
            <a:r>
              <a:rPr lang="nl-NL" b="0" dirty="0">
                <a:effectLst/>
              </a:rPr>
              <a:t>Hoe pas je GIT toe in ADF. (DEMO)</a:t>
            </a: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394173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deze training?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p>
          <a:p>
            <a:pPr marL="0" indent="0">
              <a:buNone/>
            </a:pPr>
            <a:r>
              <a:rPr lang="nl-NL" b="1" dirty="0"/>
              <a:t>Na de training heeft de deelnemer inzicht in:</a:t>
            </a:r>
          </a:p>
          <a:p>
            <a:pPr marL="0" indent="0">
              <a:buNone/>
            </a:pPr>
            <a:r>
              <a:rPr lang="nl-NL" b="0" dirty="0">
                <a:solidFill>
                  <a:srgbClr val="6796E6"/>
                </a:solidFill>
                <a:effectLst/>
              </a:rPr>
              <a:t>-</a:t>
            </a:r>
            <a:r>
              <a:rPr lang="nl-NL" b="0" dirty="0">
                <a:solidFill>
                  <a:srgbClr val="D4D4D4"/>
                </a:solidFill>
                <a:effectLst/>
              </a:rPr>
              <a:t> </a:t>
            </a:r>
            <a:r>
              <a:rPr lang="nl-NL" dirty="0"/>
              <a:t>Wat is data orchestratie.</a:t>
            </a:r>
          </a:p>
          <a:p>
            <a:pPr marL="0" indent="0">
              <a:buNone/>
            </a:pPr>
            <a:r>
              <a:rPr lang="nl-NL" b="0" dirty="0">
                <a:solidFill>
                  <a:srgbClr val="6796E6"/>
                </a:solidFill>
                <a:effectLst/>
              </a:rPr>
              <a:t>-</a:t>
            </a:r>
            <a:r>
              <a:rPr lang="nl-NL" b="0" dirty="0">
                <a:solidFill>
                  <a:srgbClr val="D4D4D4"/>
                </a:solidFill>
                <a:effectLst/>
              </a:rPr>
              <a:t> </a:t>
            </a:r>
            <a:r>
              <a:rPr lang="nl-NL" dirty="0"/>
              <a:t>Wat zijn </a:t>
            </a:r>
            <a:r>
              <a:rPr lang="nl-NL" dirty="0" err="1"/>
              <a:t>Azure</a:t>
            </a:r>
            <a:r>
              <a:rPr lang="nl-NL" dirty="0"/>
              <a:t> Data </a:t>
            </a:r>
            <a:r>
              <a:rPr lang="nl-NL" dirty="0" err="1"/>
              <a:t>Factory</a:t>
            </a:r>
            <a:r>
              <a:rPr lang="nl-NL" dirty="0"/>
              <a:t> Pipelines en wat kan ik ermee.</a:t>
            </a:r>
          </a:p>
          <a:p>
            <a:pPr marL="0" indent="0">
              <a:buNone/>
            </a:pPr>
            <a:r>
              <a:rPr lang="nl-NL" b="0" dirty="0">
                <a:solidFill>
                  <a:srgbClr val="6796E6"/>
                </a:solidFill>
                <a:effectLst/>
              </a:rPr>
              <a:t>-</a:t>
            </a:r>
            <a:r>
              <a:rPr lang="nl-NL" b="0" dirty="0">
                <a:solidFill>
                  <a:srgbClr val="D4D4D4"/>
                </a:solidFill>
                <a:effectLst/>
              </a:rPr>
              <a:t> </a:t>
            </a:r>
            <a:r>
              <a:rPr lang="nl-NL" dirty="0"/>
              <a:t>Uit welke basis onderdelen bestaat de ADF Pipelines.</a:t>
            </a:r>
          </a:p>
          <a:p>
            <a:pPr marL="0" indent="0">
              <a:buNone/>
            </a:pPr>
            <a:r>
              <a:rPr lang="nl-NL" b="0" dirty="0">
                <a:solidFill>
                  <a:srgbClr val="6796E6"/>
                </a:solidFill>
                <a:effectLst/>
              </a:rPr>
              <a:t>-</a:t>
            </a:r>
            <a:r>
              <a:rPr lang="nl-NL" b="0" dirty="0">
                <a:solidFill>
                  <a:srgbClr val="D4D4D4"/>
                </a:solidFill>
                <a:effectLst/>
              </a:rPr>
              <a:t> </a:t>
            </a:r>
            <a:r>
              <a:rPr lang="nl-NL" b="0" dirty="0">
                <a:effectLst/>
              </a:rPr>
              <a:t>Hoe maak je een basis pipeline.</a:t>
            </a:r>
          </a:p>
          <a:p>
            <a:pPr marL="0" indent="0">
              <a:buNone/>
            </a:pPr>
            <a:r>
              <a:rPr lang="nl-NL" sz="2400" b="0" dirty="0">
                <a:solidFill>
                  <a:srgbClr val="6796E6"/>
                </a:solidFill>
                <a:effectLst/>
              </a:rPr>
              <a:t>-</a:t>
            </a:r>
            <a:r>
              <a:rPr lang="nl-NL" sz="2400" b="0" dirty="0">
                <a:solidFill>
                  <a:srgbClr val="D4D4D4"/>
                </a:solidFill>
                <a:effectLst/>
              </a:rPr>
              <a:t> </a:t>
            </a:r>
            <a:r>
              <a:rPr lang="nl-NL" sz="2700" dirty="0"/>
              <a:t>Hoe je dynamische content toepast binnen de ADF.</a:t>
            </a:r>
            <a:endParaRPr lang="nl-NL" b="0" dirty="0">
              <a:effectLst/>
            </a:endParaRPr>
          </a:p>
          <a:p>
            <a:endParaRPr lang="nl-NL" dirty="0"/>
          </a:p>
          <a:p>
            <a:pPr marL="0" indent="0">
              <a:buNone/>
            </a:pPr>
            <a:r>
              <a:rPr lang="nl-NL" b="1" dirty="0">
                <a:effectLst/>
              </a:rPr>
              <a:t>Na de training kan de deelnemer:</a:t>
            </a:r>
          </a:p>
          <a:p>
            <a:pPr marL="0" indent="0">
              <a:buNone/>
            </a:pPr>
            <a:r>
              <a:rPr lang="nl-NL" b="0" dirty="0">
                <a:solidFill>
                  <a:srgbClr val="6796E6"/>
                </a:solidFill>
                <a:effectLst/>
              </a:rPr>
              <a:t>-</a:t>
            </a:r>
            <a:r>
              <a:rPr lang="nl-NL" b="0" dirty="0">
                <a:solidFill>
                  <a:srgbClr val="D4D4D4"/>
                </a:solidFill>
                <a:effectLst/>
              </a:rPr>
              <a:t> </a:t>
            </a:r>
            <a:r>
              <a:rPr lang="nl-NL" b="0" dirty="0">
                <a:effectLst/>
              </a:rPr>
              <a:t>Aangeven wat data orchestratie is.</a:t>
            </a:r>
          </a:p>
          <a:p>
            <a:pPr marL="0" indent="0">
              <a:buNone/>
            </a:pPr>
            <a:r>
              <a:rPr lang="nl-NL" b="0" dirty="0">
                <a:solidFill>
                  <a:srgbClr val="6796E6"/>
                </a:solidFill>
                <a:effectLst/>
              </a:rPr>
              <a:t>-</a:t>
            </a:r>
            <a:r>
              <a:rPr lang="nl-NL" b="0" dirty="0">
                <a:solidFill>
                  <a:srgbClr val="D4D4D4"/>
                </a:solidFill>
                <a:effectLst/>
              </a:rPr>
              <a:t> </a:t>
            </a:r>
            <a:r>
              <a:rPr lang="nl-NL" b="0" dirty="0">
                <a:effectLst/>
              </a:rPr>
              <a:t>Uitleggen wat de </a:t>
            </a:r>
            <a:r>
              <a:rPr lang="nl-NL" dirty="0" err="1"/>
              <a:t>Azure</a:t>
            </a:r>
            <a:r>
              <a:rPr lang="nl-NL" dirty="0"/>
              <a:t> Data </a:t>
            </a:r>
            <a:r>
              <a:rPr lang="nl-NL" dirty="0" err="1"/>
              <a:t>Factory</a:t>
            </a:r>
            <a:r>
              <a:rPr lang="nl-NL" dirty="0"/>
              <a:t> Pipelines zijn </a:t>
            </a:r>
            <a:r>
              <a:rPr lang="nl-NL" b="0" dirty="0">
                <a:effectLst/>
              </a:rPr>
              <a:t>en waarvoor je het inzet.</a:t>
            </a:r>
          </a:p>
          <a:p>
            <a:pPr marL="0" indent="0">
              <a:buNone/>
            </a:pPr>
            <a:r>
              <a:rPr lang="nl-NL" b="0" dirty="0">
                <a:solidFill>
                  <a:srgbClr val="6796E6"/>
                </a:solidFill>
                <a:effectLst/>
              </a:rPr>
              <a:t>-</a:t>
            </a:r>
            <a:r>
              <a:rPr lang="nl-NL" b="0" dirty="0">
                <a:solidFill>
                  <a:srgbClr val="D4D4D4"/>
                </a:solidFill>
                <a:effectLst/>
              </a:rPr>
              <a:t> </a:t>
            </a:r>
            <a:r>
              <a:rPr lang="nl-NL" b="0" dirty="0">
                <a:effectLst/>
              </a:rPr>
              <a:t>Uitleggen wat de onderdelen zijn en hoe deze in verhouden staan.</a:t>
            </a:r>
          </a:p>
          <a:p>
            <a:pPr marL="0" indent="0">
              <a:buNone/>
            </a:pPr>
            <a:r>
              <a:rPr lang="nl-NL" b="0" dirty="0">
                <a:solidFill>
                  <a:srgbClr val="6796E6"/>
                </a:solidFill>
                <a:effectLst/>
              </a:rPr>
              <a:t>-</a:t>
            </a:r>
            <a:r>
              <a:rPr lang="nl-NL" b="0" dirty="0">
                <a:solidFill>
                  <a:srgbClr val="D4D4D4"/>
                </a:solidFill>
                <a:effectLst/>
              </a:rPr>
              <a:t> </a:t>
            </a:r>
            <a:r>
              <a:rPr lang="nl-NL" b="0" dirty="0">
                <a:effectLst/>
              </a:rPr>
              <a:t>Een eigen pipeline maken voor data verplaatsing.</a:t>
            </a:r>
          </a:p>
          <a:p>
            <a:pPr marL="0" indent="0">
              <a:buNone/>
            </a:pPr>
            <a:r>
              <a:rPr lang="nl-NL" b="0" dirty="0">
                <a:solidFill>
                  <a:srgbClr val="6796E6"/>
                </a:solidFill>
                <a:effectLst/>
              </a:rPr>
              <a:t>-</a:t>
            </a:r>
            <a:r>
              <a:rPr lang="nl-NL" b="0" dirty="0">
                <a:solidFill>
                  <a:srgbClr val="D4D4D4"/>
                </a:solidFill>
                <a:effectLst/>
              </a:rPr>
              <a:t> </a:t>
            </a:r>
            <a:r>
              <a:rPr lang="nl-NL" b="0" dirty="0">
                <a:effectLst/>
              </a:rPr>
              <a:t>Dynamische parameters toepassen.</a:t>
            </a:r>
            <a:endParaRPr lang="nl-NL" dirty="0"/>
          </a:p>
        </p:txBody>
      </p:sp>
    </p:spTree>
    <p:extLst>
      <p:ext uri="{BB962C8B-B14F-4D97-AF65-F5344CB8AC3E}">
        <p14:creationId xmlns:p14="http://schemas.microsoft.com/office/powerpoint/2010/main" val="3362218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 </a:t>
            </a:r>
            <a:r>
              <a:rPr lang="nl-NL" dirty="0">
                <a:effectLst/>
              </a:rPr>
              <a:t>Global Information Tracker (GIT).</a:t>
            </a:r>
          </a:p>
          <a:p>
            <a:pPr marL="0" indent="0">
              <a:buNone/>
            </a:pPr>
            <a:r>
              <a:rPr lang="nl-NL" b="0" dirty="0">
                <a:solidFill>
                  <a:srgbClr val="6796E6"/>
                </a:solidFill>
                <a:effectLst/>
              </a:rPr>
              <a:t>- </a:t>
            </a:r>
            <a:r>
              <a:rPr lang="nl-NL" b="0" dirty="0">
                <a:effectLst/>
              </a:rPr>
              <a:t>Versiebeheer 2.0.</a:t>
            </a:r>
          </a:p>
          <a:p>
            <a:pPr marL="0" indent="0">
              <a:buNone/>
            </a:pPr>
            <a:r>
              <a:rPr lang="nl-NL" b="0" dirty="0">
                <a:solidFill>
                  <a:srgbClr val="6796E6"/>
                </a:solidFill>
                <a:effectLst/>
              </a:rPr>
              <a:t>- </a:t>
            </a:r>
            <a:r>
              <a:rPr lang="nl-NL" dirty="0"/>
              <a:t>Gedistribueerd.</a:t>
            </a:r>
          </a:p>
          <a:p>
            <a:pPr marL="0" indent="0">
              <a:buNone/>
            </a:pPr>
            <a:endParaRPr lang="nl-NL" b="0" dirty="0">
              <a:solidFill>
                <a:srgbClr val="D4D4D4"/>
              </a:solidFill>
              <a:effectLst/>
            </a:endParaRPr>
          </a:p>
          <a:p>
            <a:pPr marL="0" indent="0">
              <a:buNone/>
            </a:pPr>
            <a:endParaRPr lang="nl-NL" b="0" dirty="0">
              <a:effectLst/>
            </a:endParaRPr>
          </a:p>
        </p:txBody>
      </p:sp>
    </p:spTree>
    <p:extLst>
      <p:ext uri="{BB962C8B-B14F-4D97-AF65-F5344CB8AC3E}">
        <p14:creationId xmlns:p14="http://schemas.microsoft.com/office/powerpoint/2010/main" val="59472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is DevOps.</a:t>
            </a:r>
          </a:p>
          <a:p>
            <a:pPr marL="0" indent="0">
              <a:buNone/>
            </a:pPr>
            <a:r>
              <a:rPr lang="nl-NL" b="0" dirty="0">
                <a:solidFill>
                  <a:srgbClr val="6796E6"/>
                </a:solidFill>
                <a:effectLst/>
              </a:rPr>
              <a:t>-</a:t>
            </a:r>
            <a:r>
              <a:rPr lang="nl-NL" b="0" dirty="0">
                <a:solidFill>
                  <a:srgbClr val="D4D4D4"/>
                </a:solidFill>
                <a:effectLst/>
              </a:rPr>
              <a:t>   </a:t>
            </a:r>
            <a:r>
              <a:rPr lang="nl-NL" b="0" dirty="0">
                <a:effectLst/>
              </a:rPr>
              <a:t>Wat is CI/CD.</a:t>
            </a:r>
          </a:p>
          <a:p>
            <a:pPr marL="0" indent="0">
              <a:buNone/>
            </a:pPr>
            <a:r>
              <a:rPr lang="nl-NL" b="0" dirty="0">
                <a:solidFill>
                  <a:srgbClr val="6796E6"/>
                </a:solidFill>
                <a:effectLst/>
              </a:rPr>
              <a:t>-</a:t>
            </a:r>
            <a:r>
              <a:rPr lang="nl-NL" b="0" dirty="0">
                <a:solidFill>
                  <a:srgbClr val="D4D4D4"/>
                </a:solidFill>
                <a:effectLst/>
              </a:rPr>
              <a:t>   </a:t>
            </a:r>
            <a:r>
              <a:rPr lang="nl-NL" b="0" dirty="0">
                <a:effectLst/>
              </a:rPr>
              <a:t>Hoe werkt ADF met CI/CD.</a:t>
            </a:r>
          </a:p>
          <a:p>
            <a:pPr marL="0" indent="0">
              <a:buNone/>
            </a:pPr>
            <a:endParaRPr lang="nl-NL" b="0" dirty="0">
              <a:effectLst/>
            </a:endParaRPr>
          </a:p>
        </p:txBody>
      </p:sp>
    </p:spTree>
    <p:extLst>
      <p:ext uri="{BB962C8B-B14F-4D97-AF65-F5344CB8AC3E}">
        <p14:creationId xmlns:p14="http://schemas.microsoft.com/office/powerpoint/2010/main" val="2800137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 </a:t>
            </a:r>
            <a:r>
              <a:rPr lang="nl-NL" b="0" dirty="0">
                <a:effectLst/>
              </a:rPr>
              <a:t>Dev: Development, Ops: Operations.</a:t>
            </a:r>
          </a:p>
          <a:p>
            <a:pPr marL="0" indent="0">
              <a:buNone/>
            </a:pPr>
            <a:r>
              <a:rPr lang="nl-NL" b="0" dirty="0">
                <a:solidFill>
                  <a:srgbClr val="6796E6"/>
                </a:solidFill>
                <a:effectLst/>
              </a:rPr>
              <a:t>- </a:t>
            </a:r>
            <a:r>
              <a:rPr lang="nl-NL" b="0" dirty="0">
                <a:effectLst/>
              </a:rPr>
              <a:t>Ontwikkelen.</a:t>
            </a:r>
          </a:p>
          <a:p>
            <a:pPr marL="0" indent="0">
              <a:buNone/>
            </a:pPr>
            <a:r>
              <a:rPr lang="nl-NL" b="0" dirty="0">
                <a:solidFill>
                  <a:srgbClr val="6796E6"/>
                </a:solidFill>
                <a:effectLst/>
              </a:rPr>
              <a:t>- </a:t>
            </a:r>
            <a:r>
              <a:rPr lang="nl-NL" dirty="0"/>
              <a:t>Beheren en monitoren.</a:t>
            </a:r>
            <a:endParaRPr lang="nl-NL" b="0" dirty="0">
              <a:effectLst/>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rPr>
              <a:t>- </a:t>
            </a:r>
            <a:r>
              <a:rPr lang="nl-NL" b="0" dirty="0">
                <a:effectLst/>
              </a:rPr>
              <a:t>Continues Integration, Continues Deployment.</a:t>
            </a:r>
          </a:p>
          <a:p>
            <a:pPr marL="0" indent="0">
              <a:buNone/>
            </a:pPr>
            <a:r>
              <a:rPr lang="nl-NL" b="0" dirty="0">
                <a:solidFill>
                  <a:srgbClr val="6796E6"/>
                </a:solidFill>
                <a:effectLst/>
              </a:rPr>
              <a:t>- </a:t>
            </a:r>
            <a:r>
              <a:rPr lang="nl-NL" b="0" dirty="0">
                <a:effectLst/>
              </a:rPr>
              <a:t>Automatisch uitrollen.</a:t>
            </a:r>
          </a:p>
          <a:p>
            <a:pPr marL="0" indent="0">
              <a:buNone/>
            </a:pPr>
            <a:r>
              <a:rPr lang="nl-NL" b="0" dirty="0">
                <a:solidFill>
                  <a:srgbClr val="6796E6"/>
                </a:solidFill>
                <a:effectLst/>
              </a:rPr>
              <a:t>- </a:t>
            </a:r>
            <a:r>
              <a:rPr lang="nl-NL" b="0" dirty="0">
                <a:effectLst/>
              </a:rPr>
              <a:t>Werkt samen met GIT.</a:t>
            </a:r>
            <a:endParaRPr lang="nl-NL" b="0" dirty="0">
              <a:solidFill>
                <a:srgbClr val="D4D4D4"/>
              </a:solidFill>
              <a:effectLst/>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sz="2400" b="1" dirty="0">
                <a:effectLst/>
              </a:rPr>
              <a:t>Na de training kan de deelnemer:</a:t>
            </a:r>
          </a:p>
          <a:p>
            <a:pPr marL="0" indent="0">
              <a:buNone/>
            </a:pPr>
            <a:r>
              <a:rPr lang="nl-NL" sz="2400" b="0" dirty="0">
                <a:solidFill>
                  <a:srgbClr val="6796E6"/>
                </a:solidFill>
                <a:effectLst/>
              </a:rPr>
              <a:t>-</a:t>
            </a:r>
            <a:r>
              <a:rPr lang="nl-NL" sz="2400" b="0" dirty="0">
                <a:solidFill>
                  <a:srgbClr val="D4D4D4"/>
                </a:solidFill>
                <a:effectLst/>
              </a:rPr>
              <a:t> </a:t>
            </a:r>
            <a:r>
              <a:rPr lang="nl-NL" sz="2400" b="0" dirty="0">
                <a:effectLst/>
              </a:rPr>
              <a:t>Aangeven wat data </a:t>
            </a:r>
            <a:r>
              <a:rPr lang="nl-NL" sz="2400" b="0" dirty="0" err="1">
                <a:effectLst/>
              </a:rPr>
              <a:t>orchestratie</a:t>
            </a:r>
            <a:r>
              <a:rPr lang="nl-NL" sz="2400" b="0" dirty="0">
                <a:effectLst/>
              </a:rPr>
              <a:t> is.</a:t>
            </a:r>
          </a:p>
          <a:p>
            <a:pPr marL="0" indent="0">
              <a:buNone/>
            </a:pPr>
            <a:r>
              <a:rPr lang="nl-NL" sz="2400" b="0" dirty="0">
                <a:solidFill>
                  <a:srgbClr val="6796E6"/>
                </a:solidFill>
                <a:effectLst/>
              </a:rPr>
              <a:t>-</a:t>
            </a:r>
            <a:r>
              <a:rPr lang="nl-NL" sz="2400" b="0" dirty="0">
                <a:solidFill>
                  <a:srgbClr val="D4D4D4"/>
                </a:solidFill>
                <a:effectLst/>
              </a:rPr>
              <a:t> </a:t>
            </a:r>
            <a:r>
              <a:rPr lang="nl-NL" sz="2400" b="0" dirty="0">
                <a:effectLst/>
              </a:rPr>
              <a:t>Uitleggen wat de </a:t>
            </a:r>
            <a:r>
              <a:rPr lang="nl-NL" sz="2400" dirty="0" err="1"/>
              <a:t>Azure</a:t>
            </a:r>
            <a:r>
              <a:rPr lang="nl-NL" sz="2400" dirty="0"/>
              <a:t> Data </a:t>
            </a:r>
            <a:r>
              <a:rPr lang="nl-NL" sz="2400" dirty="0" err="1"/>
              <a:t>Factory</a:t>
            </a:r>
            <a:r>
              <a:rPr lang="nl-NL" sz="2400" dirty="0"/>
              <a:t> Pipelines zijn </a:t>
            </a:r>
            <a:r>
              <a:rPr lang="nl-NL" sz="2400" b="0" dirty="0">
                <a:effectLst/>
              </a:rPr>
              <a:t>en waarvoor je het inzet.</a:t>
            </a:r>
          </a:p>
          <a:p>
            <a:pPr marL="0" indent="0">
              <a:buNone/>
            </a:pPr>
            <a:r>
              <a:rPr lang="nl-NL" sz="2400" b="0" dirty="0">
                <a:solidFill>
                  <a:srgbClr val="6796E6"/>
                </a:solidFill>
                <a:effectLst/>
              </a:rPr>
              <a:t>-</a:t>
            </a:r>
            <a:r>
              <a:rPr lang="nl-NL" sz="2400" b="0" dirty="0">
                <a:solidFill>
                  <a:srgbClr val="D4D4D4"/>
                </a:solidFill>
                <a:effectLst/>
              </a:rPr>
              <a:t> </a:t>
            </a:r>
            <a:r>
              <a:rPr lang="nl-NL" sz="2400" b="0" dirty="0">
                <a:effectLst/>
              </a:rPr>
              <a:t>Uitleggen wat de onderdelen zijn en hoe deze in verhouden staan.</a:t>
            </a:r>
          </a:p>
          <a:p>
            <a:pPr>
              <a:buFontTx/>
              <a:buChar char="-"/>
            </a:pPr>
            <a:r>
              <a:rPr lang="nl-NL" sz="2400" b="0" dirty="0">
                <a:effectLst/>
              </a:rPr>
              <a:t>Een eigen pipeline maken voor data verplaatsing.</a:t>
            </a:r>
          </a:p>
          <a:p>
            <a:pPr>
              <a:buFontTx/>
              <a:buChar char="-"/>
            </a:pPr>
            <a:r>
              <a:rPr lang="nl-NL" sz="2400" b="0" dirty="0">
                <a:effectLst/>
              </a:rPr>
              <a:t>Dynamische parameters toepassen.</a:t>
            </a:r>
            <a:endParaRPr lang="nl-NL" sz="3600" dirty="0"/>
          </a:p>
        </p:txBody>
      </p:sp>
    </p:spTree>
    <p:extLst>
      <p:ext uri="{BB962C8B-B14F-4D97-AF65-F5344CB8AC3E}">
        <p14:creationId xmlns:p14="http://schemas.microsoft.com/office/powerpoint/2010/main" val="909635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p>
          <a:p>
            <a:pPr marL="0" indent="0">
              <a:buNone/>
            </a:pPr>
            <a:r>
              <a:rPr lang="nl-NL" b="0" dirty="0">
                <a:solidFill>
                  <a:srgbClr val="6796E6"/>
                </a:solidFill>
                <a:effectLst/>
              </a:rPr>
              <a:t>- </a:t>
            </a:r>
            <a:r>
              <a:rPr lang="nl-NL" b="0" dirty="0">
                <a:effectLst/>
              </a:rPr>
              <a:t>Naam</a:t>
            </a:r>
          </a:p>
          <a:p>
            <a:pPr marL="0" indent="0">
              <a:buNone/>
            </a:pPr>
            <a:r>
              <a:rPr lang="nl-NL" b="0" dirty="0">
                <a:solidFill>
                  <a:srgbClr val="6796E6"/>
                </a:solidFill>
                <a:effectLst/>
              </a:rPr>
              <a:t>-</a:t>
            </a:r>
            <a:r>
              <a:rPr lang="nl-NL" b="0" dirty="0">
                <a:effectLst/>
              </a:rPr>
              <a:t> Wat is je functie en/of achtergrond?</a:t>
            </a:r>
            <a:endParaRPr lang="nl-NL" dirty="0">
              <a:solidFill>
                <a:srgbClr val="D4D4D4"/>
              </a:solidFill>
            </a:endParaRPr>
          </a:p>
          <a:p>
            <a:pPr marL="0" indent="0">
              <a:buNone/>
            </a:pPr>
            <a:r>
              <a:rPr lang="nl-NL" b="0" dirty="0">
                <a:solidFill>
                  <a:srgbClr val="6796E6"/>
                </a:solidFill>
                <a:effectLst/>
              </a:rPr>
              <a:t>-</a:t>
            </a:r>
            <a:r>
              <a:rPr lang="nl-NL" b="0" dirty="0">
                <a:solidFill>
                  <a:srgbClr val="D4D4D4"/>
                </a:solidFill>
                <a:effectLst/>
              </a:rPr>
              <a:t> </a:t>
            </a:r>
            <a:r>
              <a:rPr lang="nl-NL" b="0" dirty="0">
                <a:effectLst/>
              </a:rPr>
              <a:t>Wat wil je in deze training leren?</a:t>
            </a:r>
            <a:endParaRPr lang="nl-NL" dirty="0">
              <a:solidFill>
                <a:srgbClr val="D4D4D4"/>
              </a:solidFill>
            </a:endParaRPr>
          </a:p>
          <a:p>
            <a:pPr marL="0" indent="0">
              <a:buNone/>
            </a:pPr>
            <a:r>
              <a:rPr lang="nl-NL" b="0" dirty="0">
                <a:solidFill>
                  <a:srgbClr val="6796E6"/>
                </a:solidFill>
                <a:effectLst/>
              </a:rPr>
              <a:t>-</a:t>
            </a:r>
            <a:r>
              <a:rPr lang="nl-NL" b="0" dirty="0">
                <a:solidFill>
                  <a:srgbClr val="D4D4D4"/>
                </a:solidFill>
                <a:effectLst/>
              </a:rPr>
              <a:t> </a:t>
            </a:r>
            <a:r>
              <a:rPr lang="nl-NL" b="0" dirty="0">
                <a:effectLst/>
              </a:rPr>
              <a:t>Wat weet je al van </a:t>
            </a:r>
            <a:r>
              <a:rPr lang="nl-NL" b="0" dirty="0" err="1">
                <a:effectLst/>
              </a:rPr>
              <a:t>Azure</a:t>
            </a:r>
            <a:r>
              <a:rPr lang="nl-NL" b="0" dirty="0">
                <a:effectLst/>
              </a:rPr>
              <a:t> Data </a:t>
            </a:r>
            <a:r>
              <a:rPr lang="nl-NL" b="0" dirty="0" err="1">
                <a:effectLst/>
              </a:rPr>
              <a:t>Factory</a:t>
            </a:r>
            <a:r>
              <a:rPr lang="nl-NL" b="0" dirty="0">
                <a:effectLst/>
              </a:rPr>
              <a:t>?</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Voorbereidingen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effectLst/>
              </a:rPr>
              <a:t>Voordat we beginnen met de inhoud treffen we een aantal voorbereidingen:</a:t>
            </a:r>
          </a:p>
          <a:p>
            <a:r>
              <a:rPr lang="nl-NL" dirty="0"/>
              <a:t>Trainingsmateriaal: </a:t>
            </a:r>
            <a:br>
              <a:rPr lang="nl-NL" dirty="0"/>
            </a:br>
            <a:r>
              <a:rPr lang="nl-NL" dirty="0"/>
              <a:t> 	</a:t>
            </a:r>
            <a:r>
              <a:rPr lang="nl-NL" sz="2000" u="sng" dirty="0">
                <a:solidFill>
                  <a:schemeClr val="accent1"/>
                </a:solidFill>
              </a:rPr>
              <a:t>https://github.com/jstofferswortellsmart/ADF-Training-light-202406/</a:t>
            </a:r>
          </a:p>
          <a:p>
            <a:r>
              <a:rPr lang="nl-NL" dirty="0"/>
              <a:t>Uitreiken </a:t>
            </a:r>
            <a:r>
              <a:rPr lang="nl-NL" dirty="0" err="1"/>
              <a:t>Azure</a:t>
            </a:r>
            <a:r>
              <a:rPr lang="nl-NL" dirty="0"/>
              <a:t> Portal </a:t>
            </a:r>
            <a:r>
              <a:rPr lang="nl-NL" dirty="0" err="1"/>
              <a:t>Credentials</a:t>
            </a:r>
            <a:endParaRPr lang="nl-NL" dirty="0"/>
          </a:p>
          <a:p>
            <a:r>
              <a:rPr lang="nl-NL" b="0" dirty="0">
                <a:effectLst/>
              </a:rPr>
              <a:t>Bron en Target databases prepareren. (Lab 0)</a:t>
            </a:r>
          </a:p>
          <a:p>
            <a:pPr marL="0" indent="0">
              <a:buNone/>
            </a:pPr>
            <a:endParaRPr lang="nl-NL" b="0" dirty="0">
              <a:solidFill>
                <a:srgbClr val="D4D4D4"/>
              </a:solidFill>
              <a:effectLst/>
            </a:endParaRPr>
          </a:p>
          <a:p>
            <a:pPr marL="0" indent="0">
              <a:buNone/>
            </a:pPr>
            <a:endParaRPr lang="nl-NL" b="0" dirty="0">
              <a:effectLst/>
            </a:endParaRPr>
          </a:p>
        </p:txBody>
      </p:sp>
      <p:sp>
        <p:nvSpPr>
          <p:cNvPr id="2" name="Rechthoek 1">
            <a:extLst>
              <a:ext uri="{FF2B5EF4-FFF2-40B4-BE49-F238E27FC236}">
                <a16:creationId xmlns:a16="http://schemas.microsoft.com/office/drawing/2014/main" id="{41050CB8-1A44-89FA-424B-EE60F22608CC}"/>
              </a:ext>
            </a:extLst>
          </p:cNvPr>
          <p:cNvSpPr/>
          <p:nvPr/>
        </p:nvSpPr>
        <p:spPr>
          <a:xfrm>
            <a:off x="0" y="6019335"/>
            <a:ext cx="8229600" cy="923330"/>
          </a:xfrm>
          <a:prstGeom prst="rect">
            <a:avLst/>
          </a:prstGeom>
          <a:noFill/>
        </p:spPr>
        <p:txBody>
          <a:bodyPr wrap="square" lIns="91440" tIns="45720" rIns="91440" bIns="45720">
            <a:spAutoFit/>
          </a:bodyPr>
          <a:lstStyle/>
          <a:p>
            <a:r>
              <a:rPr lang="nl-NL" sz="5400" b="0" cap="none" spc="0" dirty="0">
                <a:ln w="0"/>
                <a:solidFill>
                  <a:schemeClr val="accent1"/>
                </a:solidFill>
                <a:effectLst>
                  <a:outerShdw blurRad="38100" dist="25400" dir="5400000" algn="ctr" rotWithShape="0">
                    <a:srgbClr val="6E747A">
                      <a:alpha val="43000"/>
                    </a:srgbClr>
                  </a:outerShdw>
                </a:effectLst>
              </a:rPr>
              <a:t>Lab0 – Opdrachten 2 &amp; 3</a:t>
            </a:r>
          </a:p>
        </p:txBody>
      </p:sp>
    </p:spTree>
    <p:extLst>
      <p:ext uri="{BB962C8B-B14F-4D97-AF65-F5344CB8AC3E}">
        <p14:creationId xmlns:p14="http://schemas.microsoft.com/office/powerpoint/2010/main" val="379363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rPr>
              <a:t>-</a:t>
            </a:r>
            <a:r>
              <a:rPr lang="nl-NL" b="0" dirty="0">
                <a:solidFill>
                  <a:srgbClr val="D4D4D4"/>
                </a:solidFill>
                <a:effectLst/>
              </a:rPr>
              <a:t>   </a:t>
            </a:r>
            <a:r>
              <a:rPr lang="nl-NL" b="0" dirty="0">
                <a:effectLst/>
              </a:rPr>
              <a:t>Wat data orchestratie is.</a:t>
            </a:r>
          </a:p>
          <a:p>
            <a:pPr marL="0" indent="0">
              <a:buNone/>
            </a:pPr>
            <a:r>
              <a:rPr lang="nl-NL" b="0" dirty="0">
                <a:solidFill>
                  <a:srgbClr val="6796E6"/>
                </a:solidFill>
                <a:effectLst/>
              </a:rPr>
              <a:t>-</a:t>
            </a:r>
            <a:r>
              <a:rPr lang="nl-NL" b="0" dirty="0">
                <a:solidFill>
                  <a:srgbClr val="D4D4D4"/>
                </a:solidFill>
                <a:effectLst/>
              </a:rPr>
              <a:t>   </a:t>
            </a:r>
            <a:r>
              <a:rPr lang="nl-NL" b="0" dirty="0">
                <a:effectLst/>
              </a:rPr>
              <a:t>Waarvoor data orchestratie gebruikt wordt.</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onderdelen binnen data orchestratie bestaan.</a:t>
            </a:r>
          </a:p>
          <a:p>
            <a:pPr marL="0" indent="0">
              <a:buNone/>
            </a:pPr>
            <a:r>
              <a:rPr lang="nl-NL" b="0" dirty="0">
                <a:solidFill>
                  <a:srgbClr val="6796E6"/>
                </a:solidFill>
                <a:effectLst/>
              </a:rPr>
              <a:t>-</a:t>
            </a:r>
            <a:r>
              <a:rPr lang="nl-NL" b="0" dirty="0">
                <a:solidFill>
                  <a:srgbClr val="D4D4D4"/>
                </a:solidFill>
                <a:effectLst/>
              </a:rPr>
              <a:t>   </a:t>
            </a:r>
            <a:r>
              <a:rPr lang="nl-NL" b="0" dirty="0">
                <a:effectLst/>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rPr>
              <a:t>-</a:t>
            </a:r>
            <a:r>
              <a:rPr lang="nl-NL" dirty="0">
                <a:solidFill>
                  <a:srgbClr val="D4D4D4"/>
                </a:solidFill>
              </a:rPr>
              <a:t>   </a:t>
            </a:r>
            <a:r>
              <a:rPr lang="nl-NL" dirty="0"/>
              <a:t>Data processen automatiseren.</a:t>
            </a:r>
          </a:p>
          <a:p>
            <a:pPr marL="0" indent="0">
              <a:buNone/>
            </a:pPr>
            <a:r>
              <a:rPr lang="nl-NL" dirty="0">
                <a:solidFill>
                  <a:srgbClr val="6796E6"/>
                </a:solidFill>
              </a:rPr>
              <a:t>-   </a:t>
            </a:r>
            <a:r>
              <a:rPr lang="nl-NL" dirty="0"/>
              <a:t>Data-pipelines en workflows.</a:t>
            </a:r>
            <a:endParaRPr lang="nl-NL" dirty="0">
              <a:solidFill>
                <a:srgbClr val="D4D4D4"/>
              </a:solidFill>
            </a:endParaRPr>
          </a:p>
          <a:p>
            <a:pPr marL="0" indent="0">
              <a:buNone/>
            </a:pPr>
            <a:r>
              <a:rPr lang="nl-NL" dirty="0">
                <a:solidFill>
                  <a:srgbClr val="6796E6"/>
                </a:solidFill>
              </a:rPr>
              <a:t>-</a:t>
            </a:r>
            <a:r>
              <a:rPr lang="nl-NL" dirty="0">
                <a:solidFill>
                  <a:srgbClr val="D4D4D4"/>
                </a:solidFill>
              </a:rPr>
              <a:t>   </a:t>
            </a:r>
            <a:r>
              <a:rPr lang="nl-NL" dirty="0"/>
              <a:t>Datasilo’s doorbreken.</a:t>
            </a:r>
          </a:p>
        </p:txBody>
      </p:sp>
      <p:pic>
        <p:nvPicPr>
          <p:cNvPr id="2" name="Content Placeholder 2">
            <a:extLst>
              <a:ext uri="{FF2B5EF4-FFF2-40B4-BE49-F238E27FC236}">
                <a16:creationId xmlns:a16="http://schemas.microsoft.com/office/drawing/2014/main" id="{E04768D5-1072-E3AB-1A3F-6C4AD13BE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50436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emplate/>
  <TotalTime>944</TotalTime>
  <Words>6784</Words>
  <Application>Microsoft Office PowerPoint</Application>
  <PresentationFormat>Breedbeeld</PresentationFormat>
  <Paragraphs>573</Paragraphs>
  <Slides>46</Slides>
  <Notes>43</Notes>
  <HiddenSlides>6</HiddenSlides>
  <MMClips>0</MMClips>
  <ScaleCrop>false</ScaleCrop>
  <HeadingPairs>
    <vt:vector size="8" baseType="variant">
      <vt:variant>
        <vt:lpstr>Gebruikte lettertypen</vt:lpstr>
      </vt:variant>
      <vt:variant>
        <vt:i4>9</vt:i4>
      </vt:variant>
      <vt:variant>
        <vt:lpstr>Thema</vt:lpstr>
      </vt:variant>
      <vt:variant>
        <vt:i4>1</vt:i4>
      </vt:variant>
      <vt:variant>
        <vt:lpstr>Ingesloten OLE-bronprogramma's</vt:lpstr>
      </vt:variant>
      <vt:variant>
        <vt:i4>1</vt:i4>
      </vt:variant>
      <vt:variant>
        <vt:lpstr>Diatitels</vt:lpstr>
      </vt:variant>
      <vt:variant>
        <vt:i4>46</vt:i4>
      </vt:variant>
    </vt:vector>
  </HeadingPairs>
  <TitlesOfParts>
    <vt:vector size="57" baseType="lpstr">
      <vt:lpstr>acumin-pro</vt:lpstr>
      <vt:lpstr>Arial</vt:lpstr>
      <vt:lpstr>Arial</vt:lpstr>
      <vt:lpstr>Calibri</vt:lpstr>
      <vt:lpstr>Calibri Light</vt:lpstr>
      <vt:lpstr>Consolas</vt:lpstr>
      <vt:lpstr>Roboto</vt:lpstr>
      <vt:lpstr>Segoe UI</vt:lpstr>
      <vt:lpstr>Wingdings</vt:lpstr>
      <vt:lpstr>Office Theme</vt:lpstr>
      <vt:lpstr>Image</vt:lpstr>
      <vt:lpstr> Azure Data Factory  Fundamentals</vt:lpstr>
      <vt:lpstr>PowerPoint-presentatie</vt:lpstr>
      <vt:lpstr>De agenda Wat gaan we allemaal doen?</vt:lpstr>
      <vt:lpstr>De leerdoelen Wat kunnen we na deze training?</vt:lpstr>
      <vt:lpstr>Even voorstellen Wie, wat, waar, waarom?</vt:lpstr>
      <vt:lpstr>Voorbereidingen Wat weten we na de deze les?</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Welke databronnen kan het ontsluiten</vt:lpstr>
      <vt:lpstr>Azure Data Factory De componenten van de fabriek</vt:lpstr>
      <vt:lpstr>Azure Data Factory De componenten simpel uitgelegd</vt:lpstr>
      <vt:lpstr>Azure Data Factory Laat die fabriek eens zien!</vt:lpstr>
      <vt:lpstr>Integration runtime Wat weten we na de deze les?</vt:lpstr>
      <vt:lpstr>Integration runtime Bruggen slaan </vt:lpstr>
      <vt:lpstr>Integration runtime Laat die brug eens zien!</vt:lpstr>
      <vt:lpstr>Linked Services Wat weten we na de deze les?</vt:lpstr>
      <vt:lpstr>Linked Services Connectie, connectie, connectie</vt:lpstr>
      <vt:lpstr>Linked Services Laat die connectors maar zien!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Activities Wat weten we na de deze les?</vt:lpstr>
      <vt:lpstr>Activities Lekker actief!</vt:lpstr>
      <vt:lpstr>Activities Lekker actief!</vt:lpstr>
      <vt:lpstr>Activities Laat maar zien hoe actief je bent!</vt:lpstr>
      <vt:lpstr>Batches en DIUs Wat weten we na de deze les?</vt:lpstr>
      <vt:lpstr>Batches en DIUs Lekker samenvoegen en snel gaan</vt:lpstr>
      <vt:lpstr>Batches en DIUs Batchen maar!</vt:lpstr>
      <vt:lpstr>GIT Wat weten we na de deze les?</vt:lpstr>
      <vt:lpstr>GIT Versiebeheer 2.0</vt:lpstr>
      <vt:lpstr>GIT Sla dat maar op!</vt:lpstr>
      <vt:lpstr>DevOps Wat weten we na de deze les?</vt:lpstr>
      <vt:lpstr>DevOps Ontwikkelen en monitoren</vt:lpstr>
      <vt:lpstr>DevOps Maken en uitrollen</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Jeffrey Stoffers</cp:lastModifiedBy>
  <cp:revision>128</cp:revision>
  <dcterms:created xsi:type="dcterms:W3CDTF">2021-11-21T14:54:52Z</dcterms:created>
  <dcterms:modified xsi:type="dcterms:W3CDTF">2024-07-08T14:15:34Z</dcterms:modified>
</cp:coreProperties>
</file>