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2" r:id="rId5"/>
    <p:sldMasterId id="2147483677" r:id="rId6"/>
    <p:sldMasterId id="2147483676" r:id="rId7"/>
  </p:sldMasterIdLst>
  <p:sldIdLst>
    <p:sldId id="299" r:id="rId8"/>
    <p:sldId id="304" r:id="rId9"/>
    <p:sldId id="305" r:id="rId10"/>
    <p:sldId id="306" r:id="rId11"/>
    <p:sldId id="307" r:id="rId12"/>
    <p:sldId id="308" r:id="rId13"/>
    <p:sldId id="309" r:id="rId14"/>
    <p:sldId id="310" r:id="rId15"/>
    <p:sldId id="311" r:id="rId16"/>
    <p:sldId id="312" r:id="rId17"/>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0DB"/>
    <a:srgbClr val="292A37"/>
    <a:srgbClr val="14D7D5"/>
    <a:srgbClr val="FB2C35"/>
    <a:srgbClr val="333333"/>
    <a:srgbClr val="E95F15"/>
    <a:srgbClr val="C32451"/>
    <a:srgbClr val="F6CF18"/>
    <a:srgbClr val="34A3D7"/>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69"/>
    <p:restoredTop sz="95101"/>
  </p:normalViewPr>
  <p:slideViewPr>
    <p:cSldViewPr>
      <p:cViewPr varScale="1">
        <p:scale>
          <a:sx n="31" d="100"/>
          <a:sy n="31" d="100"/>
        </p:scale>
        <p:origin x="36" y="1025"/>
      </p:cViewPr>
      <p:guideLst>
        <p:guide orient="horz" pos="2880"/>
        <p:guide pos="216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s van Strien" userId="35580b2e-8038-4edf-bf2b-303b38e8e247" providerId="ADAL" clId="{D0BB7D26-6E03-4E0A-A516-25C79D793DF9}"/>
    <pc:docChg chg="modSld">
      <pc:chgData name="Koos van Strien" userId="35580b2e-8038-4edf-bf2b-303b38e8e247" providerId="ADAL" clId="{D0BB7D26-6E03-4E0A-A516-25C79D793DF9}" dt="2022-10-20T08:37:20.489" v="0" actId="20577"/>
      <pc:docMkLst>
        <pc:docMk/>
      </pc:docMkLst>
      <pc:sldChg chg="modSp mod">
        <pc:chgData name="Koos van Strien" userId="35580b2e-8038-4edf-bf2b-303b38e8e247" providerId="ADAL" clId="{D0BB7D26-6E03-4E0A-A516-25C79D793DF9}" dt="2022-10-20T08:37:20.489" v="0" actId="20577"/>
        <pc:sldMkLst>
          <pc:docMk/>
          <pc:sldMk cId="162718673" sldId="312"/>
        </pc:sldMkLst>
        <pc:spChg chg="mod">
          <ac:chgData name="Koos van Strien" userId="35580b2e-8038-4edf-bf2b-303b38e8e247" providerId="ADAL" clId="{D0BB7D26-6E03-4E0A-A516-25C79D793DF9}" dt="2022-10-20T08:37:20.489" v="0" actId="20577"/>
          <ac:spMkLst>
            <pc:docMk/>
            <pc:sldMk cId="162718673" sldId="312"/>
            <ac:spMk id="2" creationId="{DBEF545D-9AB7-BD73-1713-BB616F0F936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3763BC1-3862-A34E-A376-A21F42E69B54}"/>
              </a:ext>
            </a:extLst>
          </p:cNvPr>
          <p:cNvSpPr>
            <a:spLocks noGrp="1"/>
          </p:cNvSpPr>
          <p:nvPr>
            <p:ph type="body" sz="quarter" idx="11" hasCustomPrompt="1"/>
          </p:nvPr>
        </p:nvSpPr>
        <p:spPr>
          <a:xfrm>
            <a:off x="1974850" y="1844675"/>
            <a:ext cx="11963400" cy="4953000"/>
          </a:xfrm>
          <a:prstGeom prst="rect">
            <a:avLst/>
          </a:prstGeom>
        </p:spPr>
        <p:txBody>
          <a:bodyPr/>
          <a:lstStyle>
            <a:lvl1pPr>
              <a:lnSpc>
                <a:spcPts val="12000"/>
              </a:lnSpc>
              <a:defRPr sz="11500" b="1" i="0" spc="-150">
                <a:solidFill>
                  <a:schemeClr val="accent1"/>
                </a:solidFill>
                <a:latin typeface="Campton Book" pitchFamily="2" charset="0"/>
              </a:defRPr>
            </a:lvl1pPr>
          </a:lstStyle>
          <a:p>
            <a:pPr lvl="0"/>
            <a:r>
              <a:rPr lang="en-US" dirty="0"/>
              <a:t>A simple presentation</a:t>
            </a:r>
          </a:p>
          <a:p>
            <a:pPr lvl="0"/>
            <a:r>
              <a:rPr lang="en-US" dirty="0"/>
              <a:t>about digital.</a:t>
            </a:r>
          </a:p>
        </p:txBody>
      </p:sp>
      <p:pic>
        <p:nvPicPr>
          <p:cNvPr id="3" name="Picture 2">
            <a:extLst>
              <a:ext uri="{FF2B5EF4-FFF2-40B4-BE49-F238E27FC236}">
                <a16:creationId xmlns:a16="http://schemas.microsoft.com/office/drawing/2014/main" id="{ED8B542D-C414-7E4B-8295-A747806CD41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5614650" y="-517525"/>
            <a:ext cx="3429000" cy="3431210"/>
          </a:xfrm>
          <a:prstGeom prst="rect">
            <a:avLst/>
          </a:prstGeom>
        </p:spPr>
      </p:pic>
      <p:pic>
        <p:nvPicPr>
          <p:cNvPr id="6" name="Picture 5">
            <a:extLst>
              <a:ext uri="{FF2B5EF4-FFF2-40B4-BE49-F238E27FC236}">
                <a16:creationId xmlns:a16="http://schemas.microsoft.com/office/drawing/2014/main" id="{F044C409-973F-E448-BFF0-21C516F7F3C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8436734" y="2913685"/>
            <a:ext cx="1213832" cy="1214614"/>
          </a:xfrm>
          <a:prstGeom prst="rect">
            <a:avLst/>
          </a:prstGeom>
        </p:spPr>
      </p:pic>
      <p:pic>
        <p:nvPicPr>
          <p:cNvPr id="8" name="Picture 7">
            <a:extLst>
              <a:ext uri="{FF2B5EF4-FFF2-40B4-BE49-F238E27FC236}">
                <a16:creationId xmlns:a16="http://schemas.microsoft.com/office/drawing/2014/main" id="{E926D579-3905-7B48-A3B3-CCF1ED1B3FFA}"/>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5596820" y="2307439"/>
            <a:ext cx="882650" cy="8832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 calcmode="lin" valueType="num">
                                      <p:cBhvr>
                                        <p:cTn id="9" dur="2000" fill="hold"/>
                                        <p:tgtEl>
                                          <p:spTgt spid="3"/>
                                        </p:tgtEl>
                                        <p:attrNameLst>
                                          <p:attrName>style.rotation</p:attrName>
                                        </p:attrNameLst>
                                      </p:cBhvr>
                                      <p:tavLst>
                                        <p:tav tm="0">
                                          <p:val>
                                            <p:fltVal val="360"/>
                                          </p:val>
                                        </p:tav>
                                        <p:tav tm="100000">
                                          <p:val>
                                            <p:fltVal val="0"/>
                                          </p:val>
                                        </p:tav>
                                      </p:tavLst>
                                    </p:anim>
                                    <p:animEffect transition="in" filter="fade">
                                      <p:cBhvr>
                                        <p:cTn id="10" dur="2000"/>
                                        <p:tgtEl>
                                          <p:spTgt spid="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2000" fill="hold"/>
                                        <p:tgtEl>
                                          <p:spTgt spid="8"/>
                                        </p:tgtEl>
                                        <p:attrNameLst>
                                          <p:attrName>ppt_w</p:attrName>
                                        </p:attrNameLst>
                                      </p:cBhvr>
                                      <p:tavLst>
                                        <p:tav tm="0">
                                          <p:val>
                                            <p:fltVal val="0"/>
                                          </p:val>
                                        </p:tav>
                                        <p:tav tm="100000">
                                          <p:val>
                                            <p:strVal val="#ppt_w"/>
                                          </p:val>
                                        </p:tav>
                                      </p:tavLst>
                                    </p:anim>
                                    <p:anim calcmode="lin" valueType="num">
                                      <p:cBhvr>
                                        <p:cTn id="14" dur="2000" fill="hold"/>
                                        <p:tgtEl>
                                          <p:spTgt spid="8"/>
                                        </p:tgtEl>
                                        <p:attrNameLst>
                                          <p:attrName>ppt_h</p:attrName>
                                        </p:attrNameLst>
                                      </p:cBhvr>
                                      <p:tavLst>
                                        <p:tav tm="0">
                                          <p:val>
                                            <p:fltVal val="0"/>
                                          </p:val>
                                        </p:tav>
                                        <p:tav tm="100000">
                                          <p:val>
                                            <p:strVal val="#ppt_h"/>
                                          </p:val>
                                        </p:tav>
                                      </p:tavLst>
                                    </p:anim>
                                    <p:anim calcmode="lin" valueType="num">
                                      <p:cBhvr>
                                        <p:cTn id="15" dur="2000" fill="hold"/>
                                        <p:tgtEl>
                                          <p:spTgt spid="8"/>
                                        </p:tgtEl>
                                        <p:attrNameLst>
                                          <p:attrName>style.rotation</p:attrName>
                                        </p:attrNameLst>
                                      </p:cBhvr>
                                      <p:tavLst>
                                        <p:tav tm="0">
                                          <p:val>
                                            <p:fltVal val="360"/>
                                          </p:val>
                                        </p:tav>
                                        <p:tav tm="100000">
                                          <p:val>
                                            <p:fltVal val="0"/>
                                          </p:val>
                                        </p:tav>
                                      </p:tavLst>
                                    </p:anim>
                                    <p:animEffect transition="in" filter="fade">
                                      <p:cBhvr>
                                        <p:cTn id="16" dur="2000"/>
                                        <p:tgtEl>
                                          <p:spTgt spid="8"/>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2000" fill="hold"/>
                                        <p:tgtEl>
                                          <p:spTgt spid="6"/>
                                        </p:tgtEl>
                                        <p:attrNameLst>
                                          <p:attrName>ppt_w</p:attrName>
                                        </p:attrNameLst>
                                      </p:cBhvr>
                                      <p:tavLst>
                                        <p:tav tm="0">
                                          <p:val>
                                            <p:fltVal val="0"/>
                                          </p:val>
                                        </p:tav>
                                        <p:tav tm="100000">
                                          <p:val>
                                            <p:strVal val="#ppt_w"/>
                                          </p:val>
                                        </p:tav>
                                      </p:tavLst>
                                    </p:anim>
                                    <p:anim calcmode="lin" valueType="num">
                                      <p:cBhvr>
                                        <p:cTn id="20" dur="2000" fill="hold"/>
                                        <p:tgtEl>
                                          <p:spTgt spid="6"/>
                                        </p:tgtEl>
                                        <p:attrNameLst>
                                          <p:attrName>ppt_h</p:attrName>
                                        </p:attrNameLst>
                                      </p:cBhvr>
                                      <p:tavLst>
                                        <p:tav tm="0">
                                          <p:val>
                                            <p:fltVal val="0"/>
                                          </p:val>
                                        </p:tav>
                                        <p:tav tm="100000">
                                          <p:val>
                                            <p:strVal val="#ppt_h"/>
                                          </p:val>
                                        </p:tav>
                                      </p:tavLst>
                                    </p:anim>
                                    <p:anim calcmode="lin" valueType="num">
                                      <p:cBhvr>
                                        <p:cTn id="21" dur="2000" fill="hold"/>
                                        <p:tgtEl>
                                          <p:spTgt spid="6"/>
                                        </p:tgtEl>
                                        <p:attrNameLst>
                                          <p:attrName>style.rotation</p:attrName>
                                        </p:attrNameLst>
                                      </p:cBhvr>
                                      <p:tavLst>
                                        <p:tav tm="0">
                                          <p:val>
                                            <p:fltVal val="360"/>
                                          </p:val>
                                        </p:tav>
                                        <p:tav tm="100000">
                                          <p:val>
                                            <p:fltVal val="0"/>
                                          </p:val>
                                        </p:tav>
                                      </p:tavLst>
                                    </p:anim>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Text - Small - With Sphere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1430001" cy="4648200"/>
          </a:xfrm>
          <a:prstGeom prst="rect">
            <a:avLst/>
          </a:prstGeom>
        </p:spPr>
        <p:txBody>
          <a:bodyPr/>
          <a:lstStyle>
            <a:lvl1pPr>
              <a:lnSpc>
                <a:spcPct val="150000"/>
              </a:lnSpc>
              <a:spcBef>
                <a:spcPts val="0"/>
              </a:spcBef>
              <a:defRPr sz="2000" b="0" i="0">
                <a:solidFill>
                  <a:schemeClr val="tx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pic>
        <p:nvPicPr>
          <p:cNvPr id="9" name="Picture 8">
            <a:extLst>
              <a:ext uri="{FF2B5EF4-FFF2-40B4-BE49-F238E27FC236}">
                <a16:creationId xmlns:a16="http://schemas.microsoft.com/office/drawing/2014/main" id="{9FD5CB5B-F111-C246-B638-E9E175CB48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4319250" y="-1320745"/>
            <a:ext cx="9677400" cy="9683639"/>
          </a:xfrm>
          <a:prstGeom prst="rect">
            <a:avLst/>
          </a:prstGeom>
        </p:spPr>
      </p:pic>
      <p:pic>
        <p:nvPicPr>
          <p:cNvPr id="10" name="Picture 9">
            <a:extLst>
              <a:ext uri="{FF2B5EF4-FFF2-40B4-BE49-F238E27FC236}">
                <a16:creationId xmlns:a16="http://schemas.microsoft.com/office/drawing/2014/main" id="{847D9CC8-272A-4344-847B-0AA2DAD51B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2953898" y="9618054"/>
            <a:ext cx="3035503" cy="3037460"/>
          </a:xfrm>
          <a:prstGeom prst="rect">
            <a:avLst/>
          </a:prstGeom>
        </p:spPr>
      </p:pic>
      <p:pic>
        <p:nvPicPr>
          <p:cNvPr id="11" name="Picture 10">
            <a:extLst>
              <a:ext uri="{FF2B5EF4-FFF2-40B4-BE49-F238E27FC236}">
                <a16:creationId xmlns:a16="http://schemas.microsoft.com/office/drawing/2014/main" id="{6FA2D890-E3DA-0848-8E88-CFFAFAE1A58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4471649" y="5845522"/>
            <a:ext cx="1076613" cy="1077307"/>
          </a:xfrm>
          <a:prstGeom prst="rect">
            <a:avLst/>
          </a:prstGeom>
        </p:spPr>
      </p:pic>
    </p:spTree>
    <p:extLst>
      <p:ext uri="{BB962C8B-B14F-4D97-AF65-F5344CB8AC3E}">
        <p14:creationId xmlns:p14="http://schemas.microsoft.com/office/powerpoint/2010/main" val="288492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fltVal val="0"/>
                                          </p:val>
                                        </p:tav>
                                        <p:tav tm="100000">
                                          <p:val>
                                            <p:strVal val="#ppt_w"/>
                                          </p:val>
                                        </p:tav>
                                      </p:tavLst>
                                    </p:anim>
                                    <p:anim calcmode="lin" valueType="num">
                                      <p:cBhvr>
                                        <p:cTn id="8" dur="2000" fill="hold"/>
                                        <p:tgtEl>
                                          <p:spTgt spid="9"/>
                                        </p:tgtEl>
                                        <p:attrNameLst>
                                          <p:attrName>ppt_h</p:attrName>
                                        </p:attrNameLst>
                                      </p:cBhvr>
                                      <p:tavLst>
                                        <p:tav tm="0">
                                          <p:val>
                                            <p:fltVal val="0"/>
                                          </p:val>
                                        </p:tav>
                                        <p:tav tm="100000">
                                          <p:val>
                                            <p:strVal val="#ppt_h"/>
                                          </p:val>
                                        </p:tav>
                                      </p:tavLst>
                                    </p:anim>
                                    <p:anim calcmode="lin" valueType="num">
                                      <p:cBhvr>
                                        <p:cTn id="9" dur="2000" fill="hold"/>
                                        <p:tgtEl>
                                          <p:spTgt spid="9"/>
                                        </p:tgtEl>
                                        <p:attrNameLst>
                                          <p:attrName>style.rotation</p:attrName>
                                        </p:attrNameLst>
                                      </p:cBhvr>
                                      <p:tavLst>
                                        <p:tav tm="0">
                                          <p:val>
                                            <p:fltVal val="360"/>
                                          </p:val>
                                        </p:tav>
                                        <p:tav tm="100000">
                                          <p:val>
                                            <p:fltVal val="0"/>
                                          </p:val>
                                        </p:tav>
                                      </p:tavLst>
                                    </p:anim>
                                    <p:animEffect transition="in" filter="fade">
                                      <p:cBhvr>
                                        <p:cTn id="10" dur="2000"/>
                                        <p:tgtEl>
                                          <p:spTgt spid="9"/>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2000" fill="hold"/>
                                        <p:tgtEl>
                                          <p:spTgt spid="11"/>
                                        </p:tgtEl>
                                        <p:attrNameLst>
                                          <p:attrName>ppt_w</p:attrName>
                                        </p:attrNameLst>
                                      </p:cBhvr>
                                      <p:tavLst>
                                        <p:tav tm="0">
                                          <p:val>
                                            <p:fltVal val="0"/>
                                          </p:val>
                                        </p:tav>
                                        <p:tav tm="100000">
                                          <p:val>
                                            <p:strVal val="#ppt_w"/>
                                          </p:val>
                                        </p:tav>
                                      </p:tavLst>
                                    </p:anim>
                                    <p:anim calcmode="lin" valueType="num">
                                      <p:cBhvr>
                                        <p:cTn id="14" dur="2000" fill="hold"/>
                                        <p:tgtEl>
                                          <p:spTgt spid="11"/>
                                        </p:tgtEl>
                                        <p:attrNameLst>
                                          <p:attrName>ppt_h</p:attrName>
                                        </p:attrNameLst>
                                      </p:cBhvr>
                                      <p:tavLst>
                                        <p:tav tm="0">
                                          <p:val>
                                            <p:fltVal val="0"/>
                                          </p:val>
                                        </p:tav>
                                        <p:tav tm="100000">
                                          <p:val>
                                            <p:strVal val="#ppt_h"/>
                                          </p:val>
                                        </p:tav>
                                      </p:tavLst>
                                    </p:anim>
                                    <p:anim calcmode="lin" valueType="num">
                                      <p:cBhvr>
                                        <p:cTn id="15" dur="2000" fill="hold"/>
                                        <p:tgtEl>
                                          <p:spTgt spid="11"/>
                                        </p:tgtEl>
                                        <p:attrNameLst>
                                          <p:attrName>style.rotation</p:attrName>
                                        </p:attrNameLst>
                                      </p:cBhvr>
                                      <p:tavLst>
                                        <p:tav tm="0">
                                          <p:val>
                                            <p:fltVal val="360"/>
                                          </p:val>
                                        </p:tav>
                                        <p:tav tm="100000">
                                          <p:val>
                                            <p:fltVal val="0"/>
                                          </p:val>
                                        </p:tav>
                                      </p:tavLst>
                                    </p:anim>
                                    <p:animEffect transition="in" filter="fade">
                                      <p:cBhvr>
                                        <p:cTn id="16" dur="2000"/>
                                        <p:tgtEl>
                                          <p:spTgt spid="11"/>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2000" fill="hold"/>
                                        <p:tgtEl>
                                          <p:spTgt spid="10"/>
                                        </p:tgtEl>
                                        <p:attrNameLst>
                                          <p:attrName>ppt_w</p:attrName>
                                        </p:attrNameLst>
                                      </p:cBhvr>
                                      <p:tavLst>
                                        <p:tav tm="0">
                                          <p:val>
                                            <p:fltVal val="0"/>
                                          </p:val>
                                        </p:tav>
                                        <p:tav tm="100000">
                                          <p:val>
                                            <p:strVal val="#ppt_w"/>
                                          </p:val>
                                        </p:tav>
                                      </p:tavLst>
                                    </p:anim>
                                    <p:anim calcmode="lin" valueType="num">
                                      <p:cBhvr>
                                        <p:cTn id="20" dur="2000" fill="hold"/>
                                        <p:tgtEl>
                                          <p:spTgt spid="10"/>
                                        </p:tgtEl>
                                        <p:attrNameLst>
                                          <p:attrName>ppt_h</p:attrName>
                                        </p:attrNameLst>
                                      </p:cBhvr>
                                      <p:tavLst>
                                        <p:tav tm="0">
                                          <p:val>
                                            <p:fltVal val="0"/>
                                          </p:val>
                                        </p:tav>
                                        <p:tav tm="100000">
                                          <p:val>
                                            <p:strVal val="#ppt_h"/>
                                          </p:val>
                                        </p:tav>
                                      </p:tavLst>
                                    </p:anim>
                                    <p:anim calcmode="lin" valueType="num">
                                      <p:cBhvr>
                                        <p:cTn id="21" dur="2000" fill="hold"/>
                                        <p:tgtEl>
                                          <p:spTgt spid="10"/>
                                        </p:tgtEl>
                                        <p:attrNameLst>
                                          <p:attrName>style.rotation</p:attrName>
                                        </p:attrNameLst>
                                      </p:cBhvr>
                                      <p:tavLst>
                                        <p:tav tm="0">
                                          <p:val>
                                            <p:fltVal val="360"/>
                                          </p:val>
                                        </p:tav>
                                        <p:tav tm="100000">
                                          <p:val>
                                            <p:fltVal val="0"/>
                                          </p:val>
                                        </p:tav>
                                      </p:tavLst>
                                    </p:anim>
                                    <p:animEffect transition="in" filter="fade">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Logo">
    <p:bg>
      <p:bgPr>
        <a:gradFill flip="none" rotWithShape="1">
          <a:gsLst>
            <a:gs pos="0">
              <a:schemeClr val="accent3">
                <a:lumMod val="67000"/>
              </a:schemeClr>
            </a:gs>
            <a:gs pos="46000">
              <a:schemeClr val="accent3">
                <a:lumMod val="100000"/>
              </a:schemeClr>
            </a:gs>
            <a:gs pos="100000">
              <a:schemeClr val="accent3">
                <a:lumMod val="60000"/>
                <a:lumOff val="40000"/>
              </a:schemeClr>
            </a:gs>
          </a:gsLst>
          <a:lin ang="3600000" scaled="0"/>
          <a:tileRect/>
        </a:gra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3763BC1-3862-A34E-A376-A21F42E69B54}"/>
              </a:ext>
            </a:extLst>
          </p:cNvPr>
          <p:cNvSpPr>
            <a:spLocks noGrp="1"/>
          </p:cNvSpPr>
          <p:nvPr>
            <p:ph type="body" sz="quarter" idx="11" hasCustomPrompt="1"/>
          </p:nvPr>
        </p:nvSpPr>
        <p:spPr>
          <a:xfrm>
            <a:off x="1974850" y="1844675"/>
            <a:ext cx="11963400" cy="4953000"/>
          </a:xfrm>
          <a:prstGeom prst="rect">
            <a:avLst/>
          </a:prstGeom>
        </p:spPr>
        <p:txBody>
          <a:bodyPr/>
          <a:lstStyle>
            <a:lvl1pPr>
              <a:lnSpc>
                <a:spcPts val="12000"/>
              </a:lnSpc>
              <a:defRPr sz="11500" b="1" i="0" spc="-150">
                <a:solidFill>
                  <a:schemeClr val="accent2"/>
                </a:solidFill>
                <a:latin typeface="Campton Book" pitchFamily="2" charset="0"/>
              </a:defRPr>
            </a:lvl1pPr>
          </a:lstStyle>
          <a:p>
            <a:pPr lvl="0"/>
            <a:r>
              <a:rPr lang="en-US" dirty="0"/>
              <a:t>A simple presentation</a:t>
            </a:r>
          </a:p>
          <a:p>
            <a:pPr lvl="0"/>
            <a:r>
              <a:rPr lang="en-US" dirty="0"/>
              <a:t>about digital.</a:t>
            </a:r>
          </a:p>
        </p:txBody>
      </p:sp>
      <p:pic>
        <p:nvPicPr>
          <p:cNvPr id="3" name="Picture 2">
            <a:extLst>
              <a:ext uri="{FF2B5EF4-FFF2-40B4-BE49-F238E27FC236}">
                <a16:creationId xmlns:a16="http://schemas.microsoft.com/office/drawing/2014/main" id="{BD24C03C-81CA-9E46-B4DC-C41A9536A0D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44550" y="7865779"/>
            <a:ext cx="4038600" cy="4041203"/>
          </a:xfrm>
          <a:prstGeom prst="rect">
            <a:avLst/>
          </a:prstGeom>
        </p:spPr>
      </p:pic>
      <p:pic>
        <p:nvPicPr>
          <p:cNvPr id="5" name="Picture 4">
            <a:extLst>
              <a:ext uri="{FF2B5EF4-FFF2-40B4-BE49-F238E27FC236}">
                <a16:creationId xmlns:a16="http://schemas.microsoft.com/office/drawing/2014/main" id="{BD62E859-6CC3-1140-BA81-6BA2D509646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498850" y="8931767"/>
            <a:ext cx="1524000" cy="1524982"/>
          </a:xfrm>
          <a:prstGeom prst="rect">
            <a:avLst/>
          </a:prstGeom>
        </p:spPr>
      </p:pic>
      <p:pic>
        <p:nvPicPr>
          <p:cNvPr id="8" name="Picture 7" descr="A picture containing drawing, clock&#10;&#10;Description automatically generated">
            <a:extLst>
              <a:ext uri="{FF2B5EF4-FFF2-40B4-BE49-F238E27FC236}">
                <a16:creationId xmlns:a16="http://schemas.microsoft.com/office/drawing/2014/main" id="{3533A6AA-9984-284B-B154-A71C80B05AC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605250" y="9845675"/>
            <a:ext cx="2531177" cy="628460"/>
          </a:xfrm>
          <a:prstGeom prst="rect">
            <a:avLst/>
          </a:prstGeom>
        </p:spPr>
      </p:pic>
      <p:pic>
        <p:nvPicPr>
          <p:cNvPr id="4" name="Picture 3">
            <a:extLst>
              <a:ext uri="{FF2B5EF4-FFF2-40B4-BE49-F238E27FC236}">
                <a16:creationId xmlns:a16="http://schemas.microsoft.com/office/drawing/2014/main" id="{2D154E06-88B9-D743-9CF9-9FABDB932F24}"/>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10890250" y="3445080"/>
            <a:ext cx="634378" cy="634787"/>
          </a:xfrm>
          <a:prstGeom prst="rect">
            <a:avLst/>
          </a:prstGeom>
        </p:spPr>
      </p:pic>
    </p:spTree>
    <p:extLst>
      <p:ext uri="{BB962C8B-B14F-4D97-AF65-F5344CB8AC3E}">
        <p14:creationId xmlns:p14="http://schemas.microsoft.com/office/powerpoint/2010/main" val="23271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 calcmode="lin" valueType="num">
                                      <p:cBhvr>
                                        <p:cTn id="9" dur="2000" fill="hold"/>
                                        <p:tgtEl>
                                          <p:spTgt spid="3"/>
                                        </p:tgtEl>
                                        <p:attrNameLst>
                                          <p:attrName>style.rotation</p:attrName>
                                        </p:attrNameLst>
                                      </p:cBhvr>
                                      <p:tavLst>
                                        <p:tav tm="0">
                                          <p:val>
                                            <p:fltVal val="360"/>
                                          </p:val>
                                        </p:tav>
                                        <p:tav tm="100000">
                                          <p:val>
                                            <p:fltVal val="0"/>
                                          </p:val>
                                        </p:tav>
                                      </p:tavLst>
                                    </p:anim>
                                    <p:animEffect transition="in" filter="fade">
                                      <p:cBhvr>
                                        <p:cTn id="10" dur="2000"/>
                                        <p:tgtEl>
                                          <p:spTgt spid="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000" fill="hold"/>
                                        <p:tgtEl>
                                          <p:spTgt spid="5"/>
                                        </p:tgtEl>
                                        <p:attrNameLst>
                                          <p:attrName>ppt_w</p:attrName>
                                        </p:attrNameLst>
                                      </p:cBhvr>
                                      <p:tavLst>
                                        <p:tav tm="0">
                                          <p:val>
                                            <p:fltVal val="0"/>
                                          </p:val>
                                        </p:tav>
                                        <p:tav tm="100000">
                                          <p:val>
                                            <p:strVal val="#ppt_w"/>
                                          </p:val>
                                        </p:tav>
                                      </p:tavLst>
                                    </p:anim>
                                    <p:anim calcmode="lin" valueType="num">
                                      <p:cBhvr>
                                        <p:cTn id="14" dur="2000" fill="hold"/>
                                        <p:tgtEl>
                                          <p:spTgt spid="5"/>
                                        </p:tgtEl>
                                        <p:attrNameLst>
                                          <p:attrName>ppt_h</p:attrName>
                                        </p:attrNameLst>
                                      </p:cBhvr>
                                      <p:tavLst>
                                        <p:tav tm="0">
                                          <p:val>
                                            <p:fltVal val="0"/>
                                          </p:val>
                                        </p:tav>
                                        <p:tav tm="100000">
                                          <p:val>
                                            <p:strVal val="#ppt_h"/>
                                          </p:val>
                                        </p:tav>
                                      </p:tavLst>
                                    </p:anim>
                                    <p:anim calcmode="lin" valueType="num">
                                      <p:cBhvr>
                                        <p:cTn id="15" dur="2000" fill="hold"/>
                                        <p:tgtEl>
                                          <p:spTgt spid="5"/>
                                        </p:tgtEl>
                                        <p:attrNameLst>
                                          <p:attrName>style.rotation</p:attrName>
                                        </p:attrNameLst>
                                      </p:cBhvr>
                                      <p:tavLst>
                                        <p:tav tm="0">
                                          <p:val>
                                            <p:fltVal val="360"/>
                                          </p:val>
                                        </p:tav>
                                        <p:tav tm="100000">
                                          <p:val>
                                            <p:fltVal val="0"/>
                                          </p:val>
                                        </p:tav>
                                      </p:tavLst>
                                    </p:anim>
                                    <p:animEffect transition="in" filter="fade">
                                      <p:cBhvr>
                                        <p:cTn id="16" dur="2000"/>
                                        <p:tgtEl>
                                          <p:spTgt spid="5"/>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2000" fill="hold"/>
                                        <p:tgtEl>
                                          <p:spTgt spid="4"/>
                                        </p:tgtEl>
                                        <p:attrNameLst>
                                          <p:attrName>ppt_w</p:attrName>
                                        </p:attrNameLst>
                                      </p:cBhvr>
                                      <p:tavLst>
                                        <p:tav tm="0">
                                          <p:val>
                                            <p:fltVal val="0"/>
                                          </p:val>
                                        </p:tav>
                                        <p:tav tm="100000">
                                          <p:val>
                                            <p:strVal val="#ppt_w"/>
                                          </p:val>
                                        </p:tav>
                                      </p:tavLst>
                                    </p:anim>
                                    <p:anim calcmode="lin" valueType="num">
                                      <p:cBhvr>
                                        <p:cTn id="20" dur="2000" fill="hold"/>
                                        <p:tgtEl>
                                          <p:spTgt spid="4"/>
                                        </p:tgtEl>
                                        <p:attrNameLst>
                                          <p:attrName>ppt_h</p:attrName>
                                        </p:attrNameLst>
                                      </p:cBhvr>
                                      <p:tavLst>
                                        <p:tav tm="0">
                                          <p:val>
                                            <p:fltVal val="0"/>
                                          </p:val>
                                        </p:tav>
                                        <p:tav tm="100000">
                                          <p:val>
                                            <p:strVal val="#ppt_h"/>
                                          </p:val>
                                        </p:tav>
                                      </p:tavLst>
                                    </p:anim>
                                    <p:anim calcmode="lin" valueType="num">
                                      <p:cBhvr>
                                        <p:cTn id="21" dur="2000" fill="hold"/>
                                        <p:tgtEl>
                                          <p:spTgt spid="4"/>
                                        </p:tgtEl>
                                        <p:attrNameLst>
                                          <p:attrName>style.rotation</p:attrName>
                                        </p:attrNameLst>
                                      </p:cBhvr>
                                      <p:tavLst>
                                        <p:tav tm="0">
                                          <p:val>
                                            <p:fltVal val="360"/>
                                          </p:val>
                                        </p:tav>
                                        <p:tav tm="100000">
                                          <p:val>
                                            <p:fltVal val="0"/>
                                          </p:val>
                                        </p:tav>
                                      </p:tavLst>
                                    </p:anim>
                                    <p:animEffect transition="in" filter="fad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0">
              <a:schemeClr val="accent3">
                <a:lumMod val="67000"/>
              </a:schemeClr>
            </a:gs>
            <a:gs pos="46000">
              <a:schemeClr val="accent3">
                <a:lumMod val="100000"/>
              </a:schemeClr>
            </a:gs>
            <a:gs pos="100000">
              <a:schemeClr val="accent3">
                <a:lumMod val="60000"/>
                <a:lumOff val="40000"/>
              </a:schemeClr>
            </a:gs>
          </a:gsLst>
          <a:lin ang="3600000" scaled="0"/>
        </a:grad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50" y="5747068"/>
            <a:ext cx="9448800" cy="914400"/>
          </a:xfrm>
          <a:prstGeom prst="rect">
            <a:avLst/>
          </a:prstGeom>
        </p:spPr>
        <p:txBody>
          <a:bodyPr/>
          <a:lstStyle>
            <a:lvl1pPr>
              <a:defRPr sz="5400" b="0" i="0">
                <a:solidFill>
                  <a:schemeClr val="bg1"/>
                </a:solidFill>
                <a:latin typeface="Campton Book" pitchFamily="2" charset="0"/>
              </a:defRPr>
            </a:lvl1pPr>
          </a:lstStyle>
          <a:p>
            <a:pPr lvl="0"/>
            <a:r>
              <a:rPr lang="en-US" dirty="0"/>
              <a:t>Subtitle is possible</a:t>
            </a:r>
          </a:p>
        </p:txBody>
      </p:sp>
      <p:sp>
        <p:nvSpPr>
          <p:cNvPr id="18" name="Text Placeholder 17">
            <a:extLst>
              <a:ext uri="{FF2B5EF4-FFF2-40B4-BE49-F238E27FC236}">
                <a16:creationId xmlns:a16="http://schemas.microsoft.com/office/drawing/2014/main" id="{43763BC1-3862-A34E-A376-A21F42E69B54}"/>
              </a:ext>
            </a:extLst>
          </p:cNvPr>
          <p:cNvSpPr>
            <a:spLocks noGrp="1"/>
          </p:cNvSpPr>
          <p:nvPr>
            <p:ph type="body" sz="quarter" idx="11" hasCustomPrompt="1"/>
          </p:nvPr>
        </p:nvSpPr>
        <p:spPr>
          <a:xfrm>
            <a:off x="1974850" y="4283075"/>
            <a:ext cx="11963400" cy="1229995"/>
          </a:xfrm>
          <a:prstGeom prst="rect">
            <a:avLst/>
          </a:prstGeom>
        </p:spPr>
        <p:txBody>
          <a:bodyPr/>
          <a:lstStyle>
            <a:lvl1pPr>
              <a:lnSpc>
                <a:spcPts val="10000"/>
              </a:lnSpc>
              <a:defRPr sz="11500" b="1" i="0" spc="-150">
                <a:solidFill>
                  <a:schemeClr val="accent2"/>
                </a:solidFill>
                <a:latin typeface="Campton Book" pitchFamily="2" charset="0"/>
              </a:defRPr>
            </a:lvl1pPr>
          </a:lstStyle>
          <a:p>
            <a:pPr lvl="0"/>
            <a:r>
              <a:rPr lang="en-US" dirty="0"/>
              <a:t>Basic title.</a:t>
            </a:r>
          </a:p>
        </p:txBody>
      </p:sp>
      <p:pic>
        <p:nvPicPr>
          <p:cNvPr id="8" name="Picture 7" descr="A picture containing drawing, clock&#10;&#10;Description automatically generated">
            <a:extLst>
              <a:ext uri="{FF2B5EF4-FFF2-40B4-BE49-F238E27FC236}">
                <a16:creationId xmlns:a16="http://schemas.microsoft.com/office/drawing/2014/main" id="{52E98C71-4BC5-264A-8D83-239356E1EC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05250" y="9845675"/>
            <a:ext cx="2531177" cy="628460"/>
          </a:xfrm>
          <a:prstGeom prst="rect">
            <a:avLst/>
          </a:prstGeom>
        </p:spPr>
      </p:pic>
    </p:spTree>
    <p:extLst>
      <p:ext uri="{BB962C8B-B14F-4D97-AF65-F5344CB8AC3E}">
        <p14:creationId xmlns:p14="http://schemas.microsoft.com/office/powerpoint/2010/main" val="114046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Title">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55018-A055-7947-86B9-ACF32EF79B62}"/>
              </a:ext>
            </a:extLst>
          </p:cNvPr>
          <p:cNvSpPr>
            <a:spLocks noGrp="1"/>
          </p:cNvSpPr>
          <p:nvPr>
            <p:ph type="title" hasCustomPrompt="1"/>
          </p:nvPr>
        </p:nvSpPr>
        <p:spPr>
          <a:xfrm>
            <a:off x="1382712" y="5159375"/>
            <a:ext cx="17338675" cy="990600"/>
          </a:xfrm>
          <a:prstGeom prst="rect">
            <a:avLst/>
          </a:prstGeom>
        </p:spPr>
        <p:txBody>
          <a:bodyPr numCol="1" anchor="ctr"/>
          <a:lstStyle>
            <a:lvl1pPr algn="ctr">
              <a:defRPr sz="6400" b="1" i="0" spc="-150">
                <a:solidFill>
                  <a:schemeClr val="accent2"/>
                </a:solidFill>
                <a:latin typeface="Campton Book" pitchFamily="2" charset="0"/>
              </a:defRPr>
            </a:lvl1pPr>
          </a:lstStyle>
          <a:p>
            <a:r>
              <a:rPr lang="en-US" dirty="0"/>
              <a:t>Click to edit master title style.</a:t>
            </a:r>
          </a:p>
        </p:txBody>
      </p:sp>
      <p:pic>
        <p:nvPicPr>
          <p:cNvPr id="3" name="Picture 2" descr="A picture containing drawing&#10;&#10;Description automatically generated">
            <a:extLst>
              <a:ext uri="{FF2B5EF4-FFF2-40B4-BE49-F238E27FC236}">
                <a16:creationId xmlns:a16="http://schemas.microsoft.com/office/drawing/2014/main" id="{8510F66D-17D7-6048-96BC-6384CCD485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05250" y="9845675"/>
            <a:ext cx="2540000" cy="630651"/>
          </a:xfrm>
          <a:prstGeom prst="rect">
            <a:avLst/>
          </a:prstGeom>
        </p:spPr>
      </p:pic>
    </p:spTree>
    <p:extLst>
      <p:ext uri="{BB962C8B-B14F-4D97-AF65-F5344CB8AC3E}">
        <p14:creationId xmlns:p14="http://schemas.microsoft.com/office/powerpoint/2010/main" val="354343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p:bg>
      <p:bgPr>
        <a:solidFill>
          <a:schemeClr val="accent4"/>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7511CD83-73B3-274E-949A-4C29152076B8}"/>
              </a:ext>
            </a:extLst>
          </p:cNvPr>
          <p:cNvSpPr>
            <a:spLocks noGrp="1"/>
          </p:cNvSpPr>
          <p:nvPr>
            <p:ph type="title" hasCustomPrompt="1"/>
          </p:nvPr>
        </p:nvSpPr>
        <p:spPr>
          <a:xfrm>
            <a:off x="1382712" y="5159375"/>
            <a:ext cx="17338675" cy="990600"/>
          </a:xfrm>
          <a:prstGeom prst="rect">
            <a:avLst/>
          </a:prstGeom>
        </p:spPr>
        <p:txBody>
          <a:bodyPr numCol="1" anchor="ctr"/>
          <a:lstStyle>
            <a:lvl1pPr algn="ctr">
              <a:defRPr sz="6400" b="1" i="0" spc="-150">
                <a:solidFill>
                  <a:schemeClr val="accent2"/>
                </a:solidFill>
                <a:latin typeface="Campton Book" pitchFamily="2" charset="0"/>
              </a:defRPr>
            </a:lvl1pPr>
          </a:lstStyle>
          <a:p>
            <a:r>
              <a:rPr lang="en-US" dirty="0"/>
              <a:t>Click to edit master title style</a:t>
            </a:r>
          </a:p>
        </p:txBody>
      </p:sp>
    </p:spTree>
    <p:extLst>
      <p:ext uri="{BB962C8B-B14F-4D97-AF65-F5344CB8AC3E}">
        <p14:creationId xmlns:p14="http://schemas.microsoft.com/office/powerpoint/2010/main" val="387958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marL="457200" indent="-457200">
              <a:lnSpc>
                <a:spcPct val="150000"/>
              </a:lnSpc>
              <a:spcBef>
                <a:spcPts val="0"/>
              </a:spcBef>
              <a:buClr>
                <a:schemeClr val="accent2"/>
              </a:buClr>
              <a:buFont typeface="Courier New" panose="02070309020205020404" pitchFamily="49" charset="0"/>
              <a:buChar char="o"/>
              <a:defRPr sz="3200" b="0" i="0">
                <a:solidFill>
                  <a:schemeClr val="bg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 </a:t>
            </a:r>
          </a:p>
          <a:p>
            <a:pPr lvl="0"/>
            <a:r>
              <a:rPr lang="en-US" dirty="0"/>
              <a:t>Chocolate bar bear claw donut ice cream </a:t>
            </a:r>
            <a:r>
              <a:rPr lang="en-US" dirty="0" err="1"/>
              <a:t>dragée</a:t>
            </a:r>
            <a:r>
              <a:rPr lang="en-US" dirty="0"/>
              <a:t> pie lollipop gummi bears.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185125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ullets - Small">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marL="457200" indent="-457200">
              <a:lnSpc>
                <a:spcPct val="150000"/>
              </a:lnSpc>
              <a:spcBef>
                <a:spcPts val="0"/>
              </a:spcBef>
              <a:buClr>
                <a:schemeClr val="accent2"/>
              </a:buClr>
              <a:buFont typeface="Courier New" panose="02070309020205020404" pitchFamily="49" charset="0"/>
              <a:buChar char="o"/>
              <a:defRPr sz="2000" b="0" i="0">
                <a:solidFill>
                  <a:schemeClr val="bg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 </a:t>
            </a:r>
          </a:p>
          <a:p>
            <a:pPr lvl="0"/>
            <a:r>
              <a:rPr lang="en-US" dirty="0"/>
              <a:t>Chocolate bar bear claw donut ice cream </a:t>
            </a:r>
            <a:r>
              <a:rPr lang="en-US" dirty="0" err="1"/>
              <a:t>dragée</a:t>
            </a:r>
            <a:r>
              <a:rPr lang="en-US" dirty="0"/>
              <a:t> pie lollipop gummi bears.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258329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 Title &amp; Bullets - Small">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50" y="3887164"/>
            <a:ext cx="7620002" cy="1981200"/>
          </a:xfrm>
          <a:prstGeom prst="rect">
            <a:avLst/>
          </a:prstGeom>
        </p:spPr>
        <p:txBody>
          <a:bodyPr/>
          <a:lstStyle>
            <a:lvl1pPr marL="457200" indent="-457200">
              <a:lnSpc>
                <a:spcPct val="150000"/>
              </a:lnSpc>
              <a:spcBef>
                <a:spcPts val="0"/>
              </a:spcBef>
              <a:buClr>
                <a:schemeClr val="accent1"/>
              </a:buClr>
              <a:buFont typeface="Courier New" panose="02070309020205020404" pitchFamily="49" charset="0"/>
              <a:buChar char="o"/>
              <a:defRPr sz="2000" b="0" i="0">
                <a:solidFill>
                  <a:schemeClr val="bg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1448763"/>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sp>
        <p:nvSpPr>
          <p:cNvPr id="6" name="Text Placeholder 14">
            <a:extLst>
              <a:ext uri="{FF2B5EF4-FFF2-40B4-BE49-F238E27FC236}">
                <a16:creationId xmlns:a16="http://schemas.microsoft.com/office/drawing/2014/main" id="{9AD2F8AB-ACE5-EA4C-9C25-7A60CB5F57B1}"/>
              </a:ext>
            </a:extLst>
          </p:cNvPr>
          <p:cNvSpPr>
            <a:spLocks noGrp="1"/>
          </p:cNvSpPr>
          <p:nvPr>
            <p:ph type="body" sz="quarter" idx="11" hasCustomPrompt="1"/>
          </p:nvPr>
        </p:nvSpPr>
        <p:spPr>
          <a:xfrm>
            <a:off x="10509251" y="3888572"/>
            <a:ext cx="7620000" cy="1981200"/>
          </a:xfrm>
          <a:prstGeom prst="rect">
            <a:avLst/>
          </a:prstGeom>
        </p:spPr>
        <p:txBody>
          <a:bodyPr/>
          <a:lstStyle>
            <a:lvl1pPr marL="457200" indent="-457200">
              <a:lnSpc>
                <a:spcPct val="150000"/>
              </a:lnSpc>
              <a:spcBef>
                <a:spcPts val="0"/>
              </a:spcBef>
              <a:buClr>
                <a:schemeClr val="accent1"/>
              </a:buClr>
              <a:buFont typeface="Courier New" panose="02070309020205020404" pitchFamily="49" charset="0"/>
              <a:buChar char="o"/>
              <a:defRPr sz="2000" b="0" i="0">
                <a:solidFill>
                  <a:schemeClr val="bg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12" name="Text Placeholder 14">
            <a:extLst>
              <a:ext uri="{FF2B5EF4-FFF2-40B4-BE49-F238E27FC236}">
                <a16:creationId xmlns:a16="http://schemas.microsoft.com/office/drawing/2014/main" id="{E2021A2C-694A-4A48-96A1-F9746F2C5CFC}"/>
              </a:ext>
            </a:extLst>
          </p:cNvPr>
          <p:cNvSpPr>
            <a:spLocks noGrp="1"/>
          </p:cNvSpPr>
          <p:nvPr>
            <p:ph type="body" sz="quarter" idx="12" hasCustomPrompt="1"/>
          </p:nvPr>
        </p:nvSpPr>
        <p:spPr>
          <a:xfrm>
            <a:off x="1974850" y="7266971"/>
            <a:ext cx="7620002" cy="1981200"/>
          </a:xfrm>
          <a:prstGeom prst="rect">
            <a:avLst/>
          </a:prstGeom>
        </p:spPr>
        <p:txBody>
          <a:bodyPr/>
          <a:lstStyle>
            <a:lvl1pPr marL="457200" indent="-457200">
              <a:lnSpc>
                <a:spcPct val="150000"/>
              </a:lnSpc>
              <a:spcBef>
                <a:spcPts val="0"/>
              </a:spcBef>
              <a:buClr>
                <a:schemeClr val="accent1"/>
              </a:buClr>
              <a:buFont typeface="Courier New" panose="02070309020205020404" pitchFamily="49" charset="0"/>
              <a:buChar char="o"/>
              <a:defRPr sz="2000" b="0" i="0">
                <a:solidFill>
                  <a:schemeClr val="bg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14" name="Text Placeholder 14">
            <a:extLst>
              <a:ext uri="{FF2B5EF4-FFF2-40B4-BE49-F238E27FC236}">
                <a16:creationId xmlns:a16="http://schemas.microsoft.com/office/drawing/2014/main" id="{0D83BA06-4AA0-F441-A370-2212326BAF8E}"/>
              </a:ext>
            </a:extLst>
          </p:cNvPr>
          <p:cNvSpPr>
            <a:spLocks noGrp="1"/>
          </p:cNvSpPr>
          <p:nvPr>
            <p:ph type="body" sz="quarter" idx="13" hasCustomPrompt="1"/>
          </p:nvPr>
        </p:nvSpPr>
        <p:spPr>
          <a:xfrm>
            <a:off x="10509251" y="7268379"/>
            <a:ext cx="7620000" cy="1981200"/>
          </a:xfrm>
          <a:prstGeom prst="rect">
            <a:avLst/>
          </a:prstGeom>
        </p:spPr>
        <p:txBody>
          <a:bodyPr/>
          <a:lstStyle>
            <a:lvl1pPr marL="457200" indent="-457200">
              <a:lnSpc>
                <a:spcPct val="150000"/>
              </a:lnSpc>
              <a:spcBef>
                <a:spcPts val="0"/>
              </a:spcBef>
              <a:buClr>
                <a:schemeClr val="accent1"/>
              </a:buClr>
              <a:buFont typeface="Courier New" panose="02070309020205020404" pitchFamily="49" charset="0"/>
              <a:buChar char="o"/>
              <a:defRPr sz="2000" b="0" i="0">
                <a:solidFill>
                  <a:schemeClr val="bg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11" name="Text Placeholder 20">
            <a:extLst>
              <a:ext uri="{FF2B5EF4-FFF2-40B4-BE49-F238E27FC236}">
                <a16:creationId xmlns:a16="http://schemas.microsoft.com/office/drawing/2014/main" id="{5089D9E5-A6A4-ED47-92A5-FE63409CC78A}"/>
              </a:ext>
            </a:extLst>
          </p:cNvPr>
          <p:cNvSpPr>
            <a:spLocks noGrp="1"/>
          </p:cNvSpPr>
          <p:nvPr>
            <p:ph type="body" sz="quarter" idx="14" hasCustomPrompt="1"/>
          </p:nvPr>
        </p:nvSpPr>
        <p:spPr>
          <a:xfrm>
            <a:off x="1974849" y="3140075"/>
            <a:ext cx="7619998" cy="596096"/>
          </a:xfrm>
        </p:spPr>
        <p:txBody>
          <a:bodyPr>
            <a:noAutofit/>
          </a:bodyPr>
          <a:lstStyle>
            <a:lvl1pPr>
              <a:defRPr sz="4000" spc="-150">
                <a:solidFill>
                  <a:schemeClr val="accent1"/>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
        <p:nvSpPr>
          <p:cNvPr id="17" name="Text Placeholder 20">
            <a:extLst>
              <a:ext uri="{FF2B5EF4-FFF2-40B4-BE49-F238E27FC236}">
                <a16:creationId xmlns:a16="http://schemas.microsoft.com/office/drawing/2014/main" id="{486C0C3A-ED59-E54F-B384-8081388E5892}"/>
              </a:ext>
            </a:extLst>
          </p:cNvPr>
          <p:cNvSpPr>
            <a:spLocks noGrp="1"/>
          </p:cNvSpPr>
          <p:nvPr>
            <p:ph type="body" sz="quarter" idx="15" hasCustomPrompt="1"/>
          </p:nvPr>
        </p:nvSpPr>
        <p:spPr>
          <a:xfrm>
            <a:off x="10509251" y="3105351"/>
            <a:ext cx="7619998" cy="596096"/>
          </a:xfrm>
        </p:spPr>
        <p:txBody>
          <a:bodyPr>
            <a:noAutofit/>
          </a:bodyPr>
          <a:lstStyle>
            <a:lvl1pPr>
              <a:defRPr sz="4000" spc="-150">
                <a:solidFill>
                  <a:schemeClr val="accent1"/>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
        <p:nvSpPr>
          <p:cNvPr id="18" name="Text Placeholder 20">
            <a:extLst>
              <a:ext uri="{FF2B5EF4-FFF2-40B4-BE49-F238E27FC236}">
                <a16:creationId xmlns:a16="http://schemas.microsoft.com/office/drawing/2014/main" id="{A214B293-9E47-3B4E-94B7-C3B09F5ED3C7}"/>
              </a:ext>
            </a:extLst>
          </p:cNvPr>
          <p:cNvSpPr>
            <a:spLocks noGrp="1"/>
          </p:cNvSpPr>
          <p:nvPr>
            <p:ph type="body" sz="quarter" idx="16" hasCustomPrompt="1"/>
          </p:nvPr>
        </p:nvSpPr>
        <p:spPr>
          <a:xfrm>
            <a:off x="1974849" y="6519882"/>
            <a:ext cx="7619998" cy="596096"/>
          </a:xfrm>
        </p:spPr>
        <p:txBody>
          <a:bodyPr>
            <a:noAutofit/>
          </a:bodyPr>
          <a:lstStyle>
            <a:lvl1pPr>
              <a:defRPr sz="4000" spc="-150">
                <a:solidFill>
                  <a:schemeClr val="accent1"/>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
        <p:nvSpPr>
          <p:cNvPr id="19" name="Text Placeholder 20">
            <a:extLst>
              <a:ext uri="{FF2B5EF4-FFF2-40B4-BE49-F238E27FC236}">
                <a16:creationId xmlns:a16="http://schemas.microsoft.com/office/drawing/2014/main" id="{A93E5E0C-627E-964B-9E8B-EF0935992633}"/>
              </a:ext>
            </a:extLst>
          </p:cNvPr>
          <p:cNvSpPr>
            <a:spLocks noGrp="1"/>
          </p:cNvSpPr>
          <p:nvPr>
            <p:ph type="body" sz="quarter" idx="17" hasCustomPrompt="1"/>
          </p:nvPr>
        </p:nvSpPr>
        <p:spPr>
          <a:xfrm>
            <a:off x="10509251" y="6519882"/>
            <a:ext cx="7619998" cy="596096"/>
          </a:xfrm>
        </p:spPr>
        <p:txBody>
          <a:bodyPr>
            <a:noAutofit/>
          </a:bodyPr>
          <a:lstStyle>
            <a:lvl1pPr>
              <a:defRPr sz="4000" spc="-150">
                <a:solidFill>
                  <a:schemeClr val="accent1"/>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Tree>
    <p:extLst>
      <p:ext uri="{BB962C8B-B14F-4D97-AF65-F5344CB8AC3E}">
        <p14:creationId xmlns:p14="http://schemas.microsoft.com/office/powerpoint/2010/main" val="24590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a:lnSpc>
                <a:spcPct val="150000"/>
              </a:lnSpc>
              <a:spcBef>
                <a:spcPts val="0"/>
              </a:spcBef>
              <a:defRPr sz="3200" b="0" i="0">
                <a:solidFill>
                  <a:schemeClr val="bg1"/>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144445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 Small">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a:lnSpc>
                <a:spcPct val="150000"/>
              </a:lnSpc>
              <a:spcBef>
                <a:spcPts val="0"/>
              </a:spcBef>
              <a:defRPr sz="2000" b="0" i="0">
                <a:solidFill>
                  <a:schemeClr val="bg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317992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50" y="5747068"/>
            <a:ext cx="9448800" cy="914400"/>
          </a:xfrm>
          <a:prstGeom prst="rect">
            <a:avLst/>
          </a:prstGeom>
        </p:spPr>
        <p:txBody>
          <a:bodyPr/>
          <a:lstStyle>
            <a:lvl1pPr>
              <a:defRPr sz="5400" b="0" i="0">
                <a:solidFill>
                  <a:schemeClr val="accent4"/>
                </a:solidFill>
                <a:latin typeface="Campton Book" pitchFamily="2" charset="0"/>
              </a:defRPr>
            </a:lvl1pPr>
          </a:lstStyle>
          <a:p>
            <a:pPr lvl="0"/>
            <a:r>
              <a:rPr lang="en-US" dirty="0"/>
              <a:t>Subtitle is possible</a:t>
            </a:r>
          </a:p>
        </p:txBody>
      </p:sp>
      <p:sp>
        <p:nvSpPr>
          <p:cNvPr id="18" name="Text Placeholder 17">
            <a:extLst>
              <a:ext uri="{FF2B5EF4-FFF2-40B4-BE49-F238E27FC236}">
                <a16:creationId xmlns:a16="http://schemas.microsoft.com/office/drawing/2014/main" id="{43763BC1-3862-A34E-A376-A21F42E69B54}"/>
              </a:ext>
            </a:extLst>
          </p:cNvPr>
          <p:cNvSpPr>
            <a:spLocks noGrp="1"/>
          </p:cNvSpPr>
          <p:nvPr>
            <p:ph type="body" sz="quarter" idx="11" hasCustomPrompt="1"/>
          </p:nvPr>
        </p:nvSpPr>
        <p:spPr>
          <a:xfrm>
            <a:off x="1974850" y="4283075"/>
            <a:ext cx="11963400" cy="1229995"/>
          </a:xfrm>
          <a:prstGeom prst="rect">
            <a:avLst/>
          </a:prstGeom>
        </p:spPr>
        <p:txBody>
          <a:bodyPr/>
          <a:lstStyle>
            <a:lvl1pPr>
              <a:lnSpc>
                <a:spcPts val="10000"/>
              </a:lnSpc>
              <a:defRPr sz="11500" b="1" i="0" spc="-150">
                <a:solidFill>
                  <a:schemeClr val="accent1"/>
                </a:solidFill>
                <a:latin typeface="Campton Book" pitchFamily="2" charset="0"/>
              </a:defRPr>
            </a:lvl1pPr>
          </a:lstStyle>
          <a:p>
            <a:pPr lvl="0"/>
            <a:r>
              <a:rPr lang="en-US" dirty="0"/>
              <a:t>Basic title.</a:t>
            </a:r>
          </a:p>
        </p:txBody>
      </p:sp>
    </p:spTree>
    <p:extLst>
      <p:ext uri="{BB962C8B-B14F-4D97-AF65-F5344CB8AC3E}">
        <p14:creationId xmlns:p14="http://schemas.microsoft.com/office/powerpoint/2010/main" val="397613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Text - Small - With Sphere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1430001" cy="4648200"/>
          </a:xfrm>
          <a:prstGeom prst="rect">
            <a:avLst/>
          </a:prstGeom>
        </p:spPr>
        <p:txBody>
          <a:bodyPr/>
          <a:lstStyle>
            <a:lvl1pPr>
              <a:lnSpc>
                <a:spcPct val="150000"/>
              </a:lnSpc>
              <a:spcBef>
                <a:spcPts val="0"/>
              </a:spcBef>
              <a:defRPr sz="2000" b="0" i="0">
                <a:solidFill>
                  <a:schemeClr val="bg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pic>
        <p:nvPicPr>
          <p:cNvPr id="5" name="Picture 4">
            <a:extLst>
              <a:ext uri="{FF2B5EF4-FFF2-40B4-BE49-F238E27FC236}">
                <a16:creationId xmlns:a16="http://schemas.microsoft.com/office/drawing/2014/main" id="{3E1277D6-9DF8-9D4A-86D0-2C2E3A03F22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4430381" y="3904790"/>
            <a:ext cx="8414702" cy="8420127"/>
          </a:xfrm>
          <a:prstGeom prst="rect">
            <a:avLst/>
          </a:prstGeom>
        </p:spPr>
      </p:pic>
      <p:pic>
        <p:nvPicPr>
          <p:cNvPr id="4" name="Picture 3">
            <a:extLst>
              <a:ext uri="{FF2B5EF4-FFF2-40B4-BE49-F238E27FC236}">
                <a16:creationId xmlns:a16="http://schemas.microsoft.com/office/drawing/2014/main" id="{3D7736FA-5324-2D4F-8E70-A417EAECB2B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429804" y="1954681"/>
            <a:ext cx="2251646" cy="2253097"/>
          </a:xfrm>
          <a:prstGeom prst="rect">
            <a:avLst/>
          </a:prstGeom>
        </p:spPr>
      </p:pic>
      <p:pic>
        <p:nvPicPr>
          <p:cNvPr id="6" name="Picture 5">
            <a:extLst>
              <a:ext uri="{FF2B5EF4-FFF2-40B4-BE49-F238E27FC236}">
                <a16:creationId xmlns:a16="http://schemas.microsoft.com/office/drawing/2014/main" id="{7E4E0EC9-2F17-BB42-81DF-32A6DCE41E2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681450" y="1487541"/>
            <a:ext cx="634378" cy="634787"/>
          </a:xfrm>
          <a:prstGeom prst="rect">
            <a:avLst/>
          </a:prstGeom>
        </p:spPr>
      </p:pic>
      <p:pic>
        <p:nvPicPr>
          <p:cNvPr id="8" name="Picture 7" descr="A picture containing drawing, clock&#10;&#10;Description automatically generated">
            <a:extLst>
              <a:ext uri="{FF2B5EF4-FFF2-40B4-BE49-F238E27FC236}">
                <a16:creationId xmlns:a16="http://schemas.microsoft.com/office/drawing/2014/main" id="{30C4D130-E5FD-504F-94FC-AE03A9D5AAF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605250" y="9845675"/>
            <a:ext cx="2531177" cy="628460"/>
          </a:xfrm>
          <a:prstGeom prst="rect">
            <a:avLst/>
          </a:prstGeom>
        </p:spPr>
      </p:pic>
    </p:spTree>
    <p:extLst>
      <p:ext uri="{BB962C8B-B14F-4D97-AF65-F5344CB8AC3E}">
        <p14:creationId xmlns:p14="http://schemas.microsoft.com/office/powerpoint/2010/main" val="90984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360"/>
                                          </p:val>
                                        </p:tav>
                                        <p:tav tm="100000">
                                          <p:val>
                                            <p:fltVal val="0"/>
                                          </p:val>
                                        </p:tav>
                                      </p:tavLst>
                                    </p:anim>
                                    <p:animEffect transition="in" filter="fade">
                                      <p:cBhvr>
                                        <p:cTn id="10" dur="2000"/>
                                        <p:tgtEl>
                                          <p:spTgt spid="5"/>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0" fill="hold"/>
                                        <p:tgtEl>
                                          <p:spTgt spid="4"/>
                                        </p:tgtEl>
                                        <p:attrNameLst>
                                          <p:attrName>ppt_w</p:attrName>
                                        </p:attrNameLst>
                                      </p:cBhvr>
                                      <p:tavLst>
                                        <p:tav tm="0">
                                          <p:val>
                                            <p:fltVal val="0"/>
                                          </p:val>
                                        </p:tav>
                                        <p:tav tm="100000">
                                          <p:val>
                                            <p:strVal val="#ppt_w"/>
                                          </p:val>
                                        </p:tav>
                                      </p:tavLst>
                                    </p:anim>
                                    <p:anim calcmode="lin" valueType="num">
                                      <p:cBhvr>
                                        <p:cTn id="14" dur="2000" fill="hold"/>
                                        <p:tgtEl>
                                          <p:spTgt spid="4"/>
                                        </p:tgtEl>
                                        <p:attrNameLst>
                                          <p:attrName>ppt_h</p:attrName>
                                        </p:attrNameLst>
                                      </p:cBhvr>
                                      <p:tavLst>
                                        <p:tav tm="0">
                                          <p:val>
                                            <p:fltVal val="0"/>
                                          </p:val>
                                        </p:tav>
                                        <p:tav tm="100000">
                                          <p:val>
                                            <p:strVal val="#ppt_h"/>
                                          </p:val>
                                        </p:tav>
                                      </p:tavLst>
                                    </p:anim>
                                    <p:anim calcmode="lin" valueType="num">
                                      <p:cBhvr>
                                        <p:cTn id="15" dur="2000" fill="hold"/>
                                        <p:tgtEl>
                                          <p:spTgt spid="4"/>
                                        </p:tgtEl>
                                        <p:attrNameLst>
                                          <p:attrName>style.rotation</p:attrName>
                                        </p:attrNameLst>
                                      </p:cBhvr>
                                      <p:tavLst>
                                        <p:tav tm="0">
                                          <p:val>
                                            <p:fltVal val="360"/>
                                          </p:val>
                                        </p:tav>
                                        <p:tav tm="100000">
                                          <p:val>
                                            <p:fltVal val="0"/>
                                          </p:val>
                                        </p:tav>
                                      </p:tavLst>
                                    </p:anim>
                                    <p:animEffect transition="in" filter="fade">
                                      <p:cBhvr>
                                        <p:cTn id="16" dur="2000"/>
                                        <p:tgtEl>
                                          <p:spTgt spid="4"/>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2000" fill="hold"/>
                                        <p:tgtEl>
                                          <p:spTgt spid="6"/>
                                        </p:tgtEl>
                                        <p:attrNameLst>
                                          <p:attrName>ppt_w</p:attrName>
                                        </p:attrNameLst>
                                      </p:cBhvr>
                                      <p:tavLst>
                                        <p:tav tm="0">
                                          <p:val>
                                            <p:fltVal val="0"/>
                                          </p:val>
                                        </p:tav>
                                        <p:tav tm="100000">
                                          <p:val>
                                            <p:strVal val="#ppt_w"/>
                                          </p:val>
                                        </p:tav>
                                      </p:tavLst>
                                    </p:anim>
                                    <p:anim calcmode="lin" valueType="num">
                                      <p:cBhvr>
                                        <p:cTn id="20" dur="2000" fill="hold"/>
                                        <p:tgtEl>
                                          <p:spTgt spid="6"/>
                                        </p:tgtEl>
                                        <p:attrNameLst>
                                          <p:attrName>ppt_h</p:attrName>
                                        </p:attrNameLst>
                                      </p:cBhvr>
                                      <p:tavLst>
                                        <p:tav tm="0">
                                          <p:val>
                                            <p:fltVal val="0"/>
                                          </p:val>
                                        </p:tav>
                                        <p:tav tm="100000">
                                          <p:val>
                                            <p:strVal val="#ppt_h"/>
                                          </p:val>
                                        </p:tav>
                                      </p:tavLst>
                                    </p:anim>
                                    <p:anim calcmode="lin" valueType="num">
                                      <p:cBhvr>
                                        <p:cTn id="21" dur="2000" fill="hold"/>
                                        <p:tgtEl>
                                          <p:spTgt spid="6"/>
                                        </p:tgtEl>
                                        <p:attrNameLst>
                                          <p:attrName>style.rotation</p:attrName>
                                        </p:attrNameLst>
                                      </p:cBhvr>
                                      <p:tavLst>
                                        <p:tav tm="0">
                                          <p:val>
                                            <p:fltVal val="360"/>
                                          </p:val>
                                        </p:tav>
                                        <p:tav tm="100000">
                                          <p:val>
                                            <p:fltVal val="0"/>
                                          </p:val>
                                        </p:tav>
                                      </p:tavLst>
                                    </p:anim>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2"/>
                </a:solidFill>
                <a:latin typeface="Campton Book" pitchFamily="2" charset="0"/>
              </a:defRPr>
            </a:lvl1pPr>
          </a:lstStyle>
          <a:p>
            <a:r>
              <a:rPr lang="en-US" dirty="0"/>
              <a:t>What’s this slide about?</a:t>
            </a:r>
          </a:p>
        </p:txBody>
      </p:sp>
      <p:sp>
        <p:nvSpPr>
          <p:cNvPr id="6" name="Chart Placeholder 5">
            <a:extLst>
              <a:ext uri="{FF2B5EF4-FFF2-40B4-BE49-F238E27FC236}">
                <a16:creationId xmlns:a16="http://schemas.microsoft.com/office/drawing/2014/main" id="{01D76A2A-AE65-F847-B70F-4C55CC634CCA}"/>
              </a:ext>
            </a:extLst>
          </p:cNvPr>
          <p:cNvSpPr>
            <a:spLocks noGrp="1"/>
          </p:cNvSpPr>
          <p:nvPr>
            <p:ph type="chart" sz="quarter" idx="11"/>
          </p:nvPr>
        </p:nvSpPr>
        <p:spPr>
          <a:xfrm>
            <a:off x="1974850" y="3444875"/>
            <a:ext cx="13944598" cy="5257800"/>
          </a:xfrm>
        </p:spPr>
        <p:txBody>
          <a:bodyPr/>
          <a:lstStyle/>
          <a:p>
            <a:endParaRPr lang="en-NL" dirty="0"/>
          </a:p>
        </p:txBody>
      </p:sp>
    </p:spTree>
    <p:extLst>
      <p:ext uri="{BB962C8B-B14F-4D97-AF65-F5344CB8AC3E}">
        <p14:creationId xmlns:p14="http://schemas.microsoft.com/office/powerpoint/2010/main" val="35073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Logo">
    <p:bg>
      <p:bgPr>
        <a:solidFill>
          <a:schemeClr val="accent1"/>
        </a:solidFill>
        <a:effectLst/>
      </p:bgPr>
    </p:bg>
    <p:spTree>
      <p:nvGrpSpPr>
        <p:cNvPr id="1" name=""/>
        <p:cNvGrpSpPr/>
        <p:nvPr/>
      </p:nvGrpSpPr>
      <p:grpSpPr>
        <a:xfrm>
          <a:off x="0" y="0"/>
          <a:ext cx="0" cy="0"/>
          <a:chOff x="0" y="0"/>
          <a:chExt cx="0" cy="0"/>
        </a:xfrm>
      </p:grpSpPr>
      <p:sp>
        <p:nvSpPr>
          <p:cNvPr id="3" name="Text Placeholder 17">
            <a:extLst>
              <a:ext uri="{FF2B5EF4-FFF2-40B4-BE49-F238E27FC236}">
                <a16:creationId xmlns:a16="http://schemas.microsoft.com/office/drawing/2014/main" id="{D3D6C21A-497A-1341-A368-1630732E6B9E}"/>
              </a:ext>
            </a:extLst>
          </p:cNvPr>
          <p:cNvSpPr>
            <a:spLocks noGrp="1"/>
          </p:cNvSpPr>
          <p:nvPr>
            <p:ph type="body" sz="quarter" idx="11" hasCustomPrompt="1"/>
          </p:nvPr>
        </p:nvSpPr>
        <p:spPr>
          <a:xfrm>
            <a:off x="1974850" y="1844675"/>
            <a:ext cx="11963400" cy="4953000"/>
          </a:xfrm>
          <a:prstGeom prst="rect">
            <a:avLst/>
          </a:prstGeom>
        </p:spPr>
        <p:txBody>
          <a:bodyPr/>
          <a:lstStyle>
            <a:lvl1pPr>
              <a:lnSpc>
                <a:spcPts val="12000"/>
              </a:lnSpc>
              <a:defRPr sz="11500" b="1" i="0" spc="-150">
                <a:solidFill>
                  <a:schemeClr val="bg1"/>
                </a:solidFill>
                <a:latin typeface="Campton Book" pitchFamily="2" charset="0"/>
              </a:defRPr>
            </a:lvl1pPr>
          </a:lstStyle>
          <a:p>
            <a:pPr lvl="0"/>
            <a:r>
              <a:rPr lang="en-US" dirty="0"/>
              <a:t>A simple presentation</a:t>
            </a:r>
          </a:p>
          <a:p>
            <a:pPr lvl="0"/>
            <a:r>
              <a:rPr lang="en-US" dirty="0"/>
              <a:t>about digital</a:t>
            </a:r>
          </a:p>
        </p:txBody>
      </p:sp>
    </p:spTree>
    <p:extLst>
      <p:ext uri="{BB962C8B-B14F-4D97-AF65-F5344CB8AC3E}">
        <p14:creationId xmlns:p14="http://schemas.microsoft.com/office/powerpoint/2010/main" val="303468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035AD188-497D-E544-9109-218E13FEE46D}"/>
              </a:ext>
            </a:extLst>
          </p:cNvPr>
          <p:cNvSpPr>
            <a:spLocks noGrp="1"/>
          </p:cNvSpPr>
          <p:nvPr>
            <p:ph type="title" hasCustomPrompt="1"/>
          </p:nvPr>
        </p:nvSpPr>
        <p:spPr>
          <a:xfrm>
            <a:off x="1382712" y="5159375"/>
            <a:ext cx="17338675" cy="990600"/>
          </a:xfrm>
          <a:prstGeom prst="rect">
            <a:avLst/>
          </a:prstGeom>
        </p:spPr>
        <p:txBody>
          <a:bodyPr numCol="1" anchor="ctr"/>
          <a:lstStyle>
            <a:lvl1pPr algn="ctr">
              <a:defRPr sz="6400" b="1" i="0" spc="-150">
                <a:solidFill>
                  <a:schemeClr val="bg1"/>
                </a:solidFill>
                <a:latin typeface="Campton Book" pitchFamily="2" charset="0"/>
              </a:defRPr>
            </a:lvl1p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2"/>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7BDAA796-68CE-1944-87A8-178A134558C9}"/>
              </a:ext>
            </a:extLst>
          </p:cNvPr>
          <p:cNvSpPr>
            <a:spLocks noGrp="1"/>
          </p:cNvSpPr>
          <p:nvPr>
            <p:ph type="title" hasCustomPrompt="1"/>
          </p:nvPr>
        </p:nvSpPr>
        <p:spPr>
          <a:xfrm>
            <a:off x="1382712" y="5159375"/>
            <a:ext cx="17338675" cy="990600"/>
          </a:xfrm>
          <a:prstGeom prst="rect">
            <a:avLst/>
          </a:prstGeom>
        </p:spPr>
        <p:txBody>
          <a:bodyPr numCol="1" anchor="ctr"/>
          <a:lstStyle>
            <a:lvl1pPr algn="ctr">
              <a:defRPr sz="6400" b="1" i="0" spc="-150">
                <a:solidFill>
                  <a:schemeClr val="bg1"/>
                </a:solidFill>
                <a:latin typeface="Campton Book" pitchFamily="2" charset="0"/>
              </a:defRPr>
            </a:lvl1pPr>
          </a:lstStyle>
          <a:p>
            <a:r>
              <a:rPr lang="en-US" dirty="0"/>
              <a:t>Click to edit master title style</a:t>
            </a:r>
          </a:p>
        </p:txBody>
      </p:sp>
    </p:spTree>
    <p:extLst>
      <p:ext uri="{BB962C8B-B14F-4D97-AF65-F5344CB8AC3E}">
        <p14:creationId xmlns:p14="http://schemas.microsoft.com/office/powerpoint/2010/main" val="8448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hite Title">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55018-A055-7947-86B9-ACF32EF79B62}"/>
              </a:ext>
            </a:extLst>
          </p:cNvPr>
          <p:cNvSpPr>
            <a:spLocks noGrp="1"/>
          </p:cNvSpPr>
          <p:nvPr>
            <p:ph type="title" hasCustomPrompt="1"/>
          </p:nvPr>
        </p:nvSpPr>
        <p:spPr>
          <a:xfrm>
            <a:off x="1382712" y="5159375"/>
            <a:ext cx="17338675" cy="990600"/>
          </a:xfrm>
          <a:prstGeom prst="rect">
            <a:avLst/>
          </a:prstGeom>
        </p:spPr>
        <p:txBody>
          <a:bodyPr numCol="1" anchor="ctr"/>
          <a:lstStyle>
            <a:lvl1pPr algn="ctr">
              <a:defRPr sz="6400" b="1" i="0" spc="-150">
                <a:solidFill>
                  <a:schemeClr val="accent1"/>
                </a:solidFill>
                <a:latin typeface="Campton Book" pitchFamily="2" charset="0"/>
              </a:defRPr>
            </a:lvl1pPr>
          </a:lstStyle>
          <a:p>
            <a:r>
              <a:rPr lang="en-US" dirty="0"/>
              <a:t>Click to edit master title style.</a:t>
            </a:r>
          </a:p>
        </p:txBody>
      </p:sp>
      <p:pic>
        <p:nvPicPr>
          <p:cNvPr id="3" name="Picture 2">
            <a:extLst>
              <a:ext uri="{FF2B5EF4-FFF2-40B4-BE49-F238E27FC236}">
                <a16:creationId xmlns:a16="http://schemas.microsoft.com/office/drawing/2014/main" id="{4AE83FDD-0377-AF42-97D2-3BEED6C201C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974850" y="4024251"/>
            <a:ext cx="1564506" cy="1565514"/>
          </a:xfrm>
          <a:prstGeom prst="rect">
            <a:avLst/>
          </a:prstGeom>
        </p:spPr>
      </p:pic>
      <p:pic>
        <p:nvPicPr>
          <p:cNvPr id="4" name="Picture 3">
            <a:extLst>
              <a:ext uri="{FF2B5EF4-FFF2-40B4-BE49-F238E27FC236}">
                <a16:creationId xmlns:a16="http://schemas.microsoft.com/office/drawing/2014/main" id="{A030DCB7-D78D-6E47-8D00-6B40B66A269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571925" y="3716437"/>
            <a:ext cx="582789" cy="583164"/>
          </a:xfrm>
          <a:prstGeom prst="rect">
            <a:avLst/>
          </a:prstGeom>
        </p:spPr>
      </p:pic>
      <p:pic>
        <p:nvPicPr>
          <p:cNvPr id="6" name="Picture 5">
            <a:extLst>
              <a:ext uri="{FF2B5EF4-FFF2-40B4-BE49-F238E27FC236}">
                <a16:creationId xmlns:a16="http://schemas.microsoft.com/office/drawing/2014/main" id="{26375C55-2CF1-9748-BE4A-3F7172CA1E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7062450" y="6566656"/>
            <a:ext cx="457200" cy="457494"/>
          </a:xfrm>
          <a:prstGeom prst="rect">
            <a:avLst/>
          </a:prstGeom>
        </p:spPr>
      </p:pic>
      <p:pic>
        <p:nvPicPr>
          <p:cNvPr id="7" name="Picture 6" descr="A picture containing drawing, sign&#10;&#10;Description automatically generated">
            <a:extLst>
              <a:ext uri="{FF2B5EF4-FFF2-40B4-BE49-F238E27FC236}">
                <a16:creationId xmlns:a16="http://schemas.microsoft.com/office/drawing/2014/main" id="{36EA336E-6204-2446-812F-8365F13F785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605250" y="9845675"/>
            <a:ext cx="2540000" cy="630651"/>
          </a:xfrm>
          <a:prstGeom prst="rect">
            <a:avLst/>
          </a:prstGeom>
        </p:spPr>
      </p:pic>
    </p:spTree>
    <p:extLst>
      <p:ext uri="{BB962C8B-B14F-4D97-AF65-F5344CB8AC3E}">
        <p14:creationId xmlns:p14="http://schemas.microsoft.com/office/powerpoint/2010/main" val="252112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 calcmode="lin" valueType="num">
                                      <p:cBhvr>
                                        <p:cTn id="9" dur="2000" fill="hold"/>
                                        <p:tgtEl>
                                          <p:spTgt spid="3"/>
                                        </p:tgtEl>
                                        <p:attrNameLst>
                                          <p:attrName>style.rotation</p:attrName>
                                        </p:attrNameLst>
                                      </p:cBhvr>
                                      <p:tavLst>
                                        <p:tav tm="0">
                                          <p:val>
                                            <p:fltVal val="360"/>
                                          </p:val>
                                        </p:tav>
                                        <p:tav tm="100000">
                                          <p:val>
                                            <p:fltVal val="0"/>
                                          </p:val>
                                        </p:tav>
                                      </p:tavLst>
                                    </p:anim>
                                    <p:animEffect transition="in" filter="fade">
                                      <p:cBhvr>
                                        <p:cTn id="10" dur="2000"/>
                                        <p:tgtEl>
                                          <p:spTgt spid="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0" fill="hold"/>
                                        <p:tgtEl>
                                          <p:spTgt spid="4"/>
                                        </p:tgtEl>
                                        <p:attrNameLst>
                                          <p:attrName>ppt_w</p:attrName>
                                        </p:attrNameLst>
                                      </p:cBhvr>
                                      <p:tavLst>
                                        <p:tav tm="0">
                                          <p:val>
                                            <p:fltVal val="0"/>
                                          </p:val>
                                        </p:tav>
                                        <p:tav tm="100000">
                                          <p:val>
                                            <p:strVal val="#ppt_w"/>
                                          </p:val>
                                        </p:tav>
                                      </p:tavLst>
                                    </p:anim>
                                    <p:anim calcmode="lin" valueType="num">
                                      <p:cBhvr>
                                        <p:cTn id="14" dur="2000" fill="hold"/>
                                        <p:tgtEl>
                                          <p:spTgt spid="4"/>
                                        </p:tgtEl>
                                        <p:attrNameLst>
                                          <p:attrName>ppt_h</p:attrName>
                                        </p:attrNameLst>
                                      </p:cBhvr>
                                      <p:tavLst>
                                        <p:tav tm="0">
                                          <p:val>
                                            <p:fltVal val="0"/>
                                          </p:val>
                                        </p:tav>
                                        <p:tav tm="100000">
                                          <p:val>
                                            <p:strVal val="#ppt_h"/>
                                          </p:val>
                                        </p:tav>
                                      </p:tavLst>
                                    </p:anim>
                                    <p:anim calcmode="lin" valueType="num">
                                      <p:cBhvr>
                                        <p:cTn id="15" dur="2000" fill="hold"/>
                                        <p:tgtEl>
                                          <p:spTgt spid="4"/>
                                        </p:tgtEl>
                                        <p:attrNameLst>
                                          <p:attrName>style.rotation</p:attrName>
                                        </p:attrNameLst>
                                      </p:cBhvr>
                                      <p:tavLst>
                                        <p:tav tm="0">
                                          <p:val>
                                            <p:fltVal val="360"/>
                                          </p:val>
                                        </p:tav>
                                        <p:tav tm="100000">
                                          <p:val>
                                            <p:fltVal val="0"/>
                                          </p:val>
                                        </p:tav>
                                      </p:tavLst>
                                    </p:anim>
                                    <p:animEffect transition="in" filter="fade">
                                      <p:cBhvr>
                                        <p:cTn id="16" dur="2000"/>
                                        <p:tgtEl>
                                          <p:spTgt spid="4"/>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2000" fill="hold"/>
                                        <p:tgtEl>
                                          <p:spTgt spid="6"/>
                                        </p:tgtEl>
                                        <p:attrNameLst>
                                          <p:attrName>ppt_w</p:attrName>
                                        </p:attrNameLst>
                                      </p:cBhvr>
                                      <p:tavLst>
                                        <p:tav tm="0">
                                          <p:val>
                                            <p:fltVal val="0"/>
                                          </p:val>
                                        </p:tav>
                                        <p:tav tm="100000">
                                          <p:val>
                                            <p:strVal val="#ppt_w"/>
                                          </p:val>
                                        </p:tav>
                                      </p:tavLst>
                                    </p:anim>
                                    <p:anim calcmode="lin" valueType="num">
                                      <p:cBhvr>
                                        <p:cTn id="20" dur="2000" fill="hold"/>
                                        <p:tgtEl>
                                          <p:spTgt spid="6"/>
                                        </p:tgtEl>
                                        <p:attrNameLst>
                                          <p:attrName>ppt_h</p:attrName>
                                        </p:attrNameLst>
                                      </p:cBhvr>
                                      <p:tavLst>
                                        <p:tav tm="0">
                                          <p:val>
                                            <p:fltVal val="0"/>
                                          </p:val>
                                        </p:tav>
                                        <p:tav tm="100000">
                                          <p:val>
                                            <p:strVal val="#ppt_h"/>
                                          </p:val>
                                        </p:tav>
                                      </p:tavLst>
                                    </p:anim>
                                    <p:anim calcmode="lin" valueType="num">
                                      <p:cBhvr>
                                        <p:cTn id="21" dur="2000" fill="hold"/>
                                        <p:tgtEl>
                                          <p:spTgt spid="6"/>
                                        </p:tgtEl>
                                        <p:attrNameLst>
                                          <p:attrName>style.rotation</p:attrName>
                                        </p:attrNameLst>
                                      </p:cBhvr>
                                      <p:tavLst>
                                        <p:tav tm="0">
                                          <p:val>
                                            <p:fltVal val="360"/>
                                          </p:val>
                                        </p:tav>
                                        <p:tav tm="100000">
                                          <p:val>
                                            <p:fltVal val="0"/>
                                          </p:val>
                                        </p:tav>
                                      </p:tavLst>
                                    </p:anim>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marL="457200" indent="-457200">
              <a:lnSpc>
                <a:spcPct val="150000"/>
              </a:lnSpc>
              <a:spcBef>
                <a:spcPts val="0"/>
              </a:spcBef>
              <a:buClr>
                <a:schemeClr val="accent1"/>
              </a:buClr>
              <a:buFont typeface="Courier New" panose="02070309020205020404" pitchFamily="49" charset="0"/>
              <a:buChar char="o"/>
              <a:defRPr sz="32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1"/>
            <a:r>
              <a:rPr lang="en-US" dirty="0" err="1"/>
              <a:t>Subbullet</a:t>
            </a:r>
            <a:r>
              <a:rPr lang="en-US" dirty="0"/>
              <a:t> smaller</a:t>
            </a:r>
          </a:p>
          <a:p>
            <a:pPr lvl="1"/>
            <a:endParaRPr lang="en-US" dirty="0"/>
          </a:p>
          <a:p>
            <a:pPr lvl="0"/>
            <a:r>
              <a:rPr lang="en-US" dirty="0"/>
              <a:t>Carrot cake lollipop sesame snaps pudding tart biscuit icing. Pastry cookie tiramisu biscuit. </a:t>
            </a:r>
          </a:p>
          <a:p>
            <a:pPr lvl="0"/>
            <a:r>
              <a:rPr lang="en-US" dirty="0"/>
              <a:t>Chocolate bar bear claw donut ice cream </a:t>
            </a:r>
            <a:r>
              <a:rPr lang="en-US" dirty="0" err="1"/>
              <a:t>dragée</a:t>
            </a:r>
            <a:r>
              <a:rPr lang="en-US" dirty="0"/>
              <a:t> pie lollipop gummi bears.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19819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a:lnSpc>
                <a:spcPct val="150000"/>
              </a:lnSpc>
              <a:spcBef>
                <a:spcPts val="0"/>
              </a:spcBef>
              <a:defRPr sz="32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102336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Grey">
    <p:bg>
      <p:bgPr>
        <a:solidFill>
          <a:schemeClr val="accent4"/>
        </a:soli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FA2B71EC-1C95-0C49-B41E-EE1D2735868E}"/>
              </a:ext>
            </a:extLst>
          </p:cNvPr>
          <p:cNvSpPr>
            <a:spLocks noGrp="1"/>
          </p:cNvSpPr>
          <p:nvPr>
            <p:ph type="body" sz="quarter" idx="10" hasCustomPrompt="1"/>
          </p:nvPr>
        </p:nvSpPr>
        <p:spPr>
          <a:xfrm>
            <a:off x="1974849" y="3521075"/>
            <a:ext cx="13944599" cy="4648200"/>
          </a:xfrm>
          <a:prstGeom prst="rect">
            <a:avLst/>
          </a:prstGeom>
        </p:spPr>
        <p:txBody>
          <a:bodyPr/>
          <a:lstStyle>
            <a:lvl1pPr>
              <a:lnSpc>
                <a:spcPct val="150000"/>
              </a:lnSpc>
              <a:spcBef>
                <a:spcPts val="0"/>
              </a:spcBef>
              <a:defRPr sz="32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5" name="Title 2">
            <a:extLst>
              <a:ext uri="{FF2B5EF4-FFF2-40B4-BE49-F238E27FC236}">
                <a16:creationId xmlns:a16="http://schemas.microsoft.com/office/drawing/2014/main" id="{67CB8D65-CF80-4541-AF11-D21C3BE1972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365788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Small">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50" y="3887164"/>
            <a:ext cx="7620002" cy="1981200"/>
          </a:xfrm>
          <a:prstGeom prst="rect">
            <a:avLst/>
          </a:prstGeom>
        </p:spPr>
        <p:txBody>
          <a:bodyPr/>
          <a:lstStyle>
            <a:lvl1pPr marL="457200" indent="-457200">
              <a:lnSpc>
                <a:spcPct val="150000"/>
              </a:lnSpc>
              <a:spcBef>
                <a:spcPts val="0"/>
              </a:spcBef>
              <a:buClr>
                <a:schemeClr val="accent2"/>
              </a:buClr>
              <a:buFont typeface="Courier New" panose="02070309020205020404" pitchFamily="49" charset="0"/>
              <a:buChar char="o"/>
              <a:defRPr sz="2000" b="0" i="0">
                <a:solidFill>
                  <a:schemeClr val="tx2"/>
                </a:solidFill>
                <a:latin typeface="Campton Book" pitchFamily="2" charset="0"/>
              </a:defRPr>
            </a:lvl1pPr>
            <a:lvl2pPr>
              <a:buClr>
                <a:schemeClr val="accent2"/>
              </a:buClr>
              <a:defRPr/>
            </a:lvl2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1"/>
            <a:r>
              <a:rPr lang="en-US" dirty="0" err="1"/>
              <a:t>wadwdw</a:t>
            </a:r>
            <a:endParaRPr lang="en-US" dirty="0"/>
          </a:p>
          <a:p>
            <a:pPr lvl="0"/>
            <a:r>
              <a:rPr lang="en-US" dirty="0"/>
              <a:t>Carrot cake lollipop sesame snaps pudding tart biscuit icing. Pastry cookie tiramisu biscuit.</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1448763"/>
            <a:ext cx="13944599" cy="10668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sp>
        <p:nvSpPr>
          <p:cNvPr id="6" name="Text Placeholder 14">
            <a:extLst>
              <a:ext uri="{FF2B5EF4-FFF2-40B4-BE49-F238E27FC236}">
                <a16:creationId xmlns:a16="http://schemas.microsoft.com/office/drawing/2014/main" id="{9AD2F8AB-ACE5-EA4C-9C25-7A60CB5F57B1}"/>
              </a:ext>
            </a:extLst>
          </p:cNvPr>
          <p:cNvSpPr>
            <a:spLocks noGrp="1"/>
          </p:cNvSpPr>
          <p:nvPr>
            <p:ph type="body" sz="quarter" idx="11" hasCustomPrompt="1"/>
          </p:nvPr>
        </p:nvSpPr>
        <p:spPr>
          <a:xfrm>
            <a:off x="10509251" y="3888572"/>
            <a:ext cx="7620000" cy="1981200"/>
          </a:xfrm>
          <a:prstGeom prst="rect">
            <a:avLst/>
          </a:prstGeom>
        </p:spPr>
        <p:txBody>
          <a:bodyPr/>
          <a:lstStyle>
            <a:lvl1pPr marL="457200" indent="-457200">
              <a:lnSpc>
                <a:spcPct val="150000"/>
              </a:lnSpc>
              <a:spcBef>
                <a:spcPts val="0"/>
              </a:spcBef>
              <a:buClr>
                <a:schemeClr val="accent2"/>
              </a:buClr>
              <a:buFont typeface="Courier New" panose="02070309020205020404" pitchFamily="49" charset="0"/>
              <a:buChar char="o"/>
              <a:defRPr sz="20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12" name="Text Placeholder 14">
            <a:extLst>
              <a:ext uri="{FF2B5EF4-FFF2-40B4-BE49-F238E27FC236}">
                <a16:creationId xmlns:a16="http://schemas.microsoft.com/office/drawing/2014/main" id="{E2021A2C-694A-4A48-96A1-F9746F2C5CFC}"/>
              </a:ext>
            </a:extLst>
          </p:cNvPr>
          <p:cNvSpPr>
            <a:spLocks noGrp="1"/>
          </p:cNvSpPr>
          <p:nvPr>
            <p:ph type="body" sz="quarter" idx="12" hasCustomPrompt="1"/>
          </p:nvPr>
        </p:nvSpPr>
        <p:spPr>
          <a:xfrm>
            <a:off x="1974850" y="7266971"/>
            <a:ext cx="7620002" cy="1981200"/>
          </a:xfrm>
          <a:prstGeom prst="rect">
            <a:avLst/>
          </a:prstGeom>
        </p:spPr>
        <p:txBody>
          <a:bodyPr/>
          <a:lstStyle>
            <a:lvl1pPr marL="457200" indent="-457200">
              <a:lnSpc>
                <a:spcPct val="150000"/>
              </a:lnSpc>
              <a:spcBef>
                <a:spcPts val="0"/>
              </a:spcBef>
              <a:buClr>
                <a:schemeClr val="accent2"/>
              </a:buClr>
              <a:buFont typeface="Courier New" panose="02070309020205020404" pitchFamily="49" charset="0"/>
              <a:buChar char="o"/>
              <a:defRPr sz="20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14" name="Text Placeholder 14">
            <a:extLst>
              <a:ext uri="{FF2B5EF4-FFF2-40B4-BE49-F238E27FC236}">
                <a16:creationId xmlns:a16="http://schemas.microsoft.com/office/drawing/2014/main" id="{0D83BA06-4AA0-F441-A370-2212326BAF8E}"/>
              </a:ext>
            </a:extLst>
          </p:cNvPr>
          <p:cNvSpPr>
            <a:spLocks noGrp="1"/>
          </p:cNvSpPr>
          <p:nvPr>
            <p:ph type="body" sz="quarter" idx="13" hasCustomPrompt="1"/>
          </p:nvPr>
        </p:nvSpPr>
        <p:spPr>
          <a:xfrm>
            <a:off x="10509251" y="7268379"/>
            <a:ext cx="7620000" cy="1981200"/>
          </a:xfrm>
          <a:prstGeom prst="rect">
            <a:avLst/>
          </a:prstGeom>
        </p:spPr>
        <p:txBody>
          <a:bodyPr/>
          <a:lstStyle>
            <a:lvl1pPr marL="457200" indent="-457200">
              <a:lnSpc>
                <a:spcPct val="150000"/>
              </a:lnSpc>
              <a:spcBef>
                <a:spcPts val="0"/>
              </a:spcBef>
              <a:buClr>
                <a:schemeClr val="accent2"/>
              </a:buClr>
              <a:buFont typeface="Courier New" panose="02070309020205020404" pitchFamily="49" charset="0"/>
              <a:buChar char="o"/>
              <a:defRPr sz="20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0"/>
            <a:r>
              <a:rPr lang="en-US" dirty="0"/>
              <a:t>Carrot cake lollipop sesame snaps pudding tart biscuit icing. Pastry cookie tiramisu biscuit.</a:t>
            </a:r>
          </a:p>
        </p:txBody>
      </p:sp>
      <p:sp>
        <p:nvSpPr>
          <p:cNvPr id="21" name="Text Placeholder 20">
            <a:extLst>
              <a:ext uri="{FF2B5EF4-FFF2-40B4-BE49-F238E27FC236}">
                <a16:creationId xmlns:a16="http://schemas.microsoft.com/office/drawing/2014/main" id="{97826973-F098-224C-AFB8-A25FB1EB8499}"/>
              </a:ext>
            </a:extLst>
          </p:cNvPr>
          <p:cNvSpPr>
            <a:spLocks noGrp="1"/>
          </p:cNvSpPr>
          <p:nvPr>
            <p:ph type="body" sz="quarter" idx="14" hasCustomPrompt="1"/>
          </p:nvPr>
        </p:nvSpPr>
        <p:spPr>
          <a:xfrm>
            <a:off x="1974849" y="3140075"/>
            <a:ext cx="7619998" cy="596096"/>
          </a:xfrm>
        </p:spPr>
        <p:txBody>
          <a:bodyPr>
            <a:noAutofit/>
          </a:bodyPr>
          <a:lstStyle>
            <a:lvl1pPr>
              <a:defRPr sz="4000" spc="-150">
                <a:solidFill>
                  <a:schemeClr val="accent2"/>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
        <p:nvSpPr>
          <p:cNvPr id="22" name="Text Placeholder 20">
            <a:extLst>
              <a:ext uri="{FF2B5EF4-FFF2-40B4-BE49-F238E27FC236}">
                <a16:creationId xmlns:a16="http://schemas.microsoft.com/office/drawing/2014/main" id="{58063794-E903-F44A-8478-62908DA89C8D}"/>
              </a:ext>
            </a:extLst>
          </p:cNvPr>
          <p:cNvSpPr>
            <a:spLocks noGrp="1"/>
          </p:cNvSpPr>
          <p:nvPr>
            <p:ph type="body" sz="quarter" idx="15" hasCustomPrompt="1"/>
          </p:nvPr>
        </p:nvSpPr>
        <p:spPr>
          <a:xfrm>
            <a:off x="10509251" y="3105351"/>
            <a:ext cx="7619998" cy="596096"/>
          </a:xfrm>
        </p:spPr>
        <p:txBody>
          <a:bodyPr>
            <a:noAutofit/>
          </a:bodyPr>
          <a:lstStyle>
            <a:lvl1pPr>
              <a:defRPr sz="4000" spc="-150">
                <a:solidFill>
                  <a:schemeClr val="accent2"/>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
        <p:nvSpPr>
          <p:cNvPr id="23" name="Text Placeholder 20">
            <a:extLst>
              <a:ext uri="{FF2B5EF4-FFF2-40B4-BE49-F238E27FC236}">
                <a16:creationId xmlns:a16="http://schemas.microsoft.com/office/drawing/2014/main" id="{81BD25D8-4064-454B-9034-9C5EF5C6C036}"/>
              </a:ext>
            </a:extLst>
          </p:cNvPr>
          <p:cNvSpPr>
            <a:spLocks noGrp="1"/>
          </p:cNvSpPr>
          <p:nvPr>
            <p:ph type="body" sz="quarter" idx="16" hasCustomPrompt="1"/>
          </p:nvPr>
        </p:nvSpPr>
        <p:spPr>
          <a:xfrm>
            <a:off x="1974849" y="6519882"/>
            <a:ext cx="7619998" cy="596096"/>
          </a:xfrm>
        </p:spPr>
        <p:txBody>
          <a:bodyPr>
            <a:noAutofit/>
          </a:bodyPr>
          <a:lstStyle>
            <a:lvl1pPr>
              <a:defRPr sz="4000" spc="-150">
                <a:solidFill>
                  <a:schemeClr val="accent2"/>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
        <p:nvSpPr>
          <p:cNvPr id="24" name="Text Placeholder 20">
            <a:extLst>
              <a:ext uri="{FF2B5EF4-FFF2-40B4-BE49-F238E27FC236}">
                <a16:creationId xmlns:a16="http://schemas.microsoft.com/office/drawing/2014/main" id="{84D4CCE6-A5C2-2747-B408-7941652758A4}"/>
              </a:ext>
            </a:extLst>
          </p:cNvPr>
          <p:cNvSpPr>
            <a:spLocks noGrp="1"/>
          </p:cNvSpPr>
          <p:nvPr>
            <p:ph type="body" sz="quarter" idx="17" hasCustomPrompt="1"/>
          </p:nvPr>
        </p:nvSpPr>
        <p:spPr>
          <a:xfrm>
            <a:off x="10509251" y="6519882"/>
            <a:ext cx="7619998" cy="596096"/>
          </a:xfrm>
        </p:spPr>
        <p:txBody>
          <a:bodyPr>
            <a:noAutofit/>
          </a:bodyPr>
          <a:lstStyle>
            <a:lvl1pPr>
              <a:defRPr sz="4000" spc="-150">
                <a:solidFill>
                  <a:schemeClr val="accent2"/>
                </a:solidFill>
              </a:defRPr>
            </a:lvl1pPr>
            <a:lvl2pPr>
              <a:defRPr sz="4000">
                <a:solidFill>
                  <a:schemeClr val="accent2"/>
                </a:solidFill>
              </a:defRPr>
            </a:lvl2pPr>
            <a:lvl3pPr>
              <a:defRPr sz="4000">
                <a:solidFill>
                  <a:schemeClr val="accent2"/>
                </a:solidFill>
              </a:defRPr>
            </a:lvl3pPr>
            <a:lvl4pPr>
              <a:defRPr sz="4000">
                <a:solidFill>
                  <a:schemeClr val="accent2"/>
                </a:solidFill>
              </a:defRPr>
            </a:lvl4pPr>
            <a:lvl5pPr>
              <a:defRPr sz="4000">
                <a:solidFill>
                  <a:schemeClr val="accent2"/>
                </a:solidFill>
              </a:defRPr>
            </a:lvl5pPr>
          </a:lstStyle>
          <a:p>
            <a:pPr lvl="0"/>
            <a:endParaRPr lang="en-NL" dirty="0"/>
          </a:p>
        </p:txBody>
      </p:sp>
    </p:spTree>
    <p:extLst>
      <p:ext uri="{BB962C8B-B14F-4D97-AF65-F5344CB8AC3E}">
        <p14:creationId xmlns:p14="http://schemas.microsoft.com/office/powerpoint/2010/main" val="89191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Title &amp; Bullets - Small">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937684"/>
            <a:ext cx="7620001" cy="3810000"/>
          </a:xfrm>
          <a:prstGeom prst="rect">
            <a:avLst/>
          </a:prstGeom>
        </p:spPr>
        <p:txBody>
          <a:bodyPr/>
          <a:lstStyle>
            <a:lvl1pPr marL="457200" indent="-457200">
              <a:lnSpc>
                <a:spcPct val="150000"/>
              </a:lnSpc>
              <a:spcBef>
                <a:spcPts val="0"/>
              </a:spcBef>
              <a:buClr>
                <a:schemeClr val="accent1"/>
              </a:buClr>
              <a:buFont typeface="Courier New" panose="02070309020205020404" pitchFamily="49" charset="0"/>
              <a:buChar char="o"/>
              <a:defRPr sz="2000" b="0" i="0">
                <a:solidFill>
                  <a:schemeClr val="tx2"/>
                </a:solidFill>
                <a:latin typeface="Campton Book" pitchFamily="2" charset="0"/>
              </a:defRPr>
            </a:lvl1pPr>
            <a:lvl2pPr>
              <a:defRPr/>
            </a:lvl2pPr>
          </a:lstStyle>
          <a:p>
            <a:pPr lvl="0"/>
            <a:r>
              <a:rPr lang="en-US" dirty="0"/>
              <a:t>Chocolate bar cookie brownie cake sweet roll cake donut </a:t>
            </a:r>
            <a:r>
              <a:rPr lang="en-US" dirty="0" err="1"/>
              <a:t>chupa</a:t>
            </a:r>
            <a:r>
              <a:rPr lang="en-US" dirty="0"/>
              <a:t> </a:t>
            </a:r>
            <a:r>
              <a:rPr lang="en-US" dirty="0" err="1"/>
              <a:t>chups</a:t>
            </a:r>
            <a:r>
              <a:rPr lang="en-US" dirty="0"/>
              <a:t> marzipan. </a:t>
            </a:r>
          </a:p>
          <a:p>
            <a:pPr lvl="1"/>
            <a:r>
              <a:rPr lang="en-US" dirty="0" err="1"/>
              <a:t>Subbullet</a:t>
            </a:r>
            <a:r>
              <a:rPr lang="en-US" dirty="0"/>
              <a:t> small</a:t>
            </a:r>
          </a:p>
          <a:p>
            <a:pPr lvl="0"/>
            <a:r>
              <a:rPr lang="en-US" dirty="0"/>
              <a:t>Carrot cake lollipop sesame snaps pudding tart biscuit icing. Pastry cookie tiramisu biscuit. </a:t>
            </a:r>
          </a:p>
          <a:p>
            <a:pPr lvl="0"/>
            <a:r>
              <a:rPr lang="en-US" dirty="0"/>
              <a:t>Chocolate bar bear claw donut ice cream </a:t>
            </a:r>
            <a:r>
              <a:rPr lang="en-US" dirty="0" err="1"/>
              <a:t>dragée</a:t>
            </a:r>
            <a:r>
              <a:rPr lang="en-US" dirty="0"/>
              <a:t> pie lollipop gummi bears.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030199" cy="13716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242780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Text - Small">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BB07BE1-3E99-594D-B59B-AB436FF295CE}"/>
              </a:ext>
            </a:extLst>
          </p:cNvPr>
          <p:cNvSpPr>
            <a:spLocks noGrp="1"/>
          </p:cNvSpPr>
          <p:nvPr>
            <p:ph type="body" sz="quarter" idx="10" hasCustomPrompt="1"/>
          </p:nvPr>
        </p:nvSpPr>
        <p:spPr>
          <a:xfrm>
            <a:off x="1974849" y="3521075"/>
            <a:ext cx="13944599" cy="4648200"/>
          </a:xfrm>
          <a:prstGeom prst="rect">
            <a:avLst/>
          </a:prstGeom>
        </p:spPr>
        <p:txBody>
          <a:bodyPr/>
          <a:lstStyle>
            <a:lvl1pPr>
              <a:lnSpc>
                <a:spcPct val="150000"/>
              </a:lnSpc>
              <a:spcBef>
                <a:spcPts val="0"/>
              </a:spcBef>
              <a:defRPr sz="2000" b="0" i="0">
                <a:solidFill>
                  <a:schemeClr val="tx2"/>
                </a:solidFill>
                <a:latin typeface="Campton Book" pitchFamily="2" charset="0"/>
              </a:defRPr>
            </a:lvl1pPr>
          </a:lstStyle>
          <a:p>
            <a:pPr lvl="0"/>
            <a:r>
              <a:rPr lang="en-US" dirty="0"/>
              <a:t>Chocolate bar cookie brownie cake sweet roll cake donut </a:t>
            </a:r>
            <a:r>
              <a:rPr lang="en-US" dirty="0" err="1"/>
              <a:t>chupa</a:t>
            </a:r>
            <a:r>
              <a:rPr lang="en-US" dirty="0"/>
              <a:t> </a:t>
            </a:r>
            <a:r>
              <a:rPr lang="en-US" dirty="0" err="1"/>
              <a:t>chups</a:t>
            </a:r>
            <a:r>
              <a:rPr lang="en-US" dirty="0"/>
              <a:t> marzipan. Carrot cake lollipop sesame snaps pudding tart biscuit icing. Pastry cookie tiramisu biscuit. Chocolate bar bear claw donut ice cream </a:t>
            </a:r>
            <a:r>
              <a:rPr lang="en-US" dirty="0" err="1"/>
              <a:t>dragée</a:t>
            </a:r>
            <a:r>
              <a:rPr lang="en-US" dirty="0"/>
              <a:t> pie lollipop gummi bears. Jelly ice cream gummi bears marzipan powder chocolate cheesecake fruitcake. Tootsie roll halvah sweet roll. </a:t>
            </a:r>
          </a:p>
        </p:txBody>
      </p:sp>
      <p:sp>
        <p:nvSpPr>
          <p:cNvPr id="3" name="Title 2">
            <a:extLst>
              <a:ext uri="{FF2B5EF4-FFF2-40B4-BE49-F238E27FC236}">
                <a16:creationId xmlns:a16="http://schemas.microsoft.com/office/drawing/2014/main" id="{9D316B30-E321-D84D-8A51-02E9F699BB0F}"/>
              </a:ext>
            </a:extLst>
          </p:cNvPr>
          <p:cNvSpPr>
            <a:spLocks noGrp="1"/>
          </p:cNvSpPr>
          <p:nvPr>
            <p:ph type="title" hasCustomPrompt="1"/>
          </p:nvPr>
        </p:nvSpPr>
        <p:spPr>
          <a:xfrm>
            <a:off x="1974850" y="2225675"/>
            <a:ext cx="13944599" cy="1066800"/>
          </a:xfrm>
          <a:prstGeom prst="rect">
            <a:avLst/>
          </a:prstGeom>
        </p:spPr>
        <p:txBody>
          <a:bodyPr/>
          <a:lstStyle>
            <a:lvl1pPr>
              <a:defRPr sz="7200" b="1" i="0" spc="-150">
                <a:solidFill>
                  <a:schemeClr val="accent1"/>
                </a:solidFill>
                <a:latin typeface="Campton Book" pitchFamily="2" charset="0"/>
              </a:defRPr>
            </a:lvl1pPr>
          </a:lstStyle>
          <a:p>
            <a:r>
              <a:rPr lang="en-US" dirty="0"/>
              <a:t>What’s this slide about?</a:t>
            </a:r>
          </a:p>
        </p:txBody>
      </p:sp>
    </p:spTree>
    <p:extLst>
      <p:ext uri="{BB962C8B-B14F-4D97-AF65-F5344CB8AC3E}">
        <p14:creationId xmlns:p14="http://schemas.microsoft.com/office/powerpoint/2010/main" val="277341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drawing, sign&#10;&#10;Description automatically generated">
            <a:extLst>
              <a:ext uri="{FF2B5EF4-FFF2-40B4-BE49-F238E27FC236}">
                <a16:creationId xmlns:a16="http://schemas.microsoft.com/office/drawing/2014/main" id="{054B91F7-194A-BB47-924F-BE0BF0362EB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05250" y="9845675"/>
            <a:ext cx="2540000" cy="630651"/>
          </a:xfrm>
          <a:prstGeom prst="rect">
            <a:avLst/>
          </a:prstGeom>
        </p:spPr>
      </p:pic>
      <p:sp>
        <p:nvSpPr>
          <p:cNvPr id="10" name="Text Placeholder 9">
            <a:extLst>
              <a:ext uri="{FF2B5EF4-FFF2-40B4-BE49-F238E27FC236}">
                <a16:creationId xmlns:a16="http://schemas.microsoft.com/office/drawing/2014/main" id="{63EF59D0-6B0F-5E47-88AD-BFE81A205C22}"/>
              </a:ext>
            </a:extLst>
          </p:cNvPr>
          <p:cNvSpPr>
            <a:spLocks noGrp="1"/>
          </p:cNvSpPr>
          <p:nvPr>
            <p:ph type="body" idx="1"/>
          </p:nvPr>
        </p:nvSpPr>
        <p:spPr>
          <a:xfrm>
            <a:off x="1382713" y="3009900"/>
            <a:ext cx="17338675" cy="717708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endParaRPr lang="en-NL" dirty="0"/>
          </a:p>
        </p:txBody>
      </p:sp>
    </p:spTree>
  </p:cSld>
  <p:clrMap bg1="lt1" tx1="dk1" bg2="lt2" tx2="dk2" accent1="accent1" accent2="accent2" accent3="accent3" accent4="accent4" accent5="accent5" accent6="accent6" hlink="hlink" folHlink="folHlink"/>
  <p:sldLayoutIdLst>
    <p:sldLayoutId id="2147483662" r:id="rId1"/>
    <p:sldLayoutId id="2147483672" r:id="rId2"/>
    <p:sldLayoutId id="2147483669" r:id="rId3"/>
    <p:sldLayoutId id="2147483670" r:id="rId4"/>
    <p:sldLayoutId id="2147483671" r:id="rId5"/>
    <p:sldLayoutId id="214748367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eaLnBrk="1" hangingPunct="1">
        <a:defRPr sz="3600" b="1" i="0">
          <a:solidFill>
            <a:schemeClr val="accent1"/>
          </a:solidFill>
          <a:latin typeface="Campton Book" pitchFamily="2" charset="0"/>
          <a:ea typeface="+mj-ea"/>
          <a:cs typeface="+mj-cs"/>
        </a:defRPr>
      </a:lvl1pPr>
    </p:titleStyle>
    <p:bodyStyle>
      <a:lvl1pPr marL="0" eaLnBrk="1" hangingPunct="1">
        <a:defRPr sz="7200" b="1" i="0">
          <a:solidFill>
            <a:schemeClr val="accent1"/>
          </a:solidFill>
          <a:latin typeface="Campton Book" pitchFamily="2" charset="0"/>
          <a:ea typeface="+mn-ea"/>
          <a:cs typeface="+mn-cs"/>
        </a:defRPr>
      </a:lvl1pPr>
      <a:lvl2pPr marL="1143000" indent="-685800" eaLnBrk="1" hangingPunct="1">
        <a:buClr>
          <a:schemeClr val="accent1"/>
        </a:buClr>
        <a:buFont typeface="Courier New" panose="02070309020205020404" pitchFamily="49" charset="0"/>
        <a:buChar char="o"/>
        <a:defRPr sz="2800" b="0" i="0">
          <a:latin typeface="Campton Book" pitchFamily="2" charset="0"/>
          <a:ea typeface="+mn-ea"/>
          <a:cs typeface="+mn-cs"/>
        </a:defRPr>
      </a:lvl2pPr>
      <a:lvl3pPr marL="1485900" indent="-571500" eaLnBrk="1" hangingPunct="1">
        <a:buClr>
          <a:schemeClr val="accent1"/>
        </a:buClr>
        <a:buFont typeface="Courier New" panose="02070309020205020404" pitchFamily="49" charset="0"/>
        <a:buChar char="o"/>
        <a:defRPr sz="2400" b="0" i="0">
          <a:latin typeface="Campton Book" pitchFamily="2" charset="0"/>
          <a:ea typeface="+mn-ea"/>
          <a:cs typeface="+mn-cs"/>
        </a:defRPr>
      </a:lvl3pPr>
      <a:lvl4pPr marL="1828800" indent="-457200" eaLnBrk="1" hangingPunct="1">
        <a:buFont typeface="Courier New" panose="02070309020205020404" pitchFamily="49" charset="0"/>
        <a:buChar char="o"/>
        <a:defRPr sz="2800" b="1" i="0">
          <a:latin typeface="Campton Book" pitchFamily="2" charset="0"/>
          <a:ea typeface="+mn-ea"/>
          <a:cs typeface="+mn-cs"/>
        </a:defRPr>
      </a:lvl4pPr>
      <a:lvl5pPr marL="2171700" indent="-342900" eaLnBrk="1" hangingPunct="1">
        <a:buFont typeface="Courier New" panose="02070309020205020404" pitchFamily="49" charset="0"/>
        <a:buChar char="o"/>
        <a:defRPr sz="2000" b="1" i="0">
          <a:latin typeface="Campton Book" pitchFamily="2" charset="0"/>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drawing, sign&#10;&#10;Description automatically generated">
            <a:extLst>
              <a:ext uri="{FF2B5EF4-FFF2-40B4-BE49-F238E27FC236}">
                <a16:creationId xmlns:a16="http://schemas.microsoft.com/office/drawing/2014/main" id="{054B91F7-194A-BB47-924F-BE0BF0362EB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05250" y="9845675"/>
            <a:ext cx="2540000" cy="630651"/>
          </a:xfrm>
          <a:prstGeom prst="rect">
            <a:avLst/>
          </a:prstGeom>
        </p:spPr>
      </p:pic>
      <p:sp>
        <p:nvSpPr>
          <p:cNvPr id="10" name="Text Placeholder 9">
            <a:extLst>
              <a:ext uri="{FF2B5EF4-FFF2-40B4-BE49-F238E27FC236}">
                <a16:creationId xmlns:a16="http://schemas.microsoft.com/office/drawing/2014/main" id="{63EF59D0-6B0F-5E47-88AD-BFE81A205C22}"/>
              </a:ext>
            </a:extLst>
          </p:cNvPr>
          <p:cNvSpPr>
            <a:spLocks noGrp="1"/>
          </p:cNvSpPr>
          <p:nvPr>
            <p:ph type="body" idx="1"/>
          </p:nvPr>
        </p:nvSpPr>
        <p:spPr>
          <a:xfrm>
            <a:off x="1382713" y="3009900"/>
            <a:ext cx="17338675" cy="717708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endParaRPr lang="en-NL" dirty="0"/>
          </a:p>
        </p:txBody>
      </p:sp>
    </p:spTree>
    <p:extLst>
      <p:ext uri="{BB962C8B-B14F-4D97-AF65-F5344CB8AC3E}">
        <p14:creationId xmlns:p14="http://schemas.microsoft.com/office/powerpoint/2010/main" val="39626134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sz="3600" b="1" i="0">
          <a:solidFill>
            <a:schemeClr val="accent1"/>
          </a:solidFill>
          <a:latin typeface="Campton Book" pitchFamily="2" charset="0"/>
          <a:ea typeface="+mj-ea"/>
          <a:cs typeface="+mj-cs"/>
        </a:defRPr>
      </a:lvl1pPr>
    </p:titleStyle>
    <p:bodyStyle>
      <a:lvl1pPr marL="0">
        <a:defRPr sz="7200" b="1" i="0">
          <a:solidFill>
            <a:schemeClr val="accent1"/>
          </a:solidFill>
          <a:latin typeface="Campton Book" pitchFamily="2" charset="0"/>
          <a:ea typeface="+mn-ea"/>
          <a:cs typeface="+mn-cs"/>
        </a:defRPr>
      </a:lvl1pPr>
      <a:lvl2pPr marL="1143000" indent="-685800">
        <a:buClr>
          <a:schemeClr val="accent1"/>
        </a:buClr>
        <a:buFont typeface="Courier New" panose="02070309020205020404" pitchFamily="49" charset="0"/>
        <a:buChar char="o"/>
        <a:defRPr sz="1800" b="0" i="0">
          <a:latin typeface="Campton Book" pitchFamily="2" charset="0"/>
          <a:ea typeface="+mn-ea"/>
          <a:cs typeface="+mn-cs"/>
        </a:defRPr>
      </a:lvl2pPr>
      <a:lvl3pPr marL="1485900" indent="-571500">
        <a:buClr>
          <a:schemeClr val="accent1"/>
        </a:buClr>
        <a:buFont typeface="Courier New" panose="02070309020205020404" pitchFamily="49" charset="0"/>
        <a:buChar char="o"/>
        <a:defRPr sz="1400" b="0" i="0">
          <a:latin typeface="Campton Book" pitchFamily="2" charset="0"/>
          <a:ea typeface="+mn-ea"/>
          <a:cs typeface="+mn-cs"/>
        </a:defRPr>
      </a:lvl3pPr>
      <a:lvl4pPr marL="1828800" indent="-457200">
        <a:buFont typeface="Courier New" panose="02070309020205020404" pitchFamily="49" charset="0"/>
        <a:buChar char="o"/>
        <a:defRPr sz="2800" b="1" i="0">
          <a:latin typeface="Campton Book" pitchFamily="2" charset="0"/>
          <a:ea typeface="+mn-ea"/>
          <a:cs typeface="+mn-cs"/>
        </a:defRPr>
      </a:lvl4pPr>
      <a:lvl5pPr marL="2171700" indent="-342900">
        <a:buFont typeface="Courier New" panose="02070309020205020404" pitchFamily="49" charset="0"/>
        <a:buChar char="o"/>
        <a:defRPr sz="2000" b="1" i="0">
          <a:latin typeface="Campton Book" pitchFamily="2" charset="0"/>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277F5291-BD2C-3E4A-8C37-19611735657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605250" y="9845675"/>
            <a:ext cx="2540000" cy="630651"/>
          </a:xfrm>
          <a:prstGeom prst="rect">
            <a:avLst/>
          </a:prstGeom>
        </p:spPr>
      </p:pic>
      <p:sp>
        <p:nvSpPr>
          <p:cNvPr id="5" name="Text Placeholder 8">
            <a:extLst>
              <a:ext uri="{FF2B5EF4-FFF2-40B4-BE49-F238E27FC236}">
                <a16:creationId xmlns:a16="http://schemas.microsoft.com/office/drawing/2014/main" id="{D8350420-2766-424A-BFBA-5DB86A9FC72E}"/>
              </a:ext>
            </a:extLst>
          </p:cNvPr>
          <p:cNvSpPr>
            <a:spLocks noGrp="1"/>
          </p:cNvSpPr>
          <p:nvPr>
            <p:ph type="body" idx="1"/>
          </p:nvPr>
        </p:nvSpPr>
        <p:spPr>
          <a:xfrm>
            <a:off x="1382713" y="1616075"/>
            <a:ext cx="17338675" cy="857091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Tree>
    <p:extLst>
      <p:ext uri="{BB962C8B-B14F-4D97-AF65-F5344CB8AC3E}">
        <p14:creationId xmlns:p14="http://schemas.microsoft.com/office/powerpoint/2010/main" val="40775073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67" r:id="rId4"/>
    <p:sldLayoutId id="2147483681" r:id="rId5"/>
    <p:sldLayoutId id="2147483685" r:id="rId6"/>
    <p:sldLayoutId id="2147483690" r:id="rId7"/>
    <p:sldLayoutId id="2147483682" r:id="rId8"/>
    <p:sldLayoutId id="2147483686" r:id="rId9"/>
    <p:sldLayoutId id="2147483687"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b="1" i="0">
          <a:solidFill>
            <a:srgbClr val="FB2C35"/>
          </a:solidFill>
          <a:latin typeface="Myriad Pro" panose="020B0503030403020204" pitchFamily="34" charset="0"/>
          <a:ea typeface="+mj-ea"/>
          <a:cs typeface="+mj-cs"/>
        </a:defRPr>
      </a:lvl1pPr>
    </p:titleStyle>
    <p:bodyStyle>
      <a:lvl1pPr marL="0">
        <a:defRPr sz="7200" b="1" i="0">
          <a:solidFill>
            <a:schemeClr val="accent2"/>
          </a:solidFill>
          <a:latin typeface="Campton Book" pitchFamily="2" charset="0"/>
          <a:ea typeface="+mn-ea"/>
          <a:cs typeface="+mn-cs"/>
        </a:defRPr>
      </a:lvl1pPr>
      <a:lvl2pPr marL="457200">
        <a:defRPr sz="4800" b="1" i="0">
          <a:solidFill>
            <a:schemeClr val="bg1"/>
          </a:solidFill>
          <a:latin typeface="Campton Book" pitchFamily="2" charset="0"/>
          <a:ea typeface="+mn-ea"/>
          <a:cs typeface="+mn-cs"/>
        </a:defRPr>
      </a:lvl2pPr>
      <a:lvl3pPr marL="914400">
        <a:defRPr sz="4000" b="1" i="0">
          <a:solidFill>
            <a:schemeClr val="bg1"/>
          </a:solidFill>
          <a:latin typeface="Campton Book" pitchFamily="2" charset="0"/>
          <a:ea typeface="+mn-ea"/>
          <a:cs typeface="+mn-cs"/>
        </a:defRPr>
      </a:lvl3pPr>
      <a:lvl4pPr marL="1371600">
        <a:defRPr sz="2800" b="1" i="0">
          <a:solidFill>
            <a:schemeClr val="bg1"/>
          </a:solidFill>
          <a:latin typeface="Campton Book" pitchFamily="2" charset="0"/>
          <a:ea typeface="+mn-ea"/>
          <a:cs typeface="+mn-cs"/>
        </a:defRPr>
      </a:lvl4pPr>
      <a:lvl5pPr marL="1828800">
        <a:defRPr sz="2000" b="1" i="0">
          <a:solidFill>
            <a:schemeClr val="bg1"/>
          </a:solidFill>
          <a:latin typeface="Campton Book" pitchFamily="2" charset="0"/>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5C4083FD-42AF-584A-A566-6A7D719857F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605250" y="9845674"/>
            <a:ext cx="2540005" cy="630652"/>
          </a:xfrm>
          <a:prstGeom prst="rect">
            <a:avLst/>
          </a:prstGeom>
        </p:spPr>
      </p:pic>
      <p:sp>
        <p:nvSpPr>
          <p:cNvPr id="3" name="Text Placeholder 8">
            <a:extLst>
              <a:ext uri="{FF2B5EF4-FFF2-40B4-BE49-F238E27FC236}">
                <a16:creationId xmlns:a16="http://schemas.microsoft.com/office/drawing/2014/main" id="{6F6EC5D2-DB37-4F4C-BE7F-AA1BD89B8E1C}"/>
              </a:ext>
            </a:extLst>
          </p:cNvPr>
          <p:cNvSpPr>
            <a:spLocks noGrp="1"/>
          </p:cNvSpPr>
          <p:nvPr>
            <p:ph type="body" idx="1"/>
          </p:nvPr>
        </p:nvSpPr>
        <p:spPr>
          <a:xfrm>
            <a:off x="1382713" y="1616075"/>
            <a:ext cx="17338675" cy="857091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Tree>
    <p:extLst>
      <p:ext uri="{BB962C8B-B14F-4D97-AF65-F5344CB8AC3E}">
        <p14:creationId xmlns:p14="http://schemas.microsoft.com/office/powerpoint/2010/main" val="597023654"/>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68"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b="1" i="0">
          <a:solidFill>
            <a:srgbClr val="FB2C35"/>
          </a:solidFill>
          <a:latin typeface="Myriad Pro" panose="020B0503030403020204" pitchFamily="34" charset="0"/>
          <a:ea typeface="+mj-ea"/>
          <a:cs typeface="+mj-cs"/>
        </a:defRPr>
      </a:lvl1pPr>
    </p:titleStyle>
    <p:bodyStyle>
      <a:lvl1pPr marL="0">
        <a:defRPr sz="7200" b="1" i="0">
          <a:solidFill>
            <a:schemeClr val="bg1"/>
          </a:solidFill>
          <a:latin typeface="Campton Book" pitchFamily="2" charset="0"/>
          <a:ea typeface="+mn-ea"/>
          <a:cs typeface="+mn-cs"/>
        </a:defRPr>
      </a:lvl1pPr>
      <a:lvl2pPr marL="457200">
        <a:defRPr sz="4800" b="1" i="0">
          <a:solidFill>
            <a:schemeClr val="bg1"/>
          </a:solidFill>
          <a:latin typeface="Campton Book" pitchFamily="2" charset="0"/>
          <a:ea typeface="+mn-ea"/>
          <a:cs typeface="+mn-cs"/>
        </a:defRPr>
      </a:lvl2pPr>
      <a:lvl3pPr marL="914400">
        <a:defRPr sz="4000" b="1" i="0">
          <a:solidFill>
            <a:schemeClr val="bg1"/>
          </a:solidFill>
          <a:latin typeface="Campton Book" pitchFamily="2" charset="0"/>
          <a:ea typeface="+mn-ea"/>
          <a:cs typeface="+mn-cs"/>
        </a:defRPr>
      </a:lvl3pPr>
      <a:lvl4pPr marL="1371600">
        <a:defRPr sz="2800" b="1" i="0">
          <a:solidFill>
            <a:schemeClr val="bg1"/>
          </a:solidFill>
          <a:latin typeface="Campton Book" pitchFamily="2" charset="0"/>
          <a:ea typeface="+mn-ea"/>
          <a:cs typeface="+mn-cs"/>
        </a:defRPr>
      </a:lvl4pPr>
      <a:lvl5pPr marL="1828800">
        <a:defRPr sz="2000" b="1" i="0">
          <a:solidFill>
            <a:schemeClr val="bg1"/>
          </a:solidFill>
          <a:latin typeface="Campton Book" pitchFamily="2" charset="0"/>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rebrickable.com/sets/5004559-1/" TargetMode="External"/><Relationship Id="rId2" Type="http://schemas.openxmlformats.org/officeDocument/2006/relationships/hyperlink" Target="https://rebrickable.com/sets/8088-1/" TargetMode="External"/><Relationship Id="rId1" Type="http://schemas.openxmlformats.org/officeDocument/2006/relationships/slideLayout" Target="../slideLayouts/slideLayout4.xml"/><Relationship Id="rId4" Type="http://schemas.openxmlformats.org/officeDocument/2006/relationships/hyperlink" Target="https://rebrickable.com/sets/950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E9D24-B843-784A-AC5C-8CC85D296BAE}"/>
              </a:ext>
            </a:extLst>
          </p:cNvPr>
          <p:cNvSpPr>
            <a:spLocks noGrp="1"/>
          </p:cNvSpPr>
          <p:nvPr>
            <p:ph type="body" sz="quarter" idx="11"/>
          </p:nvPr>
        </p:nvSpPr>
        <p:spPr/>
        <p:txBody>
          <a:bodyPr>
            <a:normAutofit/>
          </a:bodyPr>
          <a:lstStyle/>
          <a:p>
            <a:r>
              <a:rPr lang="nl-NL" sz="8000" dirty="0"/>
              <a:t>Casus Python en </a:t>
            </a:r>
            <a:r>
              <a:rPr lang="nl-NL" sz="8000" dirty="0" err="1"/>
              <a:t>Pandas</a:t>
            </a:r>
            <a:endParaRPr lang="nl-NL" sz="8000" dirty="0"/>
          </a:p>
        </p:txBody>
      </p:sp>
    </p:spTree>
    <p:extLst>
      <p:ext uri="{BB962C8B-B14F-4D97-AF65-F5344CB8AC3E}">
        <p14:creationId xmlns:p14="http://schemas.microsoft.com/office/powerpoint/2010/main" val="311520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F545D-9AB7-BD73-1713-BB616F0F9362}"/>
              </a:ext>
            </a:extLst>
          </p:cNvPr>
          <p:cNvSpPr>
            <a:spLocks noGrp="1"/>
          </p:cNvSpPr>
          <p:nvPr>
            <p:ph type="body" sz="quarter" idx="10"/>
          </p:nvPr>
        </p:nvSpPr>
        <p:spPr>
          <a:xfrm>
            <a:off x="1974849" y="3521075"/>
            <a:ext cx="13944599" cy="6742112"/>
          </a:xfrm>
        </p:spPr>
        <p:txBody>
          <a:bodyPr>
            <a:normAutofit/>
          </a:bodyPr>
          <a:lstStyle/>
          <a:p>
            <a:r>
              <a:rPr lang="nl-NL" dirty="0">
                <a:ea typeface="+mn-lt"/>
                <a:cs typeface="+mn-lt"/>
              </a:rPr>
              <a:t>Je hebt elke set uit het “</a:t>
            </a:r>
            <a:r>
              <a:rPr lang="nl-NL" dirty="0" err="1">
                <a:ea typeface="+mn-lt"/>
                <a:cs typeface="+mn-lt"/>
              </a:rPr>
              <a:t>Creator</a:t>
            </a:r>
            <a:r>
              <a:rPr lang="nl-NL" dirty="0">
                <a:ea typeface="+mn-lt"/>
                <a:cs typeface="+mn-lt"/>
              </a:rPr>
              <a:t>” thema gekocht in het jaar dat deze uitkwam. Maak een overzicht per jaar welke onderdelen je erbij hebt gekregen.</a:t>
            </a:r>
          </a:p>
          <a:p>
            <a:r>
              <a:rPr lang="nl-NL" dirty="0">
                <a:ea typeface="+mn-lt"/>
                <a:cs typeface="+mn-lt"/>
              </a:rPr>
              <a:t>Maak een lijst van unieke onderdelen die maar in één set voorkomen.</a:t>
            </a:r>
          </a:p>
          <a:p>
            <a:r>
              <a:rPr lang="nl-NL" dirty="0">
                <a:ea typeface="+mn-lt"/>
                <a:cs typeface="+mn-lt"/>
              </a:rPr>
              <a:t>Welke recente set(s) (2017-nu) bevat de meeste onderdelen die je nog nodig hebt? </a:t>
            </a:r>
          </a:p>
          <a:p>
            <a:r>
              <a:rPr lang="nl-NL" dirty="0">
                <a:ea typeface="+mn-lt"/>
                <a:cs typeface="+mn-lt"/>
              </a:rPr>
              <a:t>Is deze set nog leverbaar? Beantwoord deze laatste vraag door het scrapen van de LEGO-website (tip: </a:t>
            </a:r>
            <a:r>
              <a:rPr lang="nl-NL" dirty="0" err="1">
                <a:ea typeface="+mn-lt"/>
                <a:cs typeface="+mn-lt"/>
              </a:rPr>
              <a:t>BeautifulSoup</a:t>
            </a:r>
            <a:r>
              <a:rPr lang="nl-NL" dirty="0">
                <a:ea typeface="+mn-lt"/>
                <a:cs typeface="+mn-lt"/>
              </a:rPr>
              <a:t>)</a:t>
            </a:r>
            <a:endParaRPr lang="en-US" dirty="0">
              <a:ea typeface="+mn-lt"/>
              <a:cs typeface="+mn-lt"/>
            </a:endParaRPr>
          </a:p>
          <a:p>
            <a:endParaRPr lang="nl-NL" dirty="0"/>
          </a:p>
        </p:txBody>
      </p:sp>
      <p:sp>
        <p:nvSpPr>
          <p:cNvPr id="3" name="Title 2">
            <a:extLst>
              <a:ext uri="{FF2B5EF4-FFF2-40B4-BE49-F238E27FC236}">
                <a16:creationId xmlns:a16="http://schemas.microsoft.com/office/drawing/2014/main" id="{E237D273-5E00-F02F-8CBB-559C429096C9}"/>
              </a:ext>
            </a:extLst>
          </p:cNvPr>
          <p:cNvSpPr>
            <a:spLocks noGrp="1"/>
          </p:cNvSpPr>
          <p:nvPr>
            <p:ph type="title"/>
          </p:nvPr>
        </p:nvSpPr>
        <p:spPr/>
        <p:txBody>
          <a:bodyPr/>
          <a:lstStyle/>
          <a:p>
            <a:r>
              <a:rPr lang="nl-NL" dirty="0"/>
              <a:t>Bonusopdrachten</a:t>
            </a:r>
          </a:p>
        </p:txBody>
      </p:sp>
    </p:spTree>
    <p:extLst>
      <p:ext uri="{BB962C8B-B14F-4D97-AF65-F5344CB8AC3E}">
        <p14:creationId xmlns:p14="http://schemas.microsoft.com/office/powerpoint/2010/main" val="16271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71F9477-6C4C-7E87-6434-57CC572F074C}"/>
              </a:ext>
            </a:extLst>
          </p:cNvPr>
          <p:cNvSpPr>
            <a:spLocks noGrp="1"/>
          </p:cNvSpPr>
          <p:nvPr>
            <p:ph type="body" sz="quarter" idx="10"/>
          </p:nvPr>
        </p:nvSpPr>
        <p:spPr/>
        <p:txBody>
          <a:bodyPr>
            <a:normAutofit fontScale="77500" lnSpcReduction="20000"/>
          </a:bodyPr>
          <a:lstStyle/>
          <a:p>
            <a:pPr marL="0" indent="0">
              <a:buNone/>
            </a:pPr>
            <a:r>
              <a:rPr lang="nl-NL" dirty="0"/>
              <a:t>In </a:t>
            </a:r>
            <a:r>
              <a:rPr lang="nl-NL" dirty="0" err="1"/>
              <a:t>Billund</a:t>
            </a:r>
            <a:r>
              <a:rPr lang="nl-NL" dirty="0"/>
              <a:t>, Denemarken, is de wereld van LEGO begonnen in 1916. Destijds bestonden de blokjes uit hout, maar sinds 1947 zijn ze van plastic. Door de jaren heen zijn de blokjes nog beter en duurzamer geworden (ze gaan ontzettend lang mee) en zijn ze al twee keer uitgeroepen tot Speelgoed van de Eeuw. LEGO is de grootste speelgoedleverancier in Europa en de tweede grootste ter wereld. Door de jaren heen zijn er veel nieuwe thema's, </a:t>
            </a:r>
            <a:r>
              <a:rPr lang="nl-NL" dirty="0" err="1"/>
              <a:t>minifigs</a:t>
            </a:r>
            <a:r>
              <a:rPr lang="nl-NL" dirty="0"/>
              <a:t> en technische features ontwikkeld. Jaarlijks worden er 20 miljard steentjes geproduceerd. Het assortiment bestaat uit 2.200 verschillende stenen die vervaardigd worden in 55 verschillende kleuren. De blokjes moeten aan hoge kwaliteitseisen voldoen zodat alle stenen die sinds 1958 geproduceerd zijn op elkaar passen. </a:t>
            </a:r>
            <a:endParaRPr lang="nl-NL" dirty="0">
              <a:cs typeface="Calibri"/>
            </a:endParaRPr>
          </a:p>
          <a:p>
            <a:endParaRPr lang="nl-NL" dirty="0"/>
          </a:p>
        </p:txBody>
      </p:sp>
      <p:sp>
        <p:nvSpPr>
          <p:cNvPr id="4" name="Title 3">
            <a:extLst>
              <a:ext uri="{FF2B5EF4-FFF2-40B4-BE49-F238E27FC236}">
                <a16:creationId xmlns:a16="http://schemas.microsoft.com/office/drawing/2014/main" id="{8B2D29B9-8212-10CC-4176-486EE10F6675}"/>
              </a:ext>
            </a:extLst>
          </p:cNvPr>
          <p:cNvSpPr>
            <a:spLocks noGrp="1"/>
          </p:cNvSpPr>
          <p:nvPr>
            <p:ph type="title"/>
          </p:nvPr>
        </p:nvSpPr>
        <p:spPr/>
        <p:txBody>
          <a:bodyPr/>
          <a:lstStyle/>
          <a:p>
            <a:r>
              <a:rPr lang="nl-NL" sz="7200" dirty="0">
                <a:solidFill>
                  <a:schemeClr val="tx1"/>
                </a:solidFill>
              </a:rPr>
              <a:t>Introductie - LEGO</a:t>
            </a:r>
          </a:p>
        </p:txBody>
      </p:sp>
    </p:spTree>
    <p:extLst>
      <p:ext uri="{BB962C8B-B14F-4D97-AF65-F5344CB8AC3E}">
        <p14:creationId xmlns:p14="http://schemas.microsoft.com/office/powerpoint/2010/main" val="188700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rickLink - Set 10183-1 : Lego Hobby Trains [Factory:Train:9V] - BrickLink  Reference Catalog">
            <a:extLst>
              <a:ext uri="{FF2B5EF4-FFF2-40B4-BE49-F238E27FC236}">
                <a16:creationId xmlns:a16="http://schemas.microsoft.com/office/drawing/2014/main" id="{B590D739-0305-7119-B542-D55B45308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8354" y="6160098"/>
            <a:ext cx="6679097" cy="453224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C8340687-EF92-C37E-C798-77A2FA78E762}"/>
              </a:ext>
            </a:extLst>
          </p:cNvPr>
          <p:cNvSpPr>
            <a:spLocks noGrp="1"/>
          </p:cNvSpPr>
          <p:nvPr>
            <p:ph type="body" sz="quarter" idx="10"/>
          </p:nvPr>
        </p:nvSpPr>
        <p:spPr/>
        <p:txBody>
          <a:bodyPr>
            <a:normAutofit fontScale="92500"/>
          </a:bodyPr>
          <a:lstStyle/>
          <a:p>
            <a:pPr marL="0" indent="0">
              <a:buNone/>
            </a:pPr>
            <a:r>
              <a:rPr lang="nl-NL" dirty="0"/>
              <a:t>Je bent een grote lego-fan ook wel AFOL (Adult Fan of LEGO) genoemd en hebt inmiddels </a:t>
            </a:r>
            <a:r>
              <a:rPr lang="nl-NL" i="1" dirty="0"/>
              <a:t>alle</a:t>
            </a:r>
            <a:r>
              <a:rPr lang="nl-NL" dirty="0"/>
              <a:t> </a:t>
            </a:r>
            <a:r>
              <a:rPr lang="nl-NL" dirty="0" err="1"/>
              <a:t>Creator</a:t>
            </a:r>
            <a:r>
              <a:rPr lang="nl-NL" dirty="0"/>
              <a:t>-sets bij elkaar gespaard. Nu je die compleet hebt wil je graag eens wat anders bouwen. Je komt uit op de Hobby Train uit 2007 (set 10183-1). Echter is deze niet meer verkrijgbaar. Je wilt weten wat je van deze trein al in je bezit hebt en wat je nog los aan zou moeten schaffen, of dat er wellicht een set is die de ontbrekende stukjes bevat.</a:t>
            </a:r>
            <a:endParaRPr lang="nl-NL" dirty="0">
              <a:cs typeface="Calibri"/>
            </a:endParaRPr>
          </a:p>
          <a:p>
            <a:pPr marL="0" indent="0">
              <a:buNone/>
            </a:pPr>
            <a:endParaRPr lang="nl-NL" dirty="0"/>
          </a:p>
        </p:txBody>
      </p:sp>
      <p:sp>
        <p:nvSpPr>
          <p:cNvPr id="3" name="Title 2">
            <a:extLst>
              <a:ext uri="{FF2B5EF4-FFF2-40B4-BE49-F238E27FC236}">
                <a16:creationId xmlns:a16="http://schemas.microsoft.com/office/drawing/2014/main" id="{BB6BFAC3-B72C-CD20-23A3-E92A80A1FAFC}"/>
              </a:ext>
            </a:extLst>
          </p:cNvPr>
          <p:cNvSpPr>
            <a:spLocks noGrp="1"/>
          </p:cNvSpPr>
          <p:nvPr>
            <p:ph type="title"/>
          </p:nvPr>
        </p:nvSpPr>
        <p:spPr/>
        <p:txBody>
          <a:bodyPr/>
          <a:lstStyle/>
          <a:p>
            <a:r>
              <a:rPr lang="nl-NL" dirty="0"/>
              <a:t>Heb je alle benodigde blokjes?</a:t>
            </a:r>
          </a:p>
        </p:txBody>
      </p:sp>
    </p:spTree>
    <p:extLst>
      <p:ext uri="{BB962C8B-B14F-4D97-AF65-F5344CB8AC3E}">
        <p14:creationId xmlns:p14="http://schemas.microsoft.com/office/powerpoint/2010/main" val="224647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4C6409-F505-0807-5462-EF49C01DC036}"/>
              </a:ext>
            </a:extLst>
          </p:cNvPr>
          <p:cNvSpPr>
            <a:spLocks noGrp="1"/>
          </p:cNvSpPr>
          <p:nvPr>
            <p:ph type="title"/>
          </p:nvPr>
        </p:nvSpPr>
        <p:spPr>
          <a:xfrm>
            <a:off x="1974850" y="398091"/>
            <a:ext cx="13944599" cy="1066800"/>
          </a:xfrm>
        </p:spPr>
        <p:txBody>
          <a:bodyPr/>
          <a:lstStyle/>
          <a:p>
            <a:r>
              <a:rPr lang="nl-NL" dirty="0"/>
              <a:t>Het (</a:t>
            </a:r>
            <a:r>
              <a:rPr lang="nl-NL" dirty="0" err="1"/>
              <a:t>Rebrickable</a:t>
            </a:r>
            <a:r>
              <a:rPr lang="nl-NL" dirty="0"/>
              <a:t>) datamodel</a:t>
            </a:r>
          </a:p>
        </p:txBody>
      </p:sp>
      <p:pic>
        <p:nvPicPr>
          <p:cNvPr id="4" name="Afbeelding 3">
            <a:extLst>
              <a:ext uri="{FF2B5EF4-FFF2-40B4-BE49-F238E27FC236}">
                <a16:creationId xmlns:a16="http://schemas.microsoft.com/office/drawing/2014/main" id="{C3190FF6-4477-7D9A-D3F3-DEB160023C43}"/>
              </a:ext>
            </a:extLst>
          </p:cNvPr>
          <p:cNvPicPr>
            <a:picLocks noChangeAspect="1"/>
          </p:cNvPicPr>
          <p:nvPr/>
        </p:nvPicPr>
        <p:blipFill>
          <a:blip r:embed="rId2">
            <a:clrChange>
              <a:clrFrom>
                <a:srgbClr val="272727"/>
              </a:clrFrom>
              <a:clrTo>
                <a:srgbClr val="272727">
                  <a:alpha val="0"/>
                </a:srgbClr>
              </a:clrTo>
            </a:clrChange>
          </a:blip>
          <a:stretch>
            <a:fillRect/>
          </a:stretch>
        </p:blipFill>
        <p:spPr>
          <a:xfrm>
            <a:off x="691010" y="1376908"/>
            <a:ext cx="16546990" cy="9102303"/>
          </a:xfrm>
          <a:prstGeom prst="rect">
            <a:avLst/>
          </a:prstGeom>
        </p:spPr>
      </p:pic>
      <p:sp>
        <p:nvSpPr>
          <p:cNvPr id="5" name="Tekstvak 8">
            <a:extLst>
              <a:ext uri="{FF2B5EF4-FFF2-40B4-BE49-F238E27FC236}">
                <a16:creationId xmlns:a16="http://schemas.microsoft.com/office/drawing/2014/main" id="{357CFBDF-BDD0-6693-9373-E404FD6099EB}"/>
              </a:ext>
            </a:extLst>
          </p:cNvPr>
          <p:cNvSpPr txBox="1"/>
          <p:nvPr/>
        </p:nvSpPr>
        <p:spPr>
          <a:xfrm>
            <a:off x="17363370" y="4172297"/>
            <a:ext cx="2209618" cy="1754326"/>
          </a:xfrm>
          <a:prstGeom prst="rect">
            <a:avLst/>
          </a:prstGeom>
          <a:noFill/>
        </p:spPr>
        <p:txBody>
          <a:bodyPr wrap="square" rtlCol="0">
            <a:spAutoFit/>
          </a:bodyPr>
          <a:lstStyle/>
          <a:p>
            <a:r>
              <a:rPr lang="nl-NL" dirty="0"/>
              <a:t>Set: 60218-1, </a:t>
            </a:r>
          </a:p>
          <a:p>
            <a:r>
              <a:rPr lang="nl-NL" dirty="0"/>
              <a:t>Name: </a:t>
            </a:r>
            <a:r>
              <a:rPr lang="nl-NL" dirty="0" err="1"/>
              <a:t>Desert</a:t>
            </a:r>
            <a:r>
              <a:rPr lang="nl-NL" dirty="0"/>
              <a:t> Rally Racer, </a:t>
            </a:r>
          </a:p>
          <a:p>
            <a:r>
              <a:rPr lang="nl-NL" dirty="0"/>
              <a:t>75 </a:t>
            </a:r>
            <a:r>
              <a:rPr lang="nl-NL" dirty="0" err="1"/>
              <a:t>parts</a:t>
            </a:r>
            <a:r>
              <a:rPr lang="nl-NL" dirty="0"/>
              <a:t> </a:t>
            </a:r>
          </a:p>
          <a:p>
            <a:r>
              <a:rPr lang="nl-NL" dirty="0" err="1"/>
              <a:t>Theme</a:t>
            </a:r>
            <a:r>
              <a:rPr lang="nl-NL" dirty="0"/>
              <a:t>: City</a:t>
            </a:r>
          </a:p>
          <a:p>
            <a:endParaRPr lang="nl-NL" dirty="0"/>
          </a:p>
        </p:txBody>
      </p:sp>
      <p:pic>
        <p:nvPicPr>
          <p:cNvPr id="6" name="Afbeelding 18">
            <a:extLst>
              <a:ext uri="{FF2B5EF4-FFF2-40B4-BE49-F238E27FC236}">
                <a16:creationId xmlns:a16="http://schemas.microsoft.com/office/drawing/2014/main" id="{C67A2735-3848-1150-9340-6281DF913396}"/>
              </a:ext>
            </a:extLst>
          </p:cNvPr>
          <p:cNvPicPr>
            <a:picLocks noChangeAspect="1"/>
          </p:cNvPicPr>
          <p:nvPr/>
        </p:nvPicPr>
        <p:blipFill>
          <a:blip r:embed="rId3"/>
          <a:stretch>
            <a:fillRect/>
          </a:stretch>
        </p:blipFill>
        <p:spPr>
          <a:xfrm>
            <a:off x="17363370" y="2126283"/>
            <a:ext cx="2049720" cy="1767641"/>
          </a:xfrm>
          <a:prstGeom prst="rect">
            <a:avLst/>
          </a:prstGeom>
        </p:spPr>
      </p:pic>
      <p:sp>
        <p:nvSpPr>
          <p:cNvPr id="7" name="Tekstvak 19">
            <a:extLst>
              <a:ext uri="{FF2B5EF4-FFF2-40B4-BE49-F238E27FC236}">
                <a16:creationId xmlns:a16="http://schemas.microsoft.com/office/drawing/2014/main" id="{E13CBCE9-F0A6-2931-3123-F30FEA53B574}"/>
              </a:ext>
            </a:extLst>
          </p:cNvPr>
          <p:cNvSpPr txBox="1"/>
          <p:nvPr/>
        </p:nvSpPr>
        <p:spPr>
          <a:xfrm>
            <a:off x="17468531" y="1698023"/>
            <a:ext cx="2470245" cy="369332"/>
          </a:xfrm>
          <a:prstGeom prst="rect">
            <a:avLst/>
          </a:prstGeom>
          <a:noFill/>
        </p:spPr>
        <p:txBody>
          <a:bodyPr wrap="square" rtlCol="0">
            <a:spAutoFit/>
          </a:bodyPr>
          <a:lstStyle/>
          <a:p>
            <a:r>
              <a:rPr lang="nl-NL" b="1" dirty="0"/>
              <a:t>Voorbeeld</a:t>
            </a:r>
          </a:p>
        </p:txBody>
      </p:sp>
    </p:spTree>
    <p:extLst>
      <p:ext uri="{BB962C8B-B14F-4D97-AF65-F5344CB8AC3E}">
        <p14:creationId xmlns:p14="http://schemas.microsoft.com/office/powerpoint/2010/main" val="133610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648AAB-634A-1743-8771-CEDFF3963361}"/>
              </a:ext>
            </a:extLst>
          </p:cNvPr>
          <p:cNvSpPr>
            <a:spLocks noGrp="1"/>
          </p:cNvSpPr>
          <p:nvPr>
            <p:ph type="body" sz="quarter" idx="10"/>
          </p:nvPr>
        </p:nvSpPr>
        <p:spPr>
          <a:xfrm>
            <a:off x="1974849" y="3521075"/>
            <a:ext cx="15710049" cy="6166048"/>
          </a:xfrm>
        </p:spPr>
        <p:txBody>
          <a:bodyPr>
            <a:normAutofit fontScale="92500"/>
          </a:bodyPr>
          <a:lstStyle/>
          <a:p>
            <a:pPr marL="285750" indent="-285750">
              <a:buFont typeface="Arial"/>
              <a:buChar char="•"/>
            </a:pPr>
            <a:r>
              <a:rPr lang="nl-NL" sz="2400" dirty="0">
                <a:latin typeface="Calibri"/>
                <a:cs typeface="Calibri"/>
              </a:rPr>
              <a:t>The database </a:t>
            </a:r>
            <a:r>
              <a:rPr lang="nl-NL" sz="2400" dirty="0" err="1">
                <a:latin typeface="Calibri"/>
                <a:cs typeface="Calibri"/>
              </a:rPr>
              <a:t>contains</a:t>
            </a:r>
            <a:r>
              <a:rPr lang="nl-NL" sz="2400" dirty="0">
                <a:latin typeface="Calibri"/>
                <a:cs typeface="Calibri"/>
              </a:rPr>
              <a:t> a </a:t>
            </a:r>
            <a:r>
              <a:rPr lang="nl-NL" sz="2400" dirty="0" err="1">
                <a:latin typeface="Calibri"/>
                <a:cs typeface="Calibri"/>
              </a:rPr>
              <a:t>catalog</a:t>
            </a:r>
            <a:r>
              <a:rPr lang="nl-NL" sz="2400" dirty="0">
                <a:latin typeface="Calibri"/>
                <a:cs typeface="Calibri"/>
              </a:rPr>
              <a:t> of LEGO Sets, </a:t>
            </a:r>
            <a:r>
              <a:rPr lang="nl-NL" sz="2400" dirty="0" err="1">
                <a:latin typeface="Calibri"/>
                <a:cs typeface="Calibri"/>
              </a:rPr>
              <a:t>Parts</a:t>
            </a:r>
            <a:r>
              <a:rPr lang="nl-NL" sz="2400" dirty="0">
                <a:latin typeface="Calibri"/>
                <a:cs typeface="Calibri"/>
              </a:rPr>
              <a:t>, Colors </a:t>
            </a:r>
            <a:r>
              <a:rPr lang="nl-NL" sz="2400" dirty="0" err="1">
                <a:latin typeface="Calibri"/>
                <a:cs typeface="Calibri"/>
              </a:rPr>
              <a:t>and</a:t>
            </a:r>
            <a:r>
              <a:rPr lang="nl-NL" sz="2400" dirty="0">
                <a:latin typeface="Calibri"/>
                <a:cs typeface="Calibri"/>
              </a:rPr>
              <a:t> </a:t>
            </a:r>
            <a:r>
              <a:rPr lang="nl-NL" sz="2400" dirty="0" err="1">
                <a:latin typeface="Calibri"/>
                <a:cs typeface="Calibri"/>
              </a:rPr>
              <a:t>various</a:t>
            </a:r>
            <a:r>
              <a:rPr lang="nl-NL" sz="2400" dirty="0">
                <a:latin typeface="Calibri"/>
                <a:cs typeface="Calibri"/>
              </a:rPr>
              <a:t> </a:t>
            </a:r>
            <a:r>
              <a:rPr lang="nl-NL" sz="2400" dirty="0" err="1">
                <a:latin typeface="Calibri"/>
                <a:cs typeface="Calibri"/>
              </a:rPr>
              <a:t>relationships</a:t>
            </a:r>
            <a:r>
              <a:rPr lang="nl-NL" sz="2400" dirty="0">
                <a:latin typeface="Calibri"/>
                <a:cs typeface="Calibri"/>
              </a:rPr>
              <a:t>. </a:t>
            </a:r>
            <a:r>
              <a:rPr lang="nl-NL" sz="2400" dirty="0" err="1">
                <a:latin typeface="Calibri"/>
                <a:cs typeface="Calibri"/>
              </a:rPr>
              <a:t>This</a:t>
            </a:r>
            <a:r>
              <a:rPr lang="nl-NL" sz="2400" dirty="0">
                <a:latin typeface="Calibri"/>
                <a:cs typeface="Calibri"/>
              </a:rPr>
              <a:t> LEGO </a:t>
            </a:r>
            <a:r>
              <a:rPr lang="nl-NL" sz="2400" dirty="0" err="1">
                <a:latin typeface="Calibri"/>
                <a:cs typeface="Calibri"/>
              </a:rPr>
              <a:t>catalog</a:t>
            </a:r>
            <a:r>
              <a:rPr lang="nl-NL" sz="2400" dirty="0">
                <a:latin typeface="Calibri"/>
                <a:cs typeface="Calibri"/>
              </a:rPr>
              <a:t> has been put </a:t>
            </a:r>
            <a:r>
              <a:rPr lang="nl-NL" sz="2400" dirty="0" err="1">
                <a:latin typeface="Calibri"/>
                <a:cs typeface="Calibri"/>
              </a:rPr>
              <a:t>together</a:t>
            </a:r>
            <a:r>
              <a:rPr lang="nl-NL" sz="2400" dirty="0">
                <a:latin typeface="Calibri"/>
                <a:cs typeface="Calibri"/>
              </a:rPr>
              <a:t> over </a:t>
            </a:r>
            <a:r>
              <a:rPr lang="nl-NL" sz="2400" dirty="0" err="1">
                <a:latin typeface="Calibri"/>
                <a:cs typeface="Calibri"/>
              </a:rPr>
              <a:t>many</a:t>
            </a:r>
            <a:r>
              <a:rPr lang="nl-NL" sz="2400" dirty="0">
                <a:latin typeface="Calibri"/>
                <a:cs typeface="Calibri"/>
              </a:rPr>
              <a:t> </a:t>
            </a:r>
            <a:r>
              <a:rPr lang="nl-NL" sz="2400" dirty="0" err="1">
                <a:latin typeface="Calibri"/>
                <a:cs typeface="Calibri"/>
              </a:rPr>
              <a:t>years</a:t>
            </a:r>
            <a:r>
              <a:rPr lang="nl-NL" sz="2400" dirty="0">
                <a:latin typeface="Calibri"/>
                <a:cs typeface="Calibri"/>
              </a:rPr>
              <a:t> </a:t>
            </a:r>
            <a:r>
              <a:rPr lang="nl-NL" sz="2400" dirty="0" err="1">
                <a:latin typeface="Calibri"/>
                <a:cs typeface="Calibri"/>
              </a:rPr>
              <a:t>with</a:t>
            </a:r>
            <a:r>
              <a:rPr lang="nl-NL" sz="2400" dirty="0">
                <a:latin typeface="Calibri"/>
                <a:cs typeface="Calibri"/>
              </a:rPr>
              <a:t> </a:t>
            </a:r>
            <a:r>
              <a:rPr lang="nl-NL" sz="2400" dirty="0" err="1">
                <a:latin typeface="Calibri"/>
                <a:cs typeface="Calibri"/>
              </a:rPr>
              <a:t>the</a:t>
            </a:r>
            <a:r>
              <a:rPr lang="nl-NL" sz="2400" dirty="0">
                <a:latin typeface="Calibri"/>
                <a:cs typeface="Calibri"/>
              </a:rPr>
              <a:t> help of </a:t>
            </a:r>
            <a:r>
              <a:rPr lang="nl-NL" sz="2400" dirty="0" err="1">
                <a:latin typeface="Calibri"/>
                <a:cs typeface="Calibri"/>
              </a:rPr>
              <a:t>an</a:t>
            </a:r>
            <a:r>
              <a:rPr lang="nl-NL" sz="2400" dirty="0">
                <a:latin typeface="Calibri"/>
                <a:cs typeface="Calibri"/>
              </a:rPr>
              <a:t> </a:t>
            </a:r>
            <a:r>
              <a:rPr lang="nl-NL" sz="2400" dirty="0" err="1">
                <a:latin typeface="Calibri"/>
                <a:cs typeface="Calibri"/>
              </a:rPr>
              <a:t>amazing</a:t>
            </a:r>
            <a:r>
              <a:rPr lang="nl-NL" sz="2400" dirty="0">
                <a:latin typeface="Calibri"/>
                <a:cs typeface="Calibri"/>
              </a:rPr>
              <a:t> </a:t>
            </a:r>
            <a:r>
              <a:rPr lang="nl-NL" sz="2400" dirty="0" err="1">
                <a:latin typeface="Calibri"/>
                <a:cs typeface="Calibri"/>
              </a:rPr>
              <a:t>volunteer</a:t>
            </a:r>
            <a:r>
              <a:rPr lang="nl-NL" sz="2400" dirty="0">
                <a:latin typeface="Calibri"/>
                <a:cs typeface="Calibri"/>
              </a:rPr>
              <a:t> </a:t>
            </a:r>
            <a:r>
              <a:rPr lang="nl-NL" sz="2400" dirty="0" err="1">
                <a:latin typeface="Calibri"/>
                <a:cs typeface="Calibri"/>
              </a:rPr>
              <a:t>admin</a:t>
            </a:r>
            <a:r>
              <a:rPr lang="nl-NL" sz="2400" dirty="0">
                <a:latin typeface="Calibri"/>
                <a:cs typeface="Calibri"/>
              </a:rPr>
              <a:t> team, </a:t>
            </a:r>
            <a:r>
              <a:rPr lang="nl-NL" sz="2400" dirty="0" err="1">
                <a:latin typeface="Calibri"/>
                <a:cs typeface="Calibri"/>
              </a:rPr>
              <a:t>with</a:t>
            </a:r>
            <a:r>
              <a:rPr lang="nl-NL" sz="2400" dirty="0">
                <a:latin typeface="Calibri"/>
                <a:cs typeface="Calibri"/>
              </a:rPr>
              <a:t> </a:t>
            </a:r>
            <a:r>
              <a:rPr lang="nl-NL" sz="2400" dirty="0" err="1">
                <a:latin typeface="Calibri"/>
                <a:cs typeface="Calibri"/>
              </a:rPr>
              <a:t>submissions</a:t>
            </a:r>
            <a:r>
              <a:rPr lang="nl-NL" sz="2400" dirty="0">
                <a:latin typeface="Calibri"/>
                <a:cs typeface="Calibri"/>
              </a:rPr>
              <a:t> </a:t>
            </a:r>
            <a:r>
              <a:rPr lang="nl-NL" sz="2400" dirty="0" err="1">
                <a:latin typeface="Calibri"/>
                <a:cs typeface="Calibri"/>
              </a:rPr>
              <a:t>from</a:t>
            </a:r>
            <a:r>
              <a:rPr lang="nl-NL" sz="2400" dirty="0">
                <a:latin typeface="Calibri"/>
                <a:cs typeface="Calibri"/>
              </a:rPr>
              <a:t> </a:t>
            </a:r>
            <a:r>
              <a:rPr lang="nl-NL" sz="2400" dirty="0" err="1">
                <a:latin typeface="Calibri"/>
                <a:cs typeface="Calibri"/>
              </a:rPr>
              <a:t>thousands</a:t>
            </a:r>
            <a:r>
              <a:rPr lang="nl-NL" sz="2400" dirty="0">
                <a:latin typeface="Calibri"/>
                <a:cs typeface="Calibri"/>
              </a:rPr>
              <a:t> of </a:t>
            </a:r>
            <a:r>
              <a:rPr lang="nl-NL" sz="2400" dirty="0" err="1">
                <a:latin typeface="Calibri"/>
                <a:cs typeface="Calibri"/>
              </a:rPr>
              <a:t>Rebrickable</a:t>
            </a:r>
            <a:r>
              <a:rPr lang="nl-NL" sz="2400" dirty="0">
                <a:latin typeface="Calibri"/>
                <a:cs typeface="Calibri"/>
              </a:rPr>
              <a:t> members.</a:t>
            </a:r>
            <a:endParaRPr lang="nl-NL" sz="2400" dirty="0">
              <a:cs typeface="+mn-lt"/>
            </a:endParaRPr>
          </a:p>
          <a:p>
            <a:pPr marL="285750" indent="-285750">
              <a:buFont typeface="Arial"/>
              <a:buChar char="•"/>
            </a:pPr>
            <a:r>
              <a:rPr lang="nl-NL" sz="2400" b="0" i="0" u="none" strike="noStrike" dirty="0" err="1">
                <a:effectLst/>
                <a:latin typeface="Calibri"/>
                <a:cs typeface="Calibri"/>
              </a:rPr>
              <a:t>This</a:t>
            </a:r>
            <a:r>
              <a:rPr lang="nl-NL" sz="2400" b="0" i="0" u="none" strike="noStrike" dirty="0">
                <a:effectLst/>
                <a:latin typeface="Calibri"/>
                <a:cs typeface="Calibri"/>
              </a:rPr>
              <a:t> database stores </a:t>
            </a:r>
            <a:r>
              <a:rPr lang="nl-NL" sz="2400" b="0" i="0" u="none" strike="noStrike" dirty="0" err="1">
                <a:effectLst/>
                <a:latin typeface="Calibri"/>
                <a:cs typeface="Calibri"/>
              </a:rPr>
              <a:t>only</a:t>
            </a:r>
            <a:r>
              <a:rPr lang="nl-NL" sz="2400" b="0" i="0" u="none" strike="noStrike" dirty="0">
                <a:effectLst/>
                <a:latin typeface="Calibri"/>
                <a:cs typeface="Calibri"/>
              </a:rPr>
              <a:t> official LEGO items - Sets, </a:t>
            </a:r>
            <a:r>
              <a:rPr lang="nl-NL" sz="2400" b="0" i="0" u="none" strike="noStrike" dirty="0" err="1">
                <a:effectLst/>
                <a:latin typeface="Calibri"/>
                <a:cs typeface="Calibri"/>
              </a:rPr>
              <a:t>Parts</a:t>
            </a:r>
            <a:r>
              <a:rPr lang="nl-NL" sz="2400" b="0" i="0" u="none" strike="noStrike" dirty="0">
                <a:effectLst/>
                <a:latin typeface="Calibri"/>
                <a:cs typeface="Calibri"/>
              </a:rPr>
              <a:t> </a:t>
            </a:r>
            <a:r>
              <a:rPr lang="nl-NL" sz="2400" b="0" i="0" u="none" strike="noStrike" dirty="0" err="1">
                <a:effectLst/>
                <a:latin typeface="Calibri"/>
                <a:cs typeface="Calibri"/>
              </a:rPr>
              <a:t>and</a:t>
            </a:r>
            <a:r>
              <a:rPr lang="nl-NL" sz="2400" b="0" i="0" u="none" strike="noStrike" dirty="0">
                <a:effectLst/>
                <a:latin typeface="Calibri"/>
                <a:cs typeface="Calibri"/>
              </a:rPr>
              <a:t> </a:t>
            </a:r>
            <a:r>
              <a:rPr lang="nl-NL" sz="2400" b="0" i="0" u="none" strike="noStrike" dirty="0" err="1">
                <a:effectLst/>
                <a:latin typeface="Calibri"/>
                <a:cs typeface="Calibri"/>
              </a:rPr>
              <a:t>Minifigs</a:t>
            </a:r>
            <a:r>
              <a:rPr lang="nl-NL" sz="2400" b="0" i="0" u="none" strike="noStrike" dirty="0">
                <a:effectLst/>
                <a:latin typeface="Calibri"/>
                <a:cs typeface="Calibri"/>
              </a:rPr>
              <a:t> (no B-</a:t>
            </a:r>
            <a:r>
              <a:rPr lang="nl-NL" sz="2400" b="0" i="0" u="none" strike="noStrike" dirty="0" err="1">
                <a:effectLst/>
                <a:latin typeface="Calibri"/>
                <a:cs typeface="Calibri"/>
              </a:rPr>
              <a:t>Models</a:t>
            </a:r>
            <a:r>
              <a:rPr lang="nl-NL" sz="2400" b="0" i="0" u="none" strike="noStrike" dirty="0">
                <a:effectLst/>
                <a:latin typeface="Calibri"/>
                <a:cs typeface="Calibri"/>
              </a:rPr>
              <a:t>, </a:t>
            </a:r>
            <a:r>
              <a:rPr lang="nl-NL" sz="2400" b="0" i="0" u="none" strike="noStrike" dirty="0" err="1">
                <a:effectLst/>
                <a:latin typeface="Calibri"/>
                <a:cs typeface="Calibri"/>
              </a:rPr>
              <a:t>Sub-Sets</a:t>
            </a:r>
            <a:r>
              <a:rPr lang="nl-NL" sz="2400" b="0" i="0" u="none" strike="noStrike" dirty="0">
                <a:effectLst/>
                <a:latin typeface="Calibri"/>
                <a:cs typeface="Calibri"/>
              </a:rPr>
              <a:t>, </a:t>
            </a:r>
            <a:r>
              <a:rPr lang="nl-NL" sz="2400" b="0" i="0" u="none" strike="noStrike" dirty="0" err="1">
                <a:effectLst/>
                <a:latin typeface="Calibri"/>
                <a:cs typeface="Calibri"/>
              </a:rPr>
              <a:t>MOCs</a:t>
            </a:r>
            <a:r>
              <a:rPr lang="nl-NL" sz="2400" b="0" i="0" u="none" strike="noStrike" dirty="0">
                <a:effectLst/>
                <a:latin typeface="Calibri"/>
                <a:cs typeface="Calibri"/>
              </a:rPr>
              <a:t>)</a:t>
            </a:r>
            <a:endParaRPr lang="nl-NL" sz="2400" dirty="0">
              <a:cs typeface="Calibri"/>
            </a:endParaRPr>
          </a:p>
          <a:p>
            <a:pPr marL="285750" indent="-285750">
              <a:buFont typeface="Arial"/>
              <a:buChar char="•"/>
            </a:pPr>
            <a:r>
              <a:rPr lang="nl-NL" sz="2400" b="0" i="0" u="none" strike="noStrike" dirty="0">
                <a:effectLst/>
                <a:latin typeface="Calibri"/>
                <a:ea typeface="Open Sans"/>
                <a:cs typeface="Open Sans"/>
              </a:rPr>
              <a:t>Sets </a:t>
            </a:r>
            <a:r>
              <a:rPr lang="nl-NL" sz="2400" b="0" i="0" u="none" strike="noStrike" dirty="0" err="1">
                <a:effectLst/>
                <a:latin typeface="Calibri"/>
                <a:ea typeface="Open Sans"/>
                <a:cs typeface="Open Sans"/>
              </a:rPr>
              <a:t>and</a:t>
            </a:r>
            <a:r>
              <a:rPr lang="nl-NL" sz="2400" b="0" i="0" u="none" strike="noStrike" dirty="0">
                <a:effectLst/>
                <a:latin typeface="Calibri"/>
                <a:ea typeface="Open Sans"/>
                <a:cs typeface="Open Sans"/>
              </a:rPr>
              <a:t> </a:t>
            </a:r>
            <a:r>
              <a:rPr lang="nl-NL" sz="2400" b="0" i="0" u="none" strike="noStrike" dirty="0" err="1">
                <a:effectLst/>
                <a:latin typeface="Calibri"/>
                <a:ea typeface="Open Sans"/>
                <a:cs typeface="Open Sans"/>
              </a:rPr>
              <a:t>Minifigs</a:t>
            </a:r>
            <a:r>
              <a:rPr lang="nl-NL" sz="2400" b="0" i="0" u="none" strike="noStrike" dirty="0">
                <a:effectLst/>
                <a:latin typeface="Calibri"/>
                <a:ea typeface="Open Sans"/>
                <a:cs typeface="Open Sans"/>
              </a:rPr>
              <a:t> </a:t>
            </a:r>
            <a:r>
              <a:rPr lang="nl-NL" sz="2400" b="0" i="0" u="none" strike="noStrike" dirty="0" err="1">
                <a:effectLst/>
                <a:latin typeface="Calibri"/>
                <a:ea typeface="Open Sans"/>
                <a:cs typeface="Open Sans"/>
              </a:rPr>
              <a:t>contain</a:t>
            </a:r>
            <a:r>
              <a:rPr lang="nl-NL" sz="2400" b="0" i="0" u="none" strike="noStrike" dirty="0">
                <a:effectLst/>
                <a:latin typeface="Calibri"/>
                <a:ea typeface="Open Sans"/>
                <a:cs typeface="Open Sans"/>
              </a:rPr>
              <a:t> </a:t>
            </a:r>
            <a:r>
              <a:rPr lang="nl-NL" sz="2400" b="0" i="0" u="none" strike="noStrike" dirty="0" err="1">
                <a:effectLst/>
                <a:latin typeface="Calibri"/>
                <a:ea typeface="Open Sans"/>
                <a:cs typeface="Open Sans"/>
              </a:rPr>
              <a:t>one</a:t>
            </a:r>
            <a:r>
              <a:rPr lang="nl-NL" sz="2400" b="0" i="0" u="none" strike="noStrike" dirty="0">
                <a:effectLst/>
                <a:latin typeface="Calibri"/>
                <a:ea typeface="Open Sans"/>
                <a:cs typeface="Open Sans"/>
              </a:rPr>
              <a:t> or more </a:t>
            </a:r>
            <a:r>
              <a:rPr lang="nl-NL" sz="2400" b="0" i="0" u="none" strike="noStrike" dirty="0" err="1">
                <a:effectLst/>
                <a:latin typeface="Calibri"/>
                <a:ea typeface="Open Sans"/>
                <a:cs typeface="Open Sans"/>
              </a:rPr>
              <a:t>Inventories</a:t>
            </a:r>
            <a:r>
              <a:rPr lang="nl-NL" sz="2400" dirty="0">
                <a:latin typeface="Calibri"/>
                <a:ea typeface="Open Sans"/>
                <a:cs typeface="Open Sans"/>
              </a:rPr>
              <a:t> (inventories.csv)</a:t>
            </a:r>
            <a:endParaRPr lang="nl-NL" sz="2400" b="0" i="0" u="none" strike="noStrike" dirty="0">
              <a:effectLst/>
              <a:latin typeface="Calibri"/>
              <a:cs typeface="Calibri"/>
            </a:endParaRPr>
          </a:p>
          <a:p>
            <a:pPr marL="285750" indent="-285750">
              <a:buFont typeface="Arial"/>
              <a:buChar char="•"/>
            </a:pPr>
            <a:r>
              <a:rPr lang="nl-NL" sz="2400" b="0" i="0" u="none" strike="noStrike" dirty="0" err="1">
                <a:effectLst/>
                <a:latin typeface="Calibri"/>
                <a:ea typeface="Open Sans"/>
                <a:cs typeface="Open Sans"/>
              </a:rPr>
              <a:t>Inventories</a:t>
            </a:r>
            <a:r>
              <a:rPr lang="nl-NL" sz="2400" b="0" i="0" u="none" strike="noStrike" dirty="0">
                <a:effectLst/>
                <a:latin typeface="Calibri"/>
                <a:ea typeface="Open Sans"/>
                <a:cs typeface="Open Sans"/>
              </a:rPr>
              <a:t> </a:t>
            </a:r>
            <a:r>
              <a:rPr lang="nl-NL" sz="2400" b="0" i="0" u="none" strike="noStrike" dirty="0" err="1">
                <a:effectLst/>
                <a:latin typeface="Calibri"/>
                <a:ea typeface="Open Sans"/>
                <a:cs typeface="Open Sans"/>
              </a:rPr>
              <a:t>can</a:t>
            </a:r>
            <a:r>
              <a:rPr lang="nl-NL" sz="2400" b="0" i="0" u="none" strike="noStrike" dirty="0">
                <a:effectLst/>
                <a:latin typeface="Calibri"/>
                <a:ea typeface="Open Sans"/>
                <a:cs typeface="Open Sans"/>
              </a:rPr>
              <a:t> </a:t>
            </a:r>
            <a:r>
              <a:rPr lang="nl-NL" sz="2400" b="0" i="0" u="none" strike="noStrike" dirty="0" err="1">
                <a:effectLst/>
                <a:latin typeface="Calibri"/>
                <a:ea typeface="Open Sans"/>
                <a:cs typeface="Open Sans"/>
              </a:rPr>
              <a:t>contain</a:t>
            </a:r>
            <a:r>
              <a:rPr lang="nl-NL" sz="2400" b="0" i="0" u="none" strike="noStrike" dirty="0">
                <a:effectLst/>
                <a:latin typeface="Calibri"/>
                <a:ea typeface="Open Sans"/>
                <a:cs typeface="Open Sans"/>
              </a:rPr>
              <a:t> Sets </a:t>
            </a:r>
            <a:r>
              <a:rPr lang="nl-NL" sz="2400" dirty="0">
                <a:latin typeface="Calibri"/>
                <a:ea typeface="Open Sans"/>
                <a:cs typeface="Open Sans"/>
              </a:rPr>
              <a:t>(inventory_sets.csv) </a:t>
            </a:r>
            <a:r>
              <a:rPr lang="nl-NL" sz="2400" dirty="0" err="1">
                <a:latin typeface="Calibri"/>
                <a:ea typeface="Open Sans"/>
                <a:cs typeface="Open Sans"/>
              </a:rPr>
              <a:t>and</a:t>
            </a:r>
            <a:r>
              <a:rPr lang="nl-NL" sz="2400" b="0" i="0" u="none" strike="noStrike" dirty="0">
                <a:effectLst/>
                <a:latin typeface="Calibri"/>
                <a:ea typeface="Open Sans"/>
                <a:cs typeface="Open Sans"/>
              </a:rPr>
              <a:t>/or </a:t>
            </a:r>
            <a:r>
              <a:rPr lang="nl-NL" sz="2400" b="0" i="0" u="none" strike="noStrike" dirty="0" err="1">
                <a:effectLst/>
                <a:latin typeface="Calibri"/>
                <a:ea typeface="Open Sans"/>
                <a:cs typeface="Open Sans"/>
              </a:rPr>
              <a:t>Parts</a:t>
            </a:r>
            <a:r>
              <a:rPr lang="nl-NL" sz="2400" dirty="0">
                <a:latin typeface="Calibri"/>
                <a:ea typeface="Open Sans"/>
                <a:cs typeface="Open Sans"/>
              </a:rPr>
              <a:t> (</a:t>
            </a:r>
            <a:r>
              <a:rPr lang="nl-NL" sz="2400" dirty="0" err="1">
                <a:latin typeface="Calibri"/>
                <a:ea typeface="Open Sans"/>
                <a:cs typeface="Open Sans"/>
              </a:rPr>
              <a:t>inventory_parts</a:t>
            </a:r>
            <a:r>
              <a:rPr lang="nl-NL" sz="2400" dirty="0">
                <a:latin typeface="Calibri"/>
                <a:ea typeface="Open Sans"/>
                <a:cs typeface="Open Sans"/>
              </a:rPr>
              <a:t>) </a:t>
            </a:r>
            <a:r>
              <a:rPr lang="nl-NL" sz="2400" dirty="0" err="1">
                <a:latin typeface="Calibri"/>
                <a:ea typeface="Open Sans"/>
                <a:cs typeface="Open Sans"/>
              </a:rPr>
              <a:t>and</a:t>
            </a:r>
            <a:r>
              <a:rPr lang="nl-NL" sz="2400" b="0" i="0" u="none" strike="noStrike" dirty="0">
                <a:effectLst/>
                <a:latin typeface="Calibri"/>
                <a:ea typeface="Open Sans"/>
                <a:cs typeface="Open Sans"/>
              </a:rPr>
              <a:t>/or </a:t>
            </a:r>
            <a:r>
              <a:rPr lang="nl-NL" sz="2400" b="0" i="0" u="none" strike="noStrike" dirty="0" err="1">
                <a:effectLst/>
                <a:latin typeface="Calibri"/>
                <a:ea typeface="Open Sans"/>
                <a:cs typeface="Open Sans"/>
              </a:rPr>
              <a:t>Minifigs</a:t>
            </a:r>
            <a:r>
              <a:rPr lang="nl-NL" sz="2400" dirty="0">
                <a:latin typeface="Calibri"/>
                <a:ea typeface="Open Sans"/>
                <a:cs typeface="Open Sans"/>
              </a:rPr>
              <a:t> (</a:t>
            </a:r>
            <a:r>
              <a:rPr lang="nl-NL" sz="2400" dirty="0" err="1">
                <a:latin typeface="Calibri"/>
                <a:ea typeface="Open Sans"/>
                <a:cs typeface="Open Sans"/>
              </a:rPr>
              <a:t>inventory_minifigs</a:t>
            </a:r>
            <a:r>
              <a:rPr lang="nl-NL" sz="2400" dirty="0">
                <a:latin typeface="Calibri"/>
                <a:ea typeface="Open Sans"/>
                <a:cs typeface="Open Sans"/>
              </a:rPr>
              <a:t>). The </a:t>
            </a:r>
            <a:r>
              <a:rPr lang="nl-NL" sz="2400" dirty="0" err="1">
                <a:latin typeface="Calibri"/>
                <a:ea typeface="Open Sans"/>
                <a:cs typeface="Open Sans"/>
              </a:rPr>
              <a:t>quantities</a:t>
            </a:r>
            <a:r>
              <a:rPr lang="nl-NL" sz="2400" dirty="0">
                <a:latin typeface="Calibri"/>
                <a:ea typeface="Open Sans"/>
                <a:cs typeface="Open Sans"/>
              </a:rPr>
              <a:t> are of members of </a:t>
            </a:r>
            <a:r>
              <a:rPr lang="nl-NL" sz="2400" dirty="0" err="1">
                <a:latin typeface="Calibri"/>
                <a:ea typeface="Open Sans"/>
                <a:cs typeface="Open Sans"/>
              </a:rPr>
              <a:t>the</a:t>
            </a:r>
            <a:r>
              <a:rPr lang="nl-NL" sz="2400" dirty="0">
                <a:latin typeface="Calibri"/>
                <a:ea typeface="Open Sans"/>
                <a:cs typeface="Open Sans"/>
              </a:rPr>
              <a:t> </a:t>
            </a:r>
            <a:r>
              <a:rPr lang="nl-NL" sz="2400" dirty="0" err="1">
                <a:latin typeface="Calibri"/>
                <a:ea typeface="Open Sans"/>
                <a:cs typeface="Open Sans"/>
              </a:rPr>
              <a:t>Rebrickable</a:t>
            </a:r>
            <a:r>
              <a:rPr lang="nl-NL" sz="2400" dirty="0">
                <a:latin typeface="Calibri"/>
                <a:ea typeface="Open Sans"/>
                <a:cs typeface="Open Sans"/>
              </a:rPr>
              <a:t>-club.</a:t>
            </a:r>
            <a:endParaRPr lang="nl-NL" sz="2400" b="0" i="0" u="none" strike="noStrike" dirty="0">
              <a:effectLst/>
              <a:latin typeface="Calibri"/>
              <a:cs typeface="Calibri"/>
            </a:endParaRPr>
          </a:p>
          <a:p>
            <a:pPr marL="285750" indent="-285750">
              <a:buFont typeface="Arial"/>
              <a:buChar char="•"/>
            </a:pPr>
            <a:r>
              <a:rPr lang="nl-NL" sz="2400" b="0" i="0" u="none" strike="noStrike" dirty="0">
                <a:effectLst/>
                <a:latin typeface="Calibri"/>
                <a:cs typeface="Calibri"/>
              </a:rPr>
              <a:t>Part </a:t>
            </a:r>
            <a:r>
              <a:rPr lang="nl-NL" sz="2400" b="0" i="0" u="none" strike="noStrike" dirty="0" err="1">
                <a:effectLst/>
                <a:latin typeface="Calibri"/>
                <a:cs typeface="Calibri"/>
              </a:rPr>
              <a:t>Relationship</a:t>
            </a:r>
            <a:r>
              <a:rPr lang="nl-NL" sz="2400" b="0" i="0" u="none" strike="noStrike" dirty="0">
                <a:effectLst/>
                <a:latin typeface="Calibri"/>
                <a:cs typeface="Calibri"/>
              </a:rPr>
              <a:t> </a:t>
            </a:r>
            <a:r>
              <a:rPr lang="nl-NL" sz="2400" b="0" i="0" u="none" strike="noStrike" dirty="0" err="1">
                <a:effectLst/>
                <a:latin typeface="Calibri"/>
                <a:cs typeface="Calibri"/>
              </a:rPr>
              <a:t>rel_types</a:t>
            </a:r>
            <a:r>
              <a:rPr lang="nl-NL" sz="2400" b="0" i="0" u="none" strike="noStrike" dirty="0">
                <a:effectLst/>
                <a:latin typeface="Calibri"/>
                <a:cs typeface="Calibri"/>
              </a:rPr>
              <a:t> are: (P)</a:t>
            </a:r>
            <a:r>
              <a:rPr lang="nl-NL" sz="2400" b="0" i="0" u="none" strike="noStrike" dirty="0" err="1">
                <a:effectLst/>
                <a:latin typeface="Calibri"/>
                <a:cs typeface="Calibri"/>
              </a:rPr>
              <a:t>rint</a:t>
            </a:r>
            <a:r>
              <a:rPr lang="nl-NL" sz="2400" b="0" i="0" u="none" strike="noStrike" dirty="0">
                <a:effectLst/>
                <a:latin typeface="Calibri"/>
                <a:cs typeface="Calibri"/>
              </a:rPr>
              <a:t>, </a:t>
            </a:r>
            <a:r>
              <a:rPr lang="nl-NL" sz="2400" b="0" i="0" u="none" strike="noStrike" dirty="0" err="1">
                <a:effectLst/>
                <a:latin typeface="Calibri"/>
                <a:cs typeface="Calibri"/>
              </a:rPr>
              <a:t>Pai</a:t>
            </a:r>
            <a:r>
              <a:rPr lang="nl-NL" sz="2400" b="0" i="0" u="none" strike="noStrike" dirty="0">
                <a:effectLst/>
                <a:latin typeface="Calibri"/>
                <a:cs typeface="Calibri"/>
              </a:rPr>
              <a:t>(R), </a:t>
            </a:r>
            <a:r>
              <a:rPr lang="nl-NL" sz="2400" b="0" i="0" u="none" strike="noStrike" dirty="0" err="1">
                <a:effectLst/>
                <a:latin typeface="Calibri"/>
                <a:cs typeface="Calibri"/>
              </a:rPr>
              <a:t>Su</a:t>
            </a:r>
            <a:r>
              <a:rPr lang="nl-NL" sz="2400" b="0" i="0" u="none" strike="noStrike" dirty="0">
                <a:effectLst/>
                <a:latin typeface="Calibri"/>
                <a:cs typeface="Calibri"/>
              </a:rPr>
              <a:t>(B)-Part, (M)</a:t>
            </a:r>
            <a:r>
              <a:rPr lang="nl-NL" sz="2400" b="0" i="0" u="none" strike="noStrike" dirty="0" err="1">
                <a:effectLst/>
                <a:latin typeface="Calibri"/>
                <a:cs typeface="Calibri"/>
              </a:rPr>
              <a:t>old</a:t>
            </a:r>
            <a:r>
              <a:rPr lang="nl-NL" sz="2400" b="0" i="0" u="none" strike="noStrike" dirty="0">
                <a:effectLst/>
                <a:latin typeface="Calibri"/>
                <a:cs typeface="Calibri"/>
              </a:rPr>
              <a:t>, Pa(T)</a:t>
            </a:r>
            <a:r>
              <a:rPr lang="nl-NL" sz="2400" b="0" i="0" u="none" strike="noStrike" dirty="0" err="1">
                <a:effectLst/>
                <a:latin typeface="Calibri"/>
                <a:cs typeface="Calibri"/>
              </a:rPr>
              <a:t>tern</a:t>
            </a:r>
            <a:r>
              <a:rPr lang="nl-NL" sz="2400" b="0" i="0" u="none" strike="noStrike" dirty="0">
                <a:effectLst/>
                <a:latin typeface="Calibri"/>
                <a:cs typeface="Calibri"/>
              </a:rPr>
              <a:t>, (A)</a:t>
            </a:r>
            <a:r>
              <a:rPr lang="nl-NL" sz="2400" b="0" i="0" u="none" strike="noStrike" dirty="0" err="1">
                <a:effectLst/>
                <a:latin typeface="Calibri"/>
                <a:cs typeface="Calibri"/>
              </a:rPr>
              <a:t>lternate</a:t>
            </a:r>
            <a:endParaRPr lang="nl-NL" sz="2400" b="0" i="0" u="none" strike="noStrike" dirty="0">
              <a:effectLst/>
              <a:latin typeface="Calibri"/>
              <a:ea typeface="Open Sans" panose="020F0502020204030204" pitchFamily="34" charset="0"/>
              <a:cs typeface="Calibri"/>
            </a:endParaRPr>
          </a:p>
          <a:p>
            <a:pPr marL="285750" indent="-285750">
              <a:buFont typeface="Arial"/>
              <a:buChar char="•"/>
            </a:pPr>
            <a:r>
              <a:rPr lang="nl-NL" sz="2400" dirty="0">
                <a:ea typeface="+mn-lt"/>
                <a:cs typeface="+mn-lt"/>
              </a:rPr>
              <a:t>A LEGO Set </a:t>
            </a:r>
            <a:r>
              <a:rPr lang="nl-NL" sz="2400" dirty="0" err="1">
                <a:ea typeface="+mn-lt"/>
                <a:cs typeface="+mn-lt"/>
              </a:rPr>
              <a:t>can</a:t>
            </a:r>
            <a:r>
              <a:rPr lang="nl-NL" sz="2400" dirty="0">
                <a:ea typeface="+mn-lt"/>
                <a:cs typeface="+mn-lt"/>
              </a:rPr>
              <a:t> </a:t>
            </a:r>
            <a:r>
              <a:rPr lang="nl-NL" sz="2400" dirty="0" err="1">
                <a:ea typeface="+mn-lt"/>
                <a:cs typeface="+mn-lt"/>
              </a:rPr>
              <a:t>consist</a:t>
            </a:r>
            <a:r>
              <a:rPr lang="nl-NL" sz="2400" dirty="0">
                <a:ea typeface="+mn-lt"/>
                <a:cs typeface="+mn-lt"/>
              </a:rPr>
              <a:t> of </a:t>
            </a:r>
            <a:r>
              <a:rPr lang="nl-NL" sz="2400" dirty="0" err="1">
                <a:ea typeface="+mn-lt"/>
                <a:cs typeface="+mn-lt"/>
              </a:rPr>
              <a:t>one</a:t>
            </a:r>
            <a:r>
              <a:rPr lang="nl-NL" sz="2400" dirty="0">
                <a:ea typeface="+mn-lt"/>
                <a:cs typeface="+mn-lt"/>
              </a:rPr>
              <a:t> or more </a:t>
            </a:r>
            <a:r>
              <a:rPr lang="nl-NL" sz="2400" dirty="0" err="1">
                <a:ea typeface="+mn-lt"/>
                <a:cs typeface="+mn-lt"/>
              </a:rPr>
              <a:t>Inventories</a:t>
            </a:r>
            <a:r>
              <a:rPr lang="nl-NL" sz="2400" dirty="0">
                <a:ea typeface="+mn-lt"/>
                <a:cs typeface="+mn-lt"/>
              </a:rPr>
              <a:t> (e.g. </a:t>
            </a:r>
            <a:r>
              <a:rPr lang="nl-NL" sz="2400" dirty="0">
                <a:ea typeface="+mn-lt"/>
                <a:cs typeface="+mn-lt"/>
                <a:hlinkClick r:id="rId2">
                  <a:extLst>
                    <a:ext uri="{A12FA001-AC4F-418D-AE19-62706E023703}">
                      <ahyp:hlinkClr xmlns:ahyp="http://schemas.microsoft.com/office/drawing/2018/hyperlinkcolor" val="tx"/>
                    </a:ext>
                  </a:extLst>
                </a:hlinkClick>
              </a:rPr>
              <a:t>8088-1</a:t>
            </a:r>
            <a:r>
              <a:rPr lang="nl-NL" sz="2400" dirty="0">
                <a:ea typeface="+mn-lt"/>
                <a:cs typeface="+mn-lt"/>
              </a:rPr>
              <a:t>) We </a:t>
            </a:r>
            <a:r>
              <a:rPr lang="nl-NL" sz="2400" dirty="0" err="1">
                <a:ea typeface="+mn-lt"/>
                <a:cs typeface="+mn-lt"/>
              </a:rPr>
              <a:t>might</a:t>
            </a:r>
            <a:r>
              <a:rPr lang="nl-NL" sz="2400" dirty="0">
                <a:ea typeface="+mn-lt"/>
                <a:cs typeface="+mn-lt"/>
              </a:rPr>
              <a:t> have multiple </a:t>
            </a:r>
            <a:r>
              <a:rPr lang="nl-NL" sz="2400" dirty="0" err="1">
                <a:ea typeface="+mn-lt"/>
                <a:cs typeface="+mn-lt"/>
              </a:rPr>
              <a:t>Inventories</a:t>
            </a:r>
            <a:r>
              <a:rPr lang="nl-NL" sz="2400" dirty="0">
                <a:ea typeface="+mn-lt"/>
                <a:cs typeface="+mn-lt"/>
              </a:rPr>
              <a:t> </a:t>
            </a:r>
            <a:r>
              <a:rPr lang="nl-NL" sz="2400" dirty="0" err="1">
                <a:ea typeface="+mn-lt"/>
                <a:cs typeface="+mn-lt"/>
              </a:rPr>
              <a:t>if</a:t>
            </a:r>
            <a:r>
              <a:rPr lang="nl-NL" sz="2400" dirty="0">
                <a:ea typeface="+mn-lt"/>
                <a:cs typeface="+mn-lt"/>
              </a:rPr>
              <a:t> </a:t>
            </a:r>
            <a:r>
              <a:rPr lang="nl-NL" sz="2400" dirty="0" err="1">
                <a:ea typeface="+mn-lt"/>
                <a:cs typeface="+mn-lt"/>
              </a:rPr>
              <a:t>the</a:t>
            </a:r>
            <a:r>
              <a:rPr lang="nl-NL" sz="2400" dirty="0">
                <a:ea typeface="+mn-lt"/>
                <a:cs typeface="+mn-lt"/>
              </a:rPr>
              <a:t> </a:t>
            </a:r>
            <a:r>
              <a:rPr lang="nl-NL" sz="2400" dirty="0" err="1">
                <a:ea typeface="+mn-lt"/>
                <a:cs typeface="+mn-lt"/>
              </a:rPr>
              <a:t>Parts</a:t>
            </a:r>
            <a:r>
              <a:rPr lang="nl-NL" sz="2400" dirty="0">
                <a:ea typeface="+mn-lt"/>
                <a:cs typeface="+mn-lt"/>
              </a:rPr>
              <a:t> in </a:t>
            </a:r>
            <a:r>
              <a:rPr lang="nl-NL" sz="2400" dirty="0" err="1">
                <a:ea typeface="+mn-lt"/>
                <a:cs typeface="+mn-lt"/>
              </a:rPr>
              <a:t>the</a:t>
            </a:r>
            <a:r>
              <a:rPr lang="nl-NL" sz="2400" dirty="0">
                <a:ea typeface="+mn-lt"/>
                <a:cs typeface="+mn-lt"/>
              </a:rPr>
              <a:t> Set </a:t>
            </a:r>
            <a:r>
              <a:rPr lang="nl-NL" sz="2400" dirty="0" err="1">
                <a:ea typeface="+mn-lt"/>
                <a:cs typeface="+mn-lt"/>
              </a:rPr>
              <a:t>were</a:t>
            </a:r>
            <a:r>
              <a:rPr lang="nl-NL" sz="2400" dirty="0">
                <a:ea typeface="+mn-lt"/>
                <a:cs typeface="+mn-lt"/>
              </a:rPr>
              <a:t> </a:t>
            </a:r>
            <a:r>
              <a:rPr lang="nl-NL" sz="2400" dirty="0" err="1">
                <a:ea typeface="+mn-lt"/>
                <a:cs typeface="+mn-lt"/>
              </a:rPr>
              <a:t>changed</a:t>
            </a:r>
            <a:r>
              <a:rPr lang="nl-NL" sz="2400" dirty="0">
                <a:ea typeface="+mn-lt"/>
                <a:cs typeface="+mn-lt"/>
              </a:rPr>
              <a:t> </a:t>
            </a:r>
            <a:r>
              <a:rPr lang="nl-NL" sz="2400" dirty="0" err="1">
                <a:ea typeface="+mn-lt"/>
                <a:cs typeface="+mn-lt"/>
              </a:rPr>
              <a:t>during</a:t>
            </a:r>
            <a:r>
              <a:rPr lang="nl-NL" sz="2400" dirty="0">
                <a:ea typeface="+mn-lt"/>
                <a:cs typeface="+mn-lt"/>
              </a:rPr>
              <a:t> </a:t>
            </a:r>
            <a:r>
              <a:rPr lang="nl-NL" sz="2400" dirty="0" err="1">
                <a:ea typeface="+mn-lt"/>
                <a:cs typeface="+mn-lt"/>
              </a:rPr>
              <a:t>it's</a:t>
            </a:r>
            <a:r>
              <a:rPr lang="nl-NL" sz="2400" dirty="0">
                <a:ea typeface="+mn-lt"/>
                <a:cs typeface="+mn-lt"/>
              </a:rPr>
              <a:t> </a:t>
            </a:r>
            <a:r>
              <a:rPr lang="nl-NL" sz="2400" dirty="0" err="1">
                <a:ea typeface="+mn-lt"/>
                <a:cs typeface="+mn-lt"/>
              </a:rPr>
              <a:t>production</a:t>
            </a:r>
            <a:r>
              <a:rPr lang="nl-NL" sz="2400" dirty="0">
                <a:ea typeface="+mn-lt"/>
                <a:cs typeface="+mn-lt"/>
              </a:rPr>
              <a:t> </a:t>
            </a:r>
            <a:r>
              <a:rPr lang="nl-NL" sz="2400" dirty="0" err="1">
                <a:ea typeface="+mn-lt"/>
                <a:cs typeface="+mn-lt"/>
              </a:rPr>
              <a:t>period</a:t>
            </a:r>
            <a:r>
              <a:rPr lang="nl-NL" sz="2400" dirty="0">
                <a:ea typeface="+mn-lt"/>
                <a:cs typeface="+mn-lt"/>
              </a:rPr>
              <a:t>, or </a:t>
            </a:r>
            <a:r>
              <a:rPr lang="nl-NL" sz="2400" dirty="0" err="1">
                <a:ea typeface="+mn-lt"/>
                <a:cs typeface="+mn-lt"/>
              </a:rPr>
              <a:t>perhaps</a:t>
            </a:r>
            <a:r>
              <a:rPr lang="nl-NL" sz="2400" dirty="0">
                <a:ea typeface="+mn-lt"/>
                <a:cs typeface="+mn-lt"/>
              </a:rPr>
              <a:t> </a:t>
            </a:r>
            <a:r>
              <a:rPr lang="nl-NL" sz="2400" dirty="0" err="1">
                <a:ea typeface="+mn-lt"/>
                <a:cs typeface="+mn-lt"/>
              </a:rPr>
              <a:t>to</a:t>
            </a:r>
            <a:r>
              <a:rPr lang="nl-NL" sz="2400" dirty="0">
                <a:ea typeface="+mn-lt"/>
                <a:cs typeface="+mn-lt"/>
              </a:rPr>
              <a:t> </a:t>
            </a:r>
            <a:r>
              <a:rPr lang="nl-NL" sz="2400" dirty="0" err="1">
                <a:ea typeface="+mn-lt"/>
                <a:cs typeface="+mn-lt"/>
              </a:rPr>
              <a:t>cater</a:t>
            </a:r>
            <a:r>
              <a:rPr lang="nl-NL" sz="2400" dirty="0">
                <a:ea typeface="+mn-lt"/>
                <a:cs typeface="+mn-lt"/>
              </a:rPr>
              <a:t> </a:t>
            </a:r>
            <a:r>
              <a:rPr lang="nl-NL" sz="2400" dirty="0" err="1">
                <a:ea typeface="+mn-lt"/>
                <a:cs typeface="+mn-lt"/>
              </a:rPr>
              <a:t>for</a:t>
            </a:r>
            <a:r>
              <a:rPr lang="nl-NL" sz="2400" dirty="0">
                <a:ea typeface="+mn-lt"/>
                <a:cs typeface="+mn-lt"/>
              </a:rPr>
              <a:t> different </a:t>
            </a:r>
            <a:r>
              <a:rPr lang="nl-NL" sz="2400" dirty="0" err="1">
                <a:ea typeface="+mn-lt"/>
                <a:cs typeface="+mn-lt"/>
              </a:rPr>
              <a:t>geographic</a:t>
            </a:r>
            <a:r>
              <a:rPr lang="nl-NL" sz="2400" dirty="0">
                <a:ea typeface="+mn-lt"/>
                <a:cs typeface="+mn-lt"/>
              </a:rPr>
              <a:t> </a:t>
            </a:r>
            <a:r>
              <a:rPr lang="nl-NL" sz="2400" dirty="0" err="1">
                <a:ea typeface="+mn-lt"/>
                <a:cs typeface="+mn-lt"/>
              </a:rPr>
              <a:t>regions</a:t>
            </a:r>
            <a:r>
              <a:rPr lang="nl-NL" sz="2400" dirty="0">
                <a:ea typeface="+mn-lt"/>
                <a:cs typeface="+mn-lt"/>
              </a:rPr>
              <a:t>.</a:t>
            </a:r>
          </a:p>
          <a:p>
            <a:pPr marL="285750" indent="-285750">
              <a:buFont typeface="Arial"/>
              <a:buChar char="•"/>
            </a:pPr>
            <a:r>
              <a:rPr lang="nl-NL" sz="2400" dirty="0" err="1">
                <a:ea typeface="+mn-lt"/>
                <a:cs typeface="+mn-lt"/>
              </a:rPr>
              <a:t>Each</a:t>
            </a:r>
            <a:r>
              <a:rPr lang="nl-NL" sz="2400" dirty="0">
                <a:ea typeface="+mn-lt"/>
                <a:cs typeface="+mn-lt"/>
              </a:rPr>
              <a:t> Inventory </a:t>
            </a:r>
            <a:r>
              <a:rPr lang="nl-NL" sz="2400" dirty="0" err="1">
                <a:ea typeface="+mn-lt"/>
                <a:cs typeface="+mn-lt"/>
              </a:rPr>
              <a:t>can</a:t>
            </a:r>
            <a:r>
              <a:rPr lang="nl-NL" sz="2400" dirty="0">
                <a:ea typeface="+mn-lt"/>
                <a:cs typeface="+mn-lt"/>
              </a:rPr>
              <a:t> </a:t>
            </a:r>
            <a:r>
              <a:rPr lang="nl-NL" sz="2400" dirty="0" err="1">
                <a:ea typeface="+mn-lt"/>
                <a:cs typeface="+mn-lt"/>
              </a:rPr>
              <a:t>contain</a:t>
            </a:r>
            <a:r>
              <a:rPr lang="nl-NL" sz="2400" dirty="0">
                <a:ea typeface="+mn-lt"/>
                <a:cs typeface="+mn-lt"/>
              </a:rPr>
              <a:t> </a:t>
            </a:r>
            <a:r>
              <a:rPr lang="nl-NL" sz="2400" dirty="0" err="1">
                <a:ea typeface="+mn-lt"/>
                <a:cs typeface="+mn-lt"/>
              </a:rPr>
              <a:t>Parts</a:t>
            </a:r>
            <a:r>
              <a:rPr lang="nl-NL" sz="2400" dirty="0">
                <a:ea typeface="+mn-lt"/>
                <a:cs typeface="+mn-lt"/>
              </a:rPr>
              <a:t> </a:t>
            </a:r>
            <a:r>
              <a:rPr lang="nl-NL" sz="2400" dirty="0" err="1">
                <a:ea typeface="+mn-lt"/>
                <a:cs typeface="+mn-lt"/>
              </a:rPr>
              <a:t>and</a:t>
            </a:r>
            <a:r>
              <a:rPr lang="nl-NL" sz="2400" dirty="0">
                <a:ea typeface="+mn-lt"/>
                <a:cs typeface="+mn-lt"/>
              </a:rPr>
              <a:t>/or Sets. Most </a:t>
            </a:r>
            <a:r>
              <a:rPr lang="nl-NL" sz="2400" dirty="0" err="1">
                <a:ea typeface="+mn-lt"/>
                <a:cs typeface="+mn-lt"/>
              </a:rPr>
              <a:t>Inventories</a:t>
            </a:r>
            <a:r>
              <a:rPr lang="nl-NL" sz="2400" dirty="0">
                <a:ea typeface="+mn-lt"/>
                <a:cs typeface="+mn-lt"/>
              </a:rPr>
              <a:t> </a:t>
            </a:r>
            <a:r>
              <a:rPr lang="nl-NL" sz="2400" dirty="0" err="1">
                <a:ea typeface="+mn-lt"/>
                <a:cs typeface="+mn-lt"/>
              </a:rPr>
              <a:t>contain</a:t>
            </a:r>
            <a:r>
              <a:rPr lang="nl-NL" sz="2400" dirty="0">
                <a:ea typeface="+mn-lt"/>
                <a:cs typeface="+mn-lt"/>
              </a:rPr>
              <a:t> </a:t>
            </a:r>
            <a:r>
              <a:rPr lang="nl-NL" sz="2400" dirty="0" err="1">
                <a:ea typeface="+mn-lt"/>
                <a:cs typeface="+mn-lt"/>
              </a:rPr>
              <a:t>just</a:t>
            </a:r>
            <a:r>
              <a:rPr lang="nl-NL" sz="2400" dirty="0">
                <a:ea typeface="+mn-lt"/>
                <a:cs typeface="+mn-lt"/>
              </a:rPr>
              <a:t> </a:t>
            </a:r>
            <a:r>
              <a:rPr lang="nl-NL" sz="2400" dirty="0" err="1">
                <a:ea typeface="+mn-lt"/>
                <a:cs typeface="+mn-lt"/>
              </a:rPr>
              <a:t>Parts</a:t>
            </a:r>
            <a:r>
              <a:rPr lang="nl-NL" sz="2400" dirty="0">
                <a:ea typeface="+mn-lt"/>
                <a:cs typeface="+mn-lt"/>
              </a:rPr>
              <a:t>, but </a:t>
            </a:r>
            <a:r>
              <a:rPr lang="nl-NL" sz="2400" dirty="0" err="1">
                <a:ea typeface="+mn-lt"/>
                <a:cs typeface="+mn-lt"/>
              </a:rPr>
              <a:t>some</a:t>
            </a:r>
            <a:r>
              <a:rPr lang="nl-NL" sz="2400" dirty="0">
                <a:ea typeface="+mn-lt"/>
                <a:cs typeface="+mn-lt"/>
              </a:rPr>
              <a:t> </a:t>
            </a:r>
            <a:r>
              <a:rPr lang="nl-NL" sz="2400" dirty="0" err="1">
                <a:ea typeface="+mn-lt"/>
                <a:cs typeface="+mn-lt"/>
              </a:rPr>
              <a:t>consist</a:t>
            </a:r>
            <a:r>
              <a:rPr lang="nl-NL" sz="2400" dirty="0">
                <a:ea typeface="+mn-lt"/>
                <a:cs typeface="+mn-lt"/>
              </a:rPr>
              <a:t> </a:t>
            </a:r>
            <a:r>
              <a:rPr lang="nl-NL" sz="2400" dirty="0" err="1">
                <a:ea typeface="+mn-lt"/>
                <a:cs typeface="+mn-lt"/>
              </a:rPr>
              <a:t>solely</a:t>
            </a:r>
            <a:r>
              <a:rPr lang="nl-NL" sz="2400" dirty="0">
                <a:ea typeface="+mn-lt"/>
                <a:cs typeface="+mn-lt"/>
              </a:rPr>
              <a:t> of Sets (e.g. </a:t>
            </a:r>
            <a:r>
              <a:rPr lang="nl-NL" sz="2400" dirty="0">
                <a:ea typeface="+mn-lt"/>
                <a:cs typeface="+mn-lt"/>
                <a:hlinkClick r:id="rId3">
                  <a:extLst>
                    <a:ext uri="{A12FA001-AC4F-418D-AE19-62706E023703}">
                      <ahyp:hlinkClr xmlns:ahyp="http://schemas.microsoft.com/office/drawing/2018/hyperlinkcolor" val="tx"/>
                    </a:ext>
                  </a:extLst>
                </a:hlinkClick>
              </a:rPr>
              <a:t>5004559-1</a:t>
            </a:r>
            <a:r>
              <a:rPr lang="nl-NL" sz="2400" dirty="0">
                <a:ea typeface="+mn-lt"/>
                <a:cs typeface="+mn-lt"/>
              </a:rPr>
              <a:t>) or a </a:t>
            </a:r>
            <a:r>
              <a:rPr lang="nl-NL" sz="2400" dirty="0" err="1">
                <a:ea typeface="+mn-lt"/>
                <a:cs typeface="+mn-lt"/>
              </a:rPr>
              <a:t>combination</a:t>
            </a:r>
            <a:r>
              <a:rPr lang="nl-NL" sz="2400" dirty="0">
                <a:ea typeface="+mn-lt"/>
                <a:cs typeface="+mn-lt"/>
              </a:rPr>
              <a:t> of </a:t>
            </a:r>
            <a:r>
              <a:rPr lang="nl-NL" sz="2400" dirty="0" err="1">
                <a:ea typeface="+mn-lt"/>
                <a:cs typeface="+mn-lt"/>
              </a:rPr>
              <a:t>Parts</a:t>
            </a:r>
            <a:r>
              <a:rPr lang="nl-NL" sz="2400" dirty="0">
                <a:ea typeface="+mn-lt"/>
                <a:cs typeface="+mn-lt"/>
              </a:rPr>
              <a:t> </a:t>
            </a:r>
            <a:r>
              <a:rPr lang="nl-NL" sz="2400" dirty="0" err="1">
                <a:ea typeface="+mn-lt"/>
                <a:cs typeface="+mn-lt"/>
              </a:rPr>
              <a:t>and</a:t>
            </a:r>
            <a:r>
              <a:rPr lang="nl-NL" sz="2400" dirty="0">
                <a:ea typeface="+mn-lt"/>
                <a:cs typeface="+mn-lt"/>
              </a:rPr>
              <a:t> Sets (e.g. </a:t>
            </a:r>
            <a:r>
              <a:rPr lang="nl-NL" sz="2400" dirty="0">
                <a:ea typeface="+mn-lt"/>
                <a:cs typeface="+mn-lt"/>
                <a:hlinkClick r:id="rId4">
                  <a:extLst>
                    <a:ext uri="{A12FA001-AC4F-418D-AE19-62706E023703}">
                      <ahyp:hlinkClr xmlns:ahyp="http://schemas.microsoft.com/office/drawing/2018/hyperlinkcolor" val="tx"/>
                    </a:ext>
                  </a:extLst>
                </a:hlinkClick>
              </a:rPr>
              <a:t>9509-1</a:t>
            </a:r>
            <a:r>
              <a:rPr lang="nl-NL" sz="2400" dirty="0">
                <a:ea typeface="+mn-lt"/>
                <a:cs typeface="+mn-lt"/>
              </a:rPr>
              <a:t>).</a:t>
            </a:r>
            <a:endParaRPr lang="nl-NL" dirty="0">
              <a:ea typeface="+mn-lt"/>
              <a:cs typeface="+mn-lt"/>
            </a:endParaRPr>
          </a:p>
        </p:txBody>
      </p:sp>
      <p:sp>
        <p:nvSpPr>
          <p:cNvPr id="3" name="Title 2">
            <a:extLst>
              <a:ext uri="{FF2B5EF4-FFF2-40B4-BE49-F238E27FC236}">
                <a16:creationId xmlns:a16="http://schemas.microsoft.com/office/drawing/2014/main" id="{989234C6-DFA6-1339-F8D2-1BDC45429473}"/>
              </a:ext>
            </a:extLst>
          </p:cNvPr>
          <p:cNvSpPr>
            <a:spLocks noGrp="1"/>
          </p:cNvSpPr>
          <p:nvPr>
            <p:ph type="title"/>
          </p:nvPr>
        </p:nvSpPr>
        <p:spPr/>
        <p:txBody>
          <a:bodyPr/>
          <a:lstStyle/>
          <a:p>
            <a:r>
              <a:rPr lang="nl-NL" dirty="0"/>
              <a:t>Het (</a:t>
            </a:r>
            <a:r>
              <a:rPr lang="nl-NL" dirty="0" err="1"/>
              <a:t>Rebrickable</a:t>
            </a:r>
            <a:r>
              <a:rPr lang="nl-NL" dirty="0"/>
              <a:t>) </a:t>
            </a:r>
            <a:r>
              <a:rPr lang="nl-NL" dirty="0" err="1"/>
              <a:t>datmodel</a:t>
            </a:r>
            <a:endParaRPr lang="nl-NL" dirty="0"/>
          </a:p>
        </p:txBody>
      </p:sp>
    </p:spTree>
    <p:extLst>
      <p:ext uri="{BB962C8B-B14F-4D97-AF65-F5344CB8AC3E}">
        <p14:creationId xmlns:p14="http://schemas.microsoft.com/office/powerpoint/2010/main" val="12358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6D892A-EBF4-28E7-EBBF-B6EF1B90979B}"/>
              </a:ext>
            </a:extLst>
          </p:cNvPr>
          <p:cNvSpPr>
            <a:spLocks noGrp="1"/>
          </p:cNvSpPr>
          <p:nvPr>
            <p:ph type="body" sz="quarter" idx="10"/>
          </p:nvPr>
        </p:nvSpPr>
        <p:spPr/>
        <p:txBody>
          <a:bodyPr/>
          <a:lstStyle/>
          <a:p>
            <a:r>
              <a:rPr lang="nl-NL" dirty="0"/>
              <a:t>Zorg voor een dataframe met de gegevens van sets.</a:t>
            </a:r>
          </a:p>
          <a:p>
            <a:r>
              <a:rPr lang="nl-NL" dirty="0"/>
              <a:t>Breid deze uit met de volgende informatie: </a:t>
            </a:r>
          </a:p>
          <a:p>
            <a:pPr lvl="1"/>
            <a:r>
              <a:rPr lang="nl-NL" dirty="0"/>
              <a:t>De naam van het thema (“</a:t>
            </a:r>
            <a:r>
              <a:rPr lang="nl-NL" dirty="0" err="1"/>
              <a:t>Themes</a:t>
            </a:r>
            <a:r>
              <a:rPr lang="nl-NL" dirty="0"/>
              <a:t>”)</a:t>
            </a:r>
            <a:br>
              <a:rPr lang="nl-NL" dirty="0"/>
            </a:br>
            <a:r>
              <a:rPr lang="nl-NL" dirty="0"/>
              <a:t>Let op: Er zit een </a:t>
            </a:r>
            <a:r>
              <a:rPr lang="nl-NL" dirty="0" err="1"/>
              <a:t>hierarchie</a:t>
            </a:r>
            <a:r>
              <a:rPr lang="nl-NL" dirty="0"/>
              <a:t> in de thema’s, zorg dus dat je het hoogste niveau uiteindelijk weet per set.</a:t>
            </a:r>
          </a:p>
          <a:p>
            <a:pPr lvl="1"/>
            <a:r>
              <a:rPr lang="nl-NL" dirty="0"/>
              <a:t>Maak een nieuwe variabele aan die aangeeft met 0/1 of de set bij het </a:t>
            </a:r>
            <a:r>
              <a:rPr lang="nl-NL" dirty="0" err="1"/>
              <a:t>Creator</a:t>
            </a:r>
            <a:r>
              <a:rPr lang="nl-NL" dirty="0"/>
              <a:t>-thema hoort</a:t>
            </a:r>
          </a:p>
          <a:p>
            <a:pPr lvl="1"/>
            <a:endParaRPr lang="nl-NL" dirty="0"/>
          </a:p>
          <a:p>
            <a:pPr marL="457200" lvl="1" indent="0">
              <a:buNone/>
            </a:pPr>
            <a:r>
              <a:rPr lang="nl-NL" b="1" dirty="0"/>
              <a:t>Vraag: Hoeveel % van alle sets heb je in je bezit?</a:t>
            </a:r>
          </a:p>
        </p:txBody>
      </p:sp>
      <p:sp>
        <p:nvSpPr>
          <p:cNvPr id="3" name="Title 2">
            <a:extLst>
              <a:ext uri="{FF2B5EF4-FFF2-40B4-BE49-F238E27FC236}">
                <a16:creationId xmlns:a16="http://schemas.microsoft.com/office/drawing/2014/main" id="{CB0641C4-6E23-B58C-3D9E-4A41628A9B0F}"/>
              </a:ext>
            </a:extLst>
          </p:cNvPr>
          <p:cNvSpPr>
            <a:spLocks noGrp="1"/>
          </p:cNvSpPr>
          <p:nvPr>
            <p:ph type="title"/>
          </p:nvPr>
        </p:nvSpPr>
        <p:spPr/>
        <p:txBody>
          <a:bodyPr/>
          <a:lstStyle/>
          <a:p>
            <a:r>
              <a:rPr lang="nl-NL" dirty="0"/>
              <a:t>Stappenplan en vraag 1</a:t>
            </a:r>
          </a:p>
        </p:txBody>
      </p:sp>
    </p:spTree>
    <p:extLst>
      <p:ext uri="{BB962C8B-B14F-4D97-AF65-F5344CB8AC3E}">
        <p14:creationId xmlns:p14="http://schemas.microsoft.com/office/powerpoint/2010/main" val="114288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23A4CA-8899-8919-6D84-24098383AF9E}"/>
              </a:ext>
            </a:extLst>
          </p:cNvPr>
          <p:cNvSpPr>
            <a:spLocks noGrp="1"/>
          </p:cNvSpPr>
          <p:nvPr>
            <p:ph type="body" sz="quarter" idx="10"/>
          </p:nvPr>
        </p:nvSpPr>
        <p:spPr/>
        <p:txBody>
          <a:bodyPr>
            <a:normAutofit fontScale="92500" lnSpcReduction="10000"/>
          </a:bodyPr>
          <a:lstStyle/>
          <a:p>
            <a:pPr marL="342900" indent="-342900">
              <a:buFont typeface="+mj-lt"/>
              <a:buAutoNum type="arabicPeriod" startAt="2"/>
            </a:pPr>
            <a:r>
              <a:rPr lang="nl-NL" dirty="0"/>
              <a:t>Filter de dataset (tabel/dataframe) op basis van je aangemaakte variabele ‘</a:t>
            </a:r>
            <a:r>
              <a:rPr lang="nl-NL" dirty="0" err="1"/>
              <a:t>Creator</a:t>
            </a:r>
            <a:r>
              <a:rPr lang="nl-NL" dirty="0"/>
              <a:t>’. </a:t>
            </a:r>
          </a:p>
          <a:p>
            <a:pPr marL="342900" indent="-342900">
              <a:buAutoNum type="arabicPeriod" startAt="2"/>
            </a:pPr>
            <a:r>
              <a:rPr lang="nl-NL" dirty="0"/>
              <a:t>Koppel de databronnen aan elkaar zodat je voor alle sets samen weet welke onderdelen het bevat. Je hebt hiervoor de volgende tabellen nodig: </a:t>
            </a:r>
            <a:r>
              <a:rPr lang="nl-NL" dirty="0" err="1"/>
              <a:t>Inventories</a:t>
            </a:r>
            <a:r>
              <a:rPr lang="nl-NL" dirty="0"/>
              <a:t>, </a:t>
            </a:r>
            <a:r>
              <a:rPr lang="nl-NL" dirty="0" err="1"/>
              <a:t>Inventory_parts</a:t>
            </a:r>
            <a:r>
              <a:rPr lang="nl-NL" dirty="0"/>
              <a:t>, </a:t>
            </a:r>
            <a:r>
              <a:rPr lang="nl-NL" dirty="0" err="1"/>
              <a:t>Parts</a:t>
            </a:r>
            <a:r>
              <a:rPr lang="nl-NL" dirty="0"/>
              <a:t>, Colors. Deze tabel is uniek op </a:t>
            </a:r>
            <a:r>
              <a:rPr lang="nl-NL" dirty="0" err="1"/>
              <a:t>part_num</a:t>
            </a:r>
            <a:r>
              <a:rPr lang="nl-NL" dirty="0"/>
              <a:t> en </a:t>
            </a:r>
            <a:r>
              <a:rPr lang="nl-NL" dirty="0" err="1"/>
              <a:t>Color_id</a:t>
            </a:r>
            <a:r>
              <a:rPr lang="nl-NL" dirty="0"/>
              <a:t>.</a:t>
            </a:r>
          </a:p>
          <a:p>
            <a:pPr marL="0" indent="0">
              <a:buNone/>
            </a:pPr>
            <a:r>
              <a:rPr lang="nl-NL" b="1" dirty="0"/>
              <a:t>Vraag:</a:t>
            </a:r>
            <a:r>
              <a:rPr lang="nl-NL" dirty="0">
                <a:cs typeface="Calibri"/>
              </a:rPr>
              <a:t> Hoeveel steentjes heb je in de kleur Red?</a:t>
            </a:r>
          </a:p>
          <a:p>
            <a:pPr marL="0" indent="0">
              <a:buNone/>
            </a:pPr>
            <a:endParaRPr lang="nl-NL" b="1" dirty="0"/>
          </a:p>
          <a:p>
            <a:endParaRPr lang="nl-NL" dirty="0"/>
          </a:p>
        </p:txBody>
      </p:sp>
      <p:sp>
        <p:nvSpPr>
          <p:cNvPr id="3" name="Title 2">
            <a:extLst>
              <a:ext uri="{FF2B5EF4-FFF2-40B4-BE49-F238E27FC236}">
                <a16:creationId xmlns:a16="http://schemas.microsoft.com/office/drawing/2014/main" id="{B47C5157-41C9-48C0-DC40-53542A51495A}"/>
              </a:ext>
            </a:extLst>
          </p:cNvPr>
          <p:cNvSpPr>
            <a:spLocks noGrp="1"/>
          </p:cNvSpPr>
          <p:nvPr>
            <p:ph type="title"/>
          </p:nvPr>
        </p:nvSpPr>
        <p:spPr/>
        <p:txBody>
          <a:bodyPr/>
          <a:lstStyle/>
          <a:p>
            <a:r>
              <a:rPr lang="nl-NL" dirty="0"/>
              <a:t>Stappenplan en vraag 2</a:t>
            </a:r>
          </a:p>
        </p:txBody>
      </p:sp>
    </p:spTree>
    <p:extLst>
      <p:ext uri="{BB962C8B-B14F-4D97-AF65-F5344CB8AC3E}">
        <p14:creationId xmlns:p14="http://schemas.microsoft.com/office/powerpoint/2010/main" val="324515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533FDB-DC0B-22E5-CA4E-5E6259AB7AD0}"/>
              </a:ext>
            </a:extLst>
          </p:cNvPr>
          <p:cNvSpPr>
            <a:spLocks noGrp="1"/>
          </p:cNvSpPr>
          <p:nvPr>
            <p:ph type="body" sz="quarter" idx="10"/>
          </p:nvPr>
        </p:nvSpPr>
        <p:spPr>
          <a:xfrm>
            <a:off x="1974849" y="3521075"/>
            <a:ext cx="13944599" cy="6958136"/>
          </a:xfrm>
        </p:spPr>
        <p:txBody>
          <a:bodyPr>
            <a:normAutofit/>
          </a:bodyPr>
          <a:lstStyle/>
          <a:p>
            <a:r>
              <a:rPr lang="nl-NL" sz="3600" dirty="0"/>
              <a:t>Je bent ook benieuwd hoeveel onderdelen je nu per categorie hebt. Koppel je net gemaakte tabel aan de tabel ‘</a:t>
            </a:r>
            <a:r>
              <a:rPr lang="nl-NL" sz="3600" dirty="0" err="1"/>
              <a:t>Parts_Categories</a:t>
            </a:r>
            <a:r>
              <a:rPr lang="nl-NL" sz="3600" dirty="0"/>
              <a:t>’ en tel het aantal onderdelen en sorteer deze tabel van veel naar weinig.</a:t>
            </a:r>
          </a:p>
          <a:p>
            <a:r>
              <a:rPr lang="nl-NL" sz="3600" b="1" dirty="0"/>
              <a:t>Vragen:</a:t>
            </a:r>
          </a:p>
          <a:p>
            <a:pPr lvl="1"/>
            <a:r>
              <a:rPr lang="nl-NL" sz="3200" dirty="0">
                <a:sym typeface="Wingdings" pitchFamily="2" charset="2"/>
              </a:rPr>
              <a:t>Van welke categorie heb je de meeste onderdelen?</a:t>
            </a:r>
            <a:endParaRPr lang="nl-NL" sz="3200" dirty="0">
              <a:cs typeface="Calibri"/>
              <a:sym typeface="Wingdings" pitchFamily="2" charset="2"/>
            </a:endParaRPr>
          </a:p>
          <a:p>
            <a:pPr lvl="1"/>
            <a:r>
              <a:rPr lang="nl-NL" sz="3200" dirty="0">
                <a:cs typeface="Calibri"/>
              </a:rPr>
              <a:t>Wat is het gemiddelde aantal steentjes per </a:t>
            </a:r>
            <a:r>
              <a:rPr lang="nl-NL" sz="3200" dirty="0" err="1">
                <a:cs typeface="Calibri"/>
              </a:rPr>
              <a:t>creator</a:t>
            </a:r>
            <a:r>
              <a:rPr lang="nl-NL" sz="3200" dirty="0">
                <a:cs typeface="Calibri"/>
              </a:rPr>
              <a:t>-set? </a:t>
            </a:r>
          </a:p>
        </p:txBody>
      </p:sp>
      <p:sp>
        <p:nvSpPr>
          <p:cNvPr id="3" name="Title 2">
            <a:extLst>
              <a:ext uri="{FF2B5EF4-FFF2-40B4-BE49-F238E27FC236}">
                <a16:creationId xmlns:a16="http://schemas.microsoft.com/office/drawing/2014/main" id="{99B651BA-A743-2EA9-AC69-5DD3EA408D0D}"/>
              </a:ext>
            </a:extLst>
          </p:cNvPr>
          <p:cNvSpPr>
            <a:spLocks noGrp="1"/>
          </p:cNvSpPr>
          <p:nvPr>
            <p:ph type="title"/>
          </p:nvPr>
        </p:nvSpPr>
        <p:spPr/>
        <p:txBody>
          <a:bodyPr/>
          <a:lstStyle/>
          <a:p>
            <a:r>
              <a:rPr lang="nl-NL" dirty="0"/>
              <a:t>Stappenplan en vraag 3</a:t>
            </a:r>
          </a:p>
        </p:txBody>
      </p:sp>
    </p:spTree>
    <p:extLst>
      <p:ext uri="{BB962C8B-B14F-4D97-AF65-F5344CB8AC3E}">
        <p14:creationId xmlns:p14="http://schemas.microsoft.com/office/powerpoint/2010/main" val="101293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79CF8-EF00-733F-2B08-5217DF729902}"/>
              </a:ext>
            </a:extLst>
          </p:cNvPr>
          <p:cNvSpPr>
            <a:spLocks noGrp="1"/>
          </p:cNvSpPr>
          <p:nvPr>
            <p:ph type="body" sz="quarter" idx="10"/>
          </p:nvPr>
        </p:nvSpPr>
        <p:spPr>
          <a:xfrm>
            <a:off x="1974849" y="3521075"/>
            <a:ext cx="13944599" cy="6454080"/>
          </a:xfrm>
        </p:spPr>
        <p:txBody>
          <a:bodyPr>
            <a:normAutofit/>
          </a:bodyPr>
          <a:lstStyle/>
          <a:p>
            <a:r>
              <a:rPr lang="nl-NL" dirty="0"/>
              <a:t>Bepaal welke onderdelen er in de set van de Hobby Train zitten (set 10183-1).</a:t>
            </a:r>
          </a:p>
          <a:p>
            <a:r>
              <a:rPr lang="nl-NL" dirty="0"/>
              <a:t>Match deze tabel met de tabel van al je onderdelen van je </a:t>
            </a:r>
            <a:r>
              <a:rPr lang="nl-NL" dirty="0" err="1"/>
              <a:t>Creator</a:t>
            </a:r>
            <a:r>
              <a:rPr lang="nl-NL" dirty="0"/>
              <a:t>-verzameling. En maak een nieuwe variabele aan die telt hoeveel je mist van elk onderdeel.</a:t>
            </a:r>
          </a:p>
          <a:p>
            <a:r>
              <a:rPr lang="nl-NL" b="1" dirty="0"/>
              <a:t>Vragen:</a:t>
            </a:r>
          </a:p>
          <a:p>
            <a:pPr lvl="1"/>
            <a:r>
              <a:rPr lang="nl-NL" dirty="0">
                <a:ea typeface="+mn-lt"/>
                <a:cs typeface="+mn-lt"/>
                <a:sym typeface="Wingdings" pitchFamily="2" charset="2"/>
              </a:rPr>
              <a:t>Hoeveel % van alle benodigde steentjes mis je nog?</a:t>
            </a:r>
          </a:p>
          <a:p>
            <a:pPr lvl="1"/>
            <a:r>
              <a:rPr lang="nl-NL" dirty="0">
                <a:sym typeface="Wingdings" pitchFamily="2" charset="2"/>
              </a:rPr>
              <a:t>Wat is de top-5 van de onderdelen die je allemaal al hebt en de bottom-5 welke je nog mist? </a:t>
            </a:r>
            <a:endParaRPr lang="nl-NL" dirty="0">
              <a:cs typeface="Calibri"/>
            </a:endParaRPr>
          </a:p>
          <a:p>
            <a:pPr lvl="1"/>
            <a:endParaRPr lang="nl-NL" dirty="0">
              <a:ea typeface="+mn-lt"/>
              <a:cs typeface="+mn-lt"/>
            </a:endParaRPr>
          </a:p>
          <a:p>
            <a:endParaRPr lang="nl-NL" dirty="0"/>
          </a:p>
        </p:txBody>
      </p:sp>
      <p:sp>
        <p:nvSpPr>
          <p:cNvPr id="3" name="Title 2">
            <a:extLst>
              <a:ext uri="{FF2B5EF4-FFF2-40B4-BE49-F238E27FC236}">
                <a16:creationId xmlns:a16="http://schemas.microsoft.com/office/drawing/2014/main" id="{A907CEFA-2E89-E219-CD30-D497136F9F69}"/>
              </a:ext>
            </a:extLst>
          </p:cNvPr>
          <p:cNvSpPr>
            <a:spLocks noGrp="1"/>
          </p:cNvSpPr>
          <p:nvPr>
            <p:ph type="title"/>
          </p:nvPr>
        </p:nvSpPr>
        <p:spPr/>
        <p:txBody>
          <a:bodyPr/>
          <a:lstStyle/>
          <a:p>
            <a:r>
              <a:rPr lang="nl-NL" dirty="0"/>
              <a:t>Stappenplan en vraag 4</a:t>
            </a:r>
          </a:p>
        </p:txBody>
      </p:sp>
    </p:spTree>
    <p:extLst>
      <p:ext uri="{BB962C8B-B14F-4D97-AF65-F5344CB8AC3E}">
        <p14:creationId xmlns:p14="http://schemas.microsoft.com/office/powerpoint/2010/main" val="305284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tell Corporate">
  <a:themeElements>
    <a:clrScheme name="Wortell Corporate">
      <a:dk1>
        <a:srgbClr val="0C0116"/>
      </a:dk1>
      <a:lt1>
        <a:srgbClr val="FFFFFF"/>
      </a:lt1>
      <a:dk2>
        <a:srgbClr val="0C0116"/>
      </a:dk2>
      <a:lt2>
        <a:srgbClr val="FFFFFF"/>
      </a:lt2>
      <a:accent1>
        <a:srgbClr val="4CD275"/>
      </a:accent1>
      <a:accent2>
        <a:srgbClr val="8300FF"/>
      </a:accent2>
      <a:accent3>
        <a:srgbClr val="0C0116"/>
      </a:accent3>
      <a:accent4>
        <a:srgbClr val="DCE6E7"/>
      </a:accent4>
      <a:accent5>
        <a:srgbClr val="FF8360"/>
      </a:accent5>
      <a:accent6>
        <a:srgbClr val="E8E288"/>
      </a:accent6>
      <a:hlink>
        <a:srgbClr val="4CD275"/>
      </a:hlink>
      <a:folHlink>
        <a:srgbClr val="83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_Wortell_Template.potx" id="{028ABA16-CA06-4080-AEA4-286918BB726C}" vid="{E8306F96-6750-4730-8663-BC2D4BD1B88D}"/>
    </a:ext>
  </a:extLst>
</a:theme>
</file>

<file path=ppt/theme/theme2.xml><?xml version="1.0" encoding="utf-8"?>
<a:theme xmlns:a="http://schemas.openxmlformats.org/drawingml/2006/main" name="Wortell Corporate - Small">
  <a:themeElements>
    <a:clrScheme name="Wortell Corporate">
      <a:dk1>
        <a:srgbClr val="0C0116"/>
      </a:dk1>
      <a:lt1>
        <a:srgbClr val="FFFFFF"/>
      </a:lt1>
      <a:dk2>
        <a:srgbClr val="0C0116"/>
      </a:dk2>
      <a:lt2>
        <a:srgbClr val="FFFFFF"/>
      </a:lt2>
      <a:accent1>
        <a:srgbClr val="4CD275"/>
      </a:accent1>
      <a:accent2>
        <a:srgbClr val="8300FF"/>
      </a:accent2>
      <a:accent3>
        <a:srgbClr val="0C0116"/>
      </a:accent3>
      <a:accent4>
        <a:srgbClr val="DCE6E7"/>
      </a:accent4>
      <a:accent5>
        <a:srgbClr val="FF8360"/>
      </a:accent5>
      <a:accent6>
        <a:srgbClr val="E8E288"/>
      </a:accent6>
      <a:hlink>
        <a:srgbClr val="4CD275"/>
      </a:hlink>
      <a:folHlink>
        <a:srgbClr val="83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_Wortell_Template.potx" id="{028ABA16-CA06-4080-AEA4-286918BB726C}" vid="{AC71CE3C-C6A9-4BDB-A878-6C4B0F309EB5}"/>
    </a:ext>
  </a:extLst>
</a:theme>
</file>

<file path=ppt/theme/theme3.xml><?xml version="1.0" encoding="utf-8"?>
<a:theme xmlns:a="http://schemas.openxmlformats.org/drawingml/2006/main" name="Wortell Dark">
  <a:themeElements>
    <a:clrScheme name="Wortell Corporate">
      <a:dk1>
        <a:srgbClr val="0C0116"/>
      </a:dk1>
      <a:lt1>
        <a:srgbClr val="FFFFFF"/>
      </a:lt1>
      <a:dk2>
        <a:srgbClr val="0C0116"/>
      </a:dk2>
      <a:lt2>
        <a:srgbClr val="FFFFFF"/>
      </a:lt2>
      <a:accent1>
        <a:srgbClr val="4CD275"/>
      </a:accent1>
      <a:accent2>
        <a:srgbClr val="8300FF"/>
      </a:accent2>
      <a:accent3>
        <a:srgbClr val="0C0116"/>
      </a:accent3>
      <a:accent4>
        <a:srgbClr val="DCE6E7"/>
      </a:accent4>
      <a:accent5>
        <a:srgbClr val="FF8360"/>
      </a:accent5>
      <a:accent6>
        <a:srgbClr val="E8E288"/>
      </a:accent6>
      <a:hlink>
        <a:srgbClr val="4CD275"/>
      </a:hlink>
      <a:folHlink>
        <a:srgbClr val="83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_Wortell_Template.potx" id="{028ABA16-CA06-4080-AEA4-286918BB726C}" vid="{28CB7AA8-B5E8-4D0B-B381-D575D32795E4}"/>
    </a:ext>
  </a:extLst>
</a:theme>
</file>

<file path=ppt/theme/theme4.xml><?xml version="1.0" encoding="utf-8"?>
<a:theme xmlns:a="http://schemas.openxmlformats.org/drawingml/2006/main" name="Wortell Green">
  <a:themeElements>
    <a:clrScheme name="Wortell Corporate">
      <a:dk1>
        <a:srgbClr val="0C0116"/>
      </a:dk1>
      <a:lt1>
        <a:srgbClr val="FFFFFF"/>
      </a:lt1>
      <a:dk2>
        <a:srgbClr val="0C0116"/>
      </a:dk2>
      <a:lt2>
        <a:srgbClr val="FFFFFF"/>
      </a:lt2>
      <a:accent1>
        <a:srgbClr val="4CD275"/>
      </a:accent1>
      <a:accent2>
        <a:srgbClr val="8300FF"/>
      </a:accent2>
      <a:accent3>
        <a:srgbClr val="0C0116"/>
      </a:accent3>
      <a:accent4>
        <a:srgbClr val="DCE6E7"/>
      </a:accent4>
      <a:accent5>
        <a:srgbClr val="FF8360"/>
      </a:accent5>
      <a:accent6>
        <a:srgbClr val="E8E288"/>
      </a:accent6>
      <a:hlink>
        <a:srgbClr val="4CD275"/>
      </a:hlink>
      <a:folHlink>
        <a:srgbClr val="83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_Wortell_Template.potx" id="{028ABA16-CA06-4080-AEA4-286918BB726C}" vid="{F4BCB3C4-5F96-4AB4-9133-65038C8C6A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758ab4f-a954-409b-a161-3e68bbe258cb">
      <UserInfo>
        <DisplayName>Marjolein Siegmund</DisplayName>
        <AccountId>170</AccountId>
        <AccountType/>
      </UserInfo>
    </SharedWithUsers>
    <lcf76f155ced4ddcb4097134ff3c332f xmlns="906b1803-8a11-4915-ac24-76ff97c2e11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E08F4C1E6CE04FB487E03DAD13B117" ma:contentTypeVersion="14" ma:contentTypeDescription="Create a new document." ma:contentTypeScope="" ma:versionID="450cf58d35a869aadedd2b3741fa4800">
  <xsd:schema xmlns:xsd="http://www.w3.org/2001/XMLSchema" xmlns:xs="http://www.w3.org/2001/XMLSchema" xmlns:p="http://schemas.microsoft.com/office/2006/metadata/properties" xmlns:ns2="906b1803-8a11-4915-ac24-76ff97c2e11a" xmlns:ns3="1758ab4f-a954-409b-a161-3e68bbe258cb" targetNamespace="http://schemas.microsoft.com/office/2006/metadata/properties" ma:root="true" ma:fieldsID="fa83d345bdf82bc706663a701ae649f7" ns2:_="" ns3:_="">
    <xsd:import namespace="906b1803-8a11-4915-ac24-76ff97c2e11a"/>
    <xsd:import namespace="1758ab4f-a954-409b-a161-3e68bbe258cb"/>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6b1803-8a11-4915-ac24-76ff97c2e1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758ab4f-a954-409b-a161-3e68bbe25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C3DBDD-D09C-4189-B32D-91A362E3BB9B}">
  <ds:schemaRefs>
    <ds:schemaRef ds:uri="http://schemas.microsoft.com/sharepoint/v3/contenttype/forms"/>
  </ds:schemaRefs>
</ds:datastoreItem>
</file>

<file path=customXml/itemProps2.xml><?xml version="1.0" encoding="utf-8"?>
<ds:datastoreItem xmlns:ds="http://schemas.openxmlformats.org/officeDocument/2006/customXml" ds:itemID="{E9601818-D338-42C2-955F-72CD31804AAE}">
  <ds:schemaRefs>
    <ds:schemaRef ds:uri="03c9e960-e011-48ce-96a3-157fa4d8142c"/>
    <ds:schemaRef ds:uri="http://purl.org/dc/dcmitype/"/>
    <ds:schemaRef ds:uri="http://schemas.microsoft.com/office/2006/metadata/properties"/>
    <ds:schemaRef ds:uri="http://purl.org/dc/elements/1.1/"/>
    <ds:schemaRef ds:uri="http://purl.org/dc/terms/"/>
    <ds:schemaRef ds:uri="http://www.w3.org/XML/1998/namespace"/>
    <ds:schemaRef ds:uri="259a414f-a7a1-4594-87b8-277a7fd441c6"/>
    <ds:schemaRef ds:uri="http://schemas.microsoft.com/office/2006/documentManagement/types"/>
    <ds:schemaRef ds:uri="http://schemas.microsoft.com/office/infopath/2007/PartnerControls"/>
    <ds:schemaRef ds:uri="http://schemas.openxmlformats.org/package/2006/metadata/core-properties"/>
    <ds:schemaRef ds:uri="1758ab4f-a954-409b-a161-3e68bbe258cb"/>
    <ds:schemaRef ds:uri="906b1803-8a11-4915-ac24-76ff97c2e11a"/>
  </ds:schemaRefs>
</ds:datastoreItem>
</file>

<file path=customXml/itemProps3.xml><?xml version="1.0" encoding="utf-8"?>
<ds:datastoreItem xmlns:ds="http://schemas.openxmlformats.org/officeDocument/2006/customXml" ds:itemID="{F03F30BF-4C9C-4BB3-A97C-F8F5A39149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6b1803-8a11-4915-ac24-76ff97c2e11a"/>
    <ds:schemaRef ds:uri="1758ab4f-a954-409b-a161-3e68bbe258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 Wortell Template</Template>
  <TotalTime>0</TotalTime>
  <Words>896</Words>
  <Application>Microsoft Office PowerPoint</Application>
  <PresentationFormat>Custom</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Calibri</vt:lpstr>
      <vt:lpstr>Campton Book</vt:lpstr>
      <vt:lpstr>Courier New</vt:lpstr>
      <vt:lpstr>Myriad Pro</vt:lpstr>
      <vt:lpstr>Wortell Corporate</vt:lpstr>
      <vt:lpstr>Wortell Corporate - Small</vt:lpstr>
      <vt:lpstr>Wortell Dark</vt:lpstr>
      <vt:lpstr>Wortell Green</vt:lpstr>
      <vt:lpstr>PowerPoint Presentation</vt:lpstr>
      <vt:lpstr>Introductie - LEGO</vt:lpstr>
      <vt:lpstr>Heb je alle benodigde blokjes?</vt:lpstr>
      <vt:lpstr>Het (Rebrickable) datamodel</vt:lpstr>
      <vt:lpstr>Het (Rebrickable) datmodel</vt:lpstr>
      <vt:lpstr>Stappenplan en vraag 1</vt:lpstr>
      <vt:lpstr>Stappenplan en vraag 2</vt:lpstr>
      <vt:lpstr>Stappenplan en vraag 3</vt:lpstr>
      <vt:lpstr>Stappenplan en vraag 4</vt:lpstr>
      <vt:lpstr>Bonusopdrachten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Koos van Strien</dc:creator>
  <cp:keywords/>
  <dc:description/>
  <cp:lastModifiedBy>Koos van Strien</cp:lastModifiedBy>
  <cp:revision>1</cp:revision>
  <dcterms:created xsi:type="dcterms:W3CDTF">2022-10-20T08:01:44Z</dcterms:created>
  <dcterms:modified xsi:type="dcterms:W3CDTF">2022-10-20T08:37:24Z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2017-02-24T10:00:00Z</vt:filetime>
  </property>
  <property fmtid="{D5CDD505-2E9C-101B-9397-08002B2CF9AE}" pid="3" name="Creator">
    <vt:lpwstr>Adobe InDesign CC 2017 (Macintosh)</vt:lpwstr>
  </property>
  <property fmtid="{D5CDD505-2E9C-101B-9397-08002B2CF9AE}" pid="4" name="LastSaved">
    <vt:filetime>2017-02-24T10:00:00Z</vt:filetime>
  </property>
  <property fmtid="{D5CDD505-2E9C-101B-9397-08002B2CF9AE}" pid="5" name="ContentTypeId">
    <vt:lpwstr>0x0101006566B1734C12E24CB64A844E098AC668</vt:lpwstr>
  </property>
  <property fmtid="{D5CDD505-2E9C-101B-9397-08002B2CF9AE}" pid="6" name="MSIP_Label_6ade84ad-3c6b-4480-bb7a-7694e5cb1e58_Enabled">
    <vt:lpwstr>True</vt:lpwstr>
  </property>
  <property fmtid="{D5CDD505-2E9C-101B-9397-08002B2CF9AE}" pid="7" name="MSIP_Label_6ade84ad-3c6b-4480-bb7a-7694e5cb1e58_SiteId">
    <vt:lpwstr>b1a6616c-9473-4cab-82b6-b6affeed3e12</vt:lpwstr>
  </property>
  <property fmtid="{D5CDD505-2E9C-101B-9397-08002B2CF9AE}" pid="8" name="MSIP_Label_6ade84ad-3c6b-4480-bb7a-7694e5cb1e58_Owner">
    <vt:lpwstr>thomas.widdershoven@wortell.nl</vt:lpwstr>
  </property>
  <property fmtid="{D5CDD505-2E9C-101B-9397-08002B2CF9AE}" pid="9" name="MSIP_Label_6ade84ad-3c6b-4480-bb7a-7694e5cb1e58_SetDate">
    <vt:lpwstr>2020-05-01T13:24:16.9280442Z</vt:lpwstr>
  </property>
  <property fmtid="{D5CDD505-2E9C-101B-9397-08002B2CF9AE}" pid="10" name="MSIP_Label_6ade84ad-3c6b-4480-bb7a-7694e5cb1e58_Name">
    <vt:lpwstr>Intern</vt:lpwstr>
  </property>
  <property fmtid="{D5CDD505-2E9C-101B-9397-08002B2CF9AE}" pid="11" name="MSIP_Label_6ade84ad-3c6b-4480-bb7a-7694e5cb1e58_Application">
    <vt:lpwstr>Microsoft Azure Information Protection</vt:lpwstr>
  </property>
  <property fmtid="{D5CDD505-2E9C-101B-9397-08002B2CF9AE}" pid="12" name="MSIP_Label_6ade84ad-3c6b-4480-bb7a-7694e5cb1e58_ActionId">
    <vt:lpwstr>ebab8335-d406-46ea-b4e2-ff52c5954187</vt:lpwstr>
  </property>
  <property fmtid="{D5CDD505-2E9C-101B-9397-08002B2CF9AE}" pid="13" name="MSIP_Label_6ade84ad-3c6b-4480-bb7a-7694e5cb1e58_Extended_MSFT_Method">
    <vt:lpwstr>Automatic</vt:lpwstr>
  </property>
  <property fmtid="{D5CDD505-2E9C-101B-9397-08002B2CF9AE}" pid="14" name="Sensitivity">
    <vt:lpwstr>Intern</vt:lpwstr>
  </property>
</Properties>
</file>